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0"/>
  </p:notesMasterIdLst>
  <p:handoutMasterIdLst>
    <p:handoutMasterId r:id="rId11"/>
  </p:handoutMasterIdLst>
  <p:sldIdLst>
    <p:sldId id="749" r:id="rId3"/>
    <p:sldId id="750" r:id="rId4"/>
    <p:sldId id="751" r:id="rId5"/>
    <p:sldId id="754" r:id="rId6"/>
    <p:sldId id="755" r:id="rId7"/>
    <p:sldId id="756" r:id="rId8"/>
    <p:sldId id="757" r:id="rId9"/>
  </p:sldIdLst>
  <p:sldSz cx="12192000" cy="6858000"/>
  <p:notesSz cx="6980238" cy="11887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  <p14:sldId id="755"/>
            <p14:sldId id="756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8257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- </a:t>
            </a:r>
            <a:r>
              <a:rPr lang="en-US" sz="3600" dirty="0">
                <a:solidFill>
                  <a:schemeClr val="tx1"/>
                </a:solidFill>
              </a:rPr>
              <a:t>CME (Chicago Mercantile Exchange)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Overall word cloud for Pros and Cons</a:t>
            </a:r>
          </a:p>
          <a:p>
            <a:r>
              <a:rPr lang="en-US" dirty="0"/>
              <a:t>What people liked (based on 5 star ratings)</a:t>
            </a:r>
          </a:p>
          <a:p>
            <a:r>
              <a:rPr lang="en-US" dirty="0"/>
              <a:t>What people liked (based on 4 star ratings)</a:t>
            </a:r>
          </a:p>
          <a:p>
            <a:r>
              <a:rPr lang="en-US"/>
              <a:t>What people liked (based on 3 star ratings)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close to 90% of reviews.</a:t>
            </a:r>
          </a:p>
          <a:p>
            <a:r>
              <a:rPr lang="en-US" sz="1800" dirty="0" smtClean="0"/>
              <a:t>Total 540 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Culture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insurance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advancement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Lots of politics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137" y="1027517"/>
            <a:ext cx="3143424" cy="3206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77" y="1046382"/>
            <a:ext cx="2871343" cy="29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568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5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</a:t>
            </a:r>
            <a:r>
              <a:rPr lang="en-US" sz="1600" dirty="0" smtClean="0"/>
              <a:t>snacks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insurance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5" y="1027517"/>
            <a:ext cx="4762862" cy="51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213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4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</a:t>
            </a:r>
            <a:r>
              <a:rPr lang="en-US" sz="1600" dirty="0" smtClean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snacks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culture</a:t>
            </a:r>
          </a:p>
          <a:p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5" y="1162188"/>
            <a:ext cx="4379319" cy="4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3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Health care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5089"/>
          <a:stretch/>
        </p:blipFill>
        <p:spPr>
          <a:xfrm>
            <a:off x="450465" y="1321300"/>
            <a:ext cx="4755752" cy="48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27184</TotalTime>
  <Words>246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- CME (Chicago Mercantile Exchange)</vt:lpstr>
      <vt:lpstr>Agenda</vt:lpstr>
      <vt:lpstr>Executive Summary</vt:lpstr>
      <vt:lpstr>Overall Word Cloud for Pros and Cons</vt:lpstr>
      <vt:lpstr>What people liked (based on 5 star ratings) </vt:lpstr>
      <vt:lpstr>What people liked (based on 4 star ratings) </vt:lpstr>
      <vt:lpstr>What people liked (based on 3 star ratings)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801</cp:revision>
  <cp:lastPrinted>2018-10-09T20:26:37Z</cp:lastPrinted>
  <dcterms:created xsi:type="dcterms:W3CDTF">2018-06-06T19:57:16Z</dcterms:created>
  <dcterms:modified xsi:type="dcterms:W3CDTF">2019-11-14T06:44:22Z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