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6" r:id="rId7"/>
    <p:sldId id="758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6"/>
            <p14:sldId id="758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36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190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– Moody’s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Overall word cloud for Pros and Cons</a:t>
            </a:r>
          </a:p>
          <a:p>
            <a:r>
              <a:rPr lang="en-US" dirty="0"/>
              <a:t>What people liked (based on 5 star ratings)</a:t>
            </a:r>
          </a:p>
          <a:p>
            <a:r>
              <a:rPr lang="en-US" dirty="0"/>
              <a:t>What people liked (based on 4 star ratings)</a:t>
            </a:r>
          </a:p>
          <a:p>
            <a:r>
              <a:rPr lang="en-US"/>
              <a:t>What people liked (based on 3 star ratings)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more than to 98% of reviews.</a:t>
            </a:r>
          </a:p>
          <a:p>
            <a:r>
              <a:rPr lang="en-US" sz="1800" dirty="0" smtClean="0"/>
              <a:t>Total 780 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33" y="966490"/>
            <a:ext cx="3659167" cy="323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14" y="1063636"/>
            <a:ext cx="3367365" cy="30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66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5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Index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35" y="1168435"/>
            <a:ext cx="6470519" cy="47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320978"/>
            <a:ext cx="6050869" cy="44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Nice / 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341120"/>
            <a:ext cx="4552276" cy="42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27325</TotalTime>
  <Words>241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– Moody’s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841</cp:revision>
  <cp:lastPrinted>2018-10-09T20:26:37Z</cp:lastPrinted>
  <dcterms:created xsi:type="dcterms:W3CDTF">2018-06-06T19:57:16Z</dcterms:created>
  <dcterms:modified xsi:type="dcterms:W3CDTF">2019-11-14T06:45:18Z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