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6" r:id="rId7"/>
    <p:sldId id="758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6"/>
            <p14:sldId id="758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190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– Moody’s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780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0" y="1027517"/>
            <a:ext cx="3380780" cy="310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84" y="1165724"/>
            <a:ext cx="4072816" cy="2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66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5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place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35" y="1168435"/>
            <a:ext cx="6470519" cy="47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Interesting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Job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Learning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323631"/>
            <a:ext cx="4865768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Interesting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 credit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Place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04" y="1310640"/>
            <a:ext cx="4698858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27304</TotalTime>
  <Words>261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– Moody’s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834</cp:revision>
  <cp:lastPrinted>2018-10-09T20:26:37Z</cp:lastPrinted>
  <dcterms:created xsi:type="dcterms:W3CDTF">2018-06-06T19:57:16Z</dcterms:created>
  <dcterms:modified xsi:type="dcterms:W3CDTF">2019-11-14T06:45:05Z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