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0"/>
  </p:notesMasterIdLst>
  <p:handoutMasterIdLst>
    <p:handoutMasterId r:id="rId11"/>
  </p:handoutMasterIdLst>
  <p:sldIdLst>
    <p:sldId id="749" r:id="rId3"/>
    <p:sldId id="750" r:id="rId4"/>
    <p:sldId id="751" r:id="rId5"/>
    <p:sldId id="754" r:id="rId6"/>
    <p:sldId id="756" r:id="rId7"/>
    <p:sldId id="758" r:id="rId8"/>
    <p:sldId id="757" r:id="rId9"/>
  </p:sldIdLst>
  <p:sldSz cx="12192000" cy="6858000"/>
  <p:notesSz cx="6980238" cy="11887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6"/>
            <p14:sldId id="758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>
        <p:scale>
          <a:sx n="75" d="100"/>
          <a:sy n="75" d="100"/>
        </p:scale>
        <p:origin x="840" y="3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9605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– </a:t>
            </a:r>
            <a:r>
              <a:rPr lang="en-US" sz="3600" dirty="0" smtClean="0">
                <a:solidFill>
                  <a:schemeClr val="tx1"/>
                </a:solidFill>
              </a:rPr>
              <a:t>Thomson Reuters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Overall word cloud for Pros and Cons</a:t>
            </a:r>
          </a:p>
          <a:p>
            <a:r>
              <a:rPr lang="en-US" dirty="0"/>
              <a:t>What people liked (based on 5 star ratings)</a:t>
            </a:r>
          </a:p>
          <a:p>
            <a:r>
              <a:rPr lang="en-US" dirty="0"/>
              <a:t>What people liked (based on 4 star ratings)</a:t>
            </a:r>
          </a:p>
          <a:p>
            <a:r>
              <a:rPr lang="en-US"/>
              <a:t>What people liked (based on 3 star ratings)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more </a:t>
            </a:r>
            <a:r>
              <a:rPr lang="en-US" sz="1800" dirty="0" smtClean="0"/>
              <a:t>than 95% </a:t>
            </a:r>
            <a:r>
              <a:rPr lang="en-US" sz="1800" dirty="0" smtClean="0"/>
              <a:t>of reviews.</a:t>
            </a:r>
          </a:p>
          <a:p>
            <a:r>
              <a:rPr lang="en-US" sz="1800" dirty="0" smtClean="0"/>
              <a:t>Total </a:t>
            </a:r>
            <a:r>
              <a:rPr lang="en-US" sz="1800" dirty="0" smtClean="0"/>
              <a:t>7800 </a:t>
            </a:r>
            <a:r>
              <a:rPr lang="en-US" sz="1800" dirty="0" smtClean="0"/>
              <a:t>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</a:t>
            </a:r>
            <a:r>
              <a:rPr lang="en-US" sz="1600" dirty="0" smtClean="0"/>
              <a:t>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 smtClean="0"/>
              <a:t>environment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/ 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</a:t>
            </a:r>
            <a:r>
              <a:rPr lang="en-US" sz="1600" dirty="0" smtClean="0"/>
              <a:t>growth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making</a:t>
            </a: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082797"/>
            <a:ext cx="4070735" cy="3098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180" y="1164612"/>
            <a:ext cx="431574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66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5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</a:t>
            </a:r>
            <a:r>
              <a:rPr lang="en-US" sz="1600" dirty="0" smtClean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Friendly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25" y="1027517"/>
            <a:ext cx="5212444" cy="53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89" y="1168435"/>
            <a:ext cx="4837446" cy="49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</a:t>
            </a:r>
            <a:r>
              <a:rPr lang="en-US" sz="1600" dirty="0" smtClean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Less work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company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facility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Flexible timings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097443"/>
            <a:ext cx="4577397" cy="49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27368</TotalTime>
  <Words>262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– Thomson Reuters</vt:lpstr>
      <vt:lpstr>Agenda</vt:lpstr>
      <vt:lpstr>Executive Summary</vt:lpstr>
      <vt:lpstr>Overall Word Cloud for Pros and Cons</vt:lpstr>
      <vt:lpstr>What people liked (based on 5 star ratings) 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850</cp:revision>
  <cp:lastPrinted>2018-10-09T20:26:37Z</cp:lastPrinted>
  <dcterms:created xsi:type="dcterms:W3CDTF">2018-06-06T19:57:16Z</dcterms:created>
  <dcterms:modified xsi:type="dcterms:W3CDTF">2019-11-14T12:12:37Z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