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Grid View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2022.3.0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57DF5-A000-2D33-4C69-70F35BBE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9</cp:revision>
  <dcterms:created xsi:type="dcterms:W3CDTF">2024-02-05T09:30:29Z</dcterms:created>
  <dcterms:modified xsi:type="dcterms:W3CDTF">2024-02-26T13:07:31Z</dcterms:modified>
</cp:coreProperties>
</file>