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69B3-509B-C738-91AB-EC3FCC78B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A8C94-417C-5DC5-826A-EBF339BE1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E5AB-FC07-AF75-6AA2-FCA632CF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FAC6-0A81-4C8E-BB0D-E9FCF8B086A9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49084-47E8-1191-7A7A-DDDF1CF9C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75002-F514-37A5-364A-A4B63580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4176-B9C3-4B0F-8C53-365F3386A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3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0581-A704-2929-FB65-A21AA5A6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BDD71-276E-FAA5-D37C-6E1B05997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C88D9-487D-863E-8D31-ADC8891F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FAC6-0A81-4C8E-BB0D-E9FCF8B086A9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AB22E-E569-D0CB-2E6D-152CB4A1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83CF4-7564-330B-1513-3BAB7CBD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4176-B9C3-4B0F-8C53-365F3386A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18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96BCC8-D89E-21FE-E777-77AF75C83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001AD-9142-6611-0D4A-ECFFBF053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0CB32-E3B4-B153-E871-CA23626A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FAC6-0A81-4C8E-BB0D-E9FCF8B086A9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A4529-A313-94B8-32AF-1F524FA3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8EFFF-5A80-4D2D-43D5-29C809444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4176-B9C3-4B0F-8C53-365F3386A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67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DB6C-EDD6-522A-BA6A-BBEBD796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B015-D86A-F091-6BDB-24ADBB737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DB55F-F1EB-435D-E96B-E6CB15C2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FAC6-0A81-4C8E-BB0D-E9FCF8B086A9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7A3A3-30B3-7838-E045-04C0FBDD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B3AA9-7D71-ADCB-114A-4E9AB7C6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4176-B9C3-4B0F-8C53-365F3386A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53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6B8D-8410-31B3-58DF-A8CD0D895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1E5AB-0564-F52B-59CB-25AFEF79E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130AC-5232-ADFD-4220-7B422C77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FAC6-0A81-4C8E-BB0D-E9FCF8B086A9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DE333-1E5C-31A6-605A-41C14C1C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BC3D7-FDE1-B6A4-B1DF-DFC7BAA8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4176-B9C3-4B0F-8C53-365F3386A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28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554A-66F7-C4C1-C5C1-C0E1566B2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F7768-570F-C845-4690-CE77CE3A7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04861-96E5-8C5A-678E-739BCA8E8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6915A-F7C6-AC75-1537-17C81923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FAC6-0A81-4C8E-BB0D-E9FCF8B086A9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51358-0F6E-9B61-8C00-D85B5B8A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629E6-0C78-5C80-BFF0-ECAC3430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4176-B9C3-4B0F-8C53-365F3386A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26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9926-2157-F38A-CD15-8F77E144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7CACD-D990-B466-7CFC-01EAD23D2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D4E84-E257-9D8B-EC29-7BF4BABCE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CA0CD7-DABF-3DE3-126B-7231B7F27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956F30-7D67-08B6-A8F8-84FB3643D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27ED9-F2AF-6606-9BF8-879D89DD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FAC6-0A81-4C8E-BB0D-E9FCF8B086A9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ACDEED-6909-64D0-51D8-E7AAE1F2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E5550-91F5-BD3D-A274-863A6F3B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4176-B9C3-4B0F-8C53-365F3386A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99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592F-5428-BEB4-0EEA-82844997D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FAFE5-92E3-2729-B1B3-911D8005C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FAC6-0A81-4C8E-BB0D-E9FCF8B086A9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ECDA0-BCA9-F721-F4C7-8FD517488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86C02-E1FC-635C-60B1-22DA643C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4176-B9C3-4B0F-8C53-365F3386A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94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B3C227-2DB7-D155-8247-4BA1E897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FAC6-0A81-4C8E-BB0D-E9FCF8B086A9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7D2EB-6E52-6712-59F9-6E870D68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B9988-7EC9-C30A-8162-41F0ADB2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4176-B9C3-4B0F-8C53-365F3386A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90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22ED2-3F89-E9D1-DAAE-8D9EE952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5E116-58AE-70A3-1C85-70B82631E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FE9F6-D651-73B8-9AB0-E500014B7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6DBF5-D1D8-76AE-78D6-DC3C490B5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FAC6-0A81-4C8E-BB0D-E9FCF8B086A9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CFECF-0073-1AC5-3DE7-8B19A253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4CD28-23C3-843F-9833-BFB5F90D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4176-B9C3-4B0F-8C53-365F3386A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66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A536-BFED-7E38-49AC-465AD1C1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9DC6DA-6802-069D-FE13-0854F7A0C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242FE-42D0-0925-3E97-D875740DC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D560E-314A-9EB2-D7F9-7A2E7A56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FAC6-0A81-4C8E-BB0D-E9FCF8B086A9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91CA8-DD4A-014F-0A63-C71A7B39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CFC40-BFF5-2E44-CB07-FA2BD176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4176-B9C3-4B0F-8C53-365F3386A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35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6B2A3B-F0AA-7421-25EE-C19B442CA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429AB-1D80-C1C1-BDAB-80599BC2D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EDF9A-05A7-70E6-1633-6D060F52B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EFAC6-0A81-4C8E-BB0D-E9FCF8B086A9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77EE6-2EC1-5D9B-4E96-405E4DF54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106C1-1681-338F-3DFD-730F18AEB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F4176-B9C3-4B0F-8C53-365F3386A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18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DA26-FAD4-B7DC-D288-B319954D8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438"/>
          </a:xfrm>
        </p:spPr>
        <p:txBody>
          <a:bodyPr/>
          <a:lstStyle/>
          <a:p>
            <a:r>
              <a:rPr lang="en-US" dirty="0"/>
              <a:t>Dash board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21BC86-6C27-0DC0-1207-EC15485CC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94" y="975866"/>
            <a:ext cx="10872788" cy="551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4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9907-FA47-4D69-D683-A9E8566A8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6419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Measures(code)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5DD17B-34B5-513A-2DFC-63CE9AEB3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" y="921544"/>
            <a:ext cx="11165682" cy="567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5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9907-FA47-4D69-D683-A9E8566A8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6419"/>
          </a:xfrm>
        </p:spPr>
        <p:txBody>
          <a:bodyPr>
            <a:normAutofit fontScale="90000"/>
          </a:bodyPr>
          <a:lstStyle/>
          <a:p>
            <a:r>
              <a:rPr lang="en-US" dirty="0"/>
              <a:t>Data Model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9AAD3-B2C1-3063-80A7-07AB2DC7D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21544"/>
            <a:ext cx="11017963" cy="577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2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Dash board </vt:lpstr>
      <vt:lpstr>Measures(code)</vt:lpstr>
      <vt:lpstr>Data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 board </dc:title>
  <dc:creator>k sur</dc:creator>
  <cp:lastModifiedBy>k sur</cp:lastModifiedBy>
  <cp:revision>3</cp:revision>
  <dcterms:created xsi:type="dcterms:W3CDTF">2024-04-26T11:22:31Z</dcterms:created>
  <dcterms:modified xsi:type="dcterms:W3CDTF">2024-04-26T11:26:36Z</dcterms:modified>
</cp:coreProperties>
</file>