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3" r:id="rId13"/>
    <p:sldId id="265" r:id="rId14"/>
    <p:sldId id="270" r:id="rId15"/>
    <p:sldId id="266" r:id="rId16"/>
    <p:sldId id="267" r:id="rId17"/>
    <p:sldId id="274" r:id="rId18"/>
    <p:sldId id="268" r:id="rId19"/>
    <p:sldId id="272" r:id="rId20"/>
    <p:sldId id="269" r:id="rId21"/>
    <p:sldId id="275" r:id="rId22"/>
    <p:sldId id="279" r:id="rId23"/>
    <p:sldId id="280" r:id="rId24"/>
    <p:sldId id="281" r:id="rId25"/>
    <p:sldId id="276" r:id="rId26"/>
    <p:sldId id="277" r:id="rId27"/>
    <p:sldId id="278" r:id="rId28"/>
    <p:sldId id="282" r:id="rId29"/>
    <p:sldId id="283" r:id="rId30"/>
    <p:sldId id="288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4" r:id="rId49"/>
    <p:sldId id="302" r:id="rId50"/>
    <p:sldId id="305" r:id="rId51"/>
    <p:sldId id="303" r:id="rId52"/>
    <p:sldId id="306" r:id="rId53"/>
    <p:sldId id="307" r:id="rId54"/>
    <p:sldId id="308" r:id="rId55"/>
    <p:sldId id="309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00D90-2657-41CA-803F-3061BEBCDAC7}" v="166" dt="2025-06-02T08:43:36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77DD6-1B10-4A8B-93CB-73D6EDCC6B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DFEE42-677F-446C-B235-BBA196637F71}">
      <dgm:prSet/>
      <dgm:spPr/>
      <dgm:t>
        <a:bodyPr/>
        <a:lstStyle/>
        <a:p>
          <a:r>
            <a:rPr lang="en-US" b="1" i="0"/>
            <a:t>Table Name</a:t>
          </a:r>
          <a:r>
            <a:rPr lang="en-US" b="0" i="0"/>
            <a:t>: The name of the logical table.</a:t>
          </a:r>
          <a:endParaRPr lang="en-US"/>
        </a:p>
      </dgm:t>
    </dgm:pt>
    <dgm:pt modelId="{13DBD68B-580E-4DCE-A703-2744BF17586F}" type="parTrans" cxnId="{649A0188-FE7B-4610-ACDF-0B3789C88430}">
      <dgm:prSet/>
      <dgm:spPr/>
      <dgm:t>
        <a:bodyPr/>
        <a:lstStyle/>
        <a:p>
          <a:endParaRPr lang="en-US"/>
        </a:p>
      </dgm:t>
    </dgm:pt>
    <dgm:pt modelId="{095EE89C-C7ED-48F1-BEA0-77B91884ED17}" type="sibTrans" cxnId="{649A0188-FE7B-4610-ACDF-0B3789C88430}">
      <dgm:prSet/>
      <dgm:spPr/>
      <dgm:t>
        <a:bodyPr/>
        <a:lstStyle/>
        <a:p>
          <a:endParaRPr lang="en-US"/>
        </a:p>
      </dgm:t>
    </dgm:pt>
    <dgm:pt modelId="{8E8A7BD0-3B9D-4F76-A600-4BB58AC7F4A7}">
      <dgm:prSet/>
      <dgm:spPr/>
      <dgm:t>
        <a:bodyPr/>
        <a:lstStyle/>
        <a:p>
          <a:r>
            <a:rPr lang="en-US" b="1" i="0"/>
            <a:t>Fragment Type</a:t>
          </a:r>
          <a:r>
            <a:rPr lang="en-US" b="0" i="0"/>
            <a:t>: Indicates whether the table is horizontally or vertically fragmented, or fully replicated.</a:t>
          </a:r>
          <a:endParaRPr lang="en-US"/>
        </a:p>
      </dgm:t>
    </dgm:pt>
    <dgm:pt modelId="{F56C112A-CFEB-4C27-B718-BFBB9C6495D3}" type="parTrans" cxnId="{C7BCC464-8390-4BDE-A7AB-2BD81D1CD511}">
      <dgm:prSet/>
      <dgm:spPr/>
      <dgm:t>
        <a:bodyPr/>
        <a:lstStyle/>
        <a:p>
          <a:endParaRPr lang="en-US"/>
        </a:p>
      </dgm:t>
    </dgm:pt>
    <dgm:pt modelId="{BFE809C6-40BC-4FD4-8D57-031D60CB5A52}" type="sibTrans" cxnId="{C7BCC464-8390-4BDE-A7AB-2BD81D1CD511}">
      <dgm:prSet/>
      <dgm:spPr/>
      <dgm:t>
        <a:bodyPr/>
        <a:lstStyle/>
        <a:p>
          <a:endParaRPr lang="en-US"/>
        </a:p>
      </dgm:t>
    </dgm:pt>
    <dgm:pt modelId="{BF0C97EA-62AE-4062-BC4D-7FE5E77D5EE4}">
      <dgm:prSet/>
      <dgm:spPr/>
      <dgm:t>
        <a:bodyPr/>
        <a:lstStyle/>
        <a:p>
          <a:r>
            <a:rPr lang="en-US" b="1" i="0"/>
            <a:t>Site Location</a:t>
          </a:r>
          <a:r>
            <a:rPr lang="en-US" b="0" i="0"/>
            <a:t>: The physical or logical location where the fragment or replica is stored.</a:t>
          </a:r>
          <a:endParaRPr lang="en-US"/>
        </a:p>
      </dgm:t>
    </dgm:pt>
    <dgm:pt modelId="{70B23CF9-66FC-4950-BABC-4EDE806E0DAE}" type="parTrans" cxnId="{2DF6D089-372E-4C0F-B526-FF8ED64D469D}">
      <dgm:prSet/>
      <dgm:spPr/>
      <dgm:t>
        <a:bodyPr/>
        <a:lstStyle/>
        <a:p>
          <a:endParaRPr lang="en-US"/>
        </a:p>
      </dgm:t>
    </dgm:pt>
    <dgm:pt modelId="{4F9B6E39-B64D-4897-BCC9-A577ED0267DB}" type="sibTrans" cxnId="{2DF6D089-372E-4C0F-B526-FF8ED64D469D}">
      <dgm:prSet/>
      <dgm:spPr/>
      <dgm:t>
        <a:bodyPr/>
        <a:lstStyle/>
        <a:p>
          <a:endParaRPr lang="en-US"/>
        </a:p>
      </dgm:t>
    </dgm:pt>
    <dgm:pt modelId="{DD1BF13F-87C2-4CB9-877E-220BA38250D3}">
      <dgm:prSet/>
      <dgm:spPr/>
      <dgm:t>
        <a:bodyPr/>
        <a:lstStyle/>
        <a:p>
          <a:r>
            <a:rPr lang="en-US" b="1" i="0"/>
            <a:t>Fragment Condition</a:t>
          </a:r>
          <a:r>
            <a:rPr lang="en-US" b="0" i="0"/>
            <a:t>: The condition used to fragment the table (e.g., by country or by column).</a:t>
          </a:r>
          <a:endParaRPr lang="en-US"/>
        </a:p>
      </dgm:t>
    </dgm:pt>
    <dgm:pt modelId="{2DBC3FDB-E8B5-4A2B-AA70-B4A7D45F83DF}" type="parTrans" cxnId="{B8EE59D6-12E7-4218-BE22-03A780EBCB4F}">
      <dgm:prSet/>
      <dgm:spPr/>
      <dgm:t>
        <a:bodyPr/>
        <a:lstStyle/>
        <a:p>
          <a:endParaRPr lang="en-US"/>
        </a:p>
      </dgm:t>
    </dgm:pt>
    <dgm:pt modelId="{6E69DEE0-246E-4B48-90E1-DE4007B8345E}" type="sibTrans" cxnId="{B8EE59D6-12E7-4218-BE22-03A780EBCB4F}">
      <dgm:prSet/>
      <dgm:spPr/>
      <dgm:t>
        <a:bodyPr/>
        <a:lstStyle/>
        <a:p>
          <a:endParaRPr lang="en-US"/>
        </a:p>
      </dgm:t>
    </dgm:pt>
    <dgm:pt modelId="{3D9BAF5A-09E7-4659-BC54-EB9A852A6841}">
      <dgm:prSet/>
      <dgm:spPr/>
      <dgm:t>
        <a:bodyPr/>
        <a:lstStyle/>
        <a:p>
          <a:r>
            <a:rPr lang="en-US" b="1" i="0"/>
            <a:t>Replica Info</a:t>
          </a:r>
          <a:r>
            <a:rPr lang="en-US" b="0" i="0"/>
            <a:t>: Indicates whether the replica is primary, secondary, synchronous, or asynchronous.</a:t>
          </a:r>
          <a:endParaRPr lang="en-US"/>
        </a:p>
      </dgm:t>
    </dgm:pt>
    <dgm:pt modelId="{01F6CB93-E0CA-49E5-B898-93E927A02612}" type="parTrans" cxnId="{AF31F9DF-845D-4D7D-BF89-63EC5D8AD82D}">
      <dgm:prSet/>
      <dgm:spPr/>
      <dgm:t>
        <a:bodyPr/>
        <a:lstStyle/>
        <a:p>
          <a:endParaRPr lang="en-US"/>
        </a:p>
      </dgm:t>
    </dgm:pt>
    <dgm:pt modelId="{E55ED138-F68C-4DC0-B8D5-D60487C67CC5}" type="sibTrans" cxnId="{AF31F9DF-845D-4D7D-BF89-63EC5D8AD82D}">
      <dgm:prSet/>
      <dgm:spPr/>
      <dgm:t>
        <a:bodyPr/>
        <a:lstStyle/>
        <a:p>
          <a:endParaRPr lang="en-US"/>
        </a:p>
      </dgm:t>
    </dgm:pt>
    <dgm:pt modelId="{23FACA6C-27CD-4AEA-93E2-DBA7A4963282}" type="pres">
      <dgm:prSet presAssocID="{F4677DD6-1B10-4A8B-93CB-73D6EDCC6BCE}" presName="root" presStyleCnt="0">
        <dgm:presLayoutVars>
          <dgm:dir/>
          <dgm:resizeHandles val="exact"/>
        </dgm:presLayoutVars>
      </dgm:prSet>
      <dgm:spPr/>
    </dgm:pt>
    <dgm:pt modelId="{A1DD5791-617C-4FA6-9716-4EBF011E1A23}" type="pres">
      <dgm:prSet presAssocID="{6BDFEE42-677F-446C-B235-BBA196637F71}" presName="compNode" presStyleCnt="0"/>
      <dgm:spPr/>
    </dgm:pt>
    <dgm:pt modelId="{E31F59FB-A33D-4394-BCCD-136C511AB039}" type="pres">
      <dgm:prSet presAssocID="{6BDFEE42-677F-446C-B235-BBA196637F71}" presName="bgRect" presStyleLbl="bgShp" presStyleIdx="0" presStyleCnt="5"/>
      <dgm:spPr/>
    </dgm:pt>
    <dgm:pt modelId="{29F5F363-1462-46C1-ABEE-CE0BDE1026FD}" type="pres">
      <dgm:prSet presAssocID="{6BDFEE42-677F-446C-B235-BBA196637F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F2FDE91D-EDAA-487F-B78A-34B8C3EC78B6}" type="pres">
      <dgm:prSet presAssocID="{6BDFEE42-677F-446C-B235-BBA196637F71}" presName="spaceRect" presStyleCnt="0"/>
      <dgm:spPr/>
    </dgm:pt>
    <dgm:pt modelId="{B40CF5C9-1D7A-4C2E-A17F-4323BE396B68}" type="pres">
      <dgm:prSet presAssocID="{6BDFEE42-677F-446C-B235-BBA196637F71}" presName="parTx" presStyleLbl="revTx" presStyleIdx="0" presStyleCnt="5">
        <dgm:presLayoutVars>
          <dgm:chMax val="0"/>
          <dgm:chPref val="0"/>
        </dgm:presLayoutVars>
      </dgm:prSet>
      <dgm:spPr/>
    </dgm:pt>
    <dgm:pt modelId="{5424AD03-E51F-4C6F-9166-A954AC8CCDAE}" type="pres">
      <dgm:prSet presAssocID="{095EE89C-C7ED-48F1-BEA0-77B91884ED17}" presName="sibTrans" presStyleCnt="0"/>
      <dgm:spPr/>
    </dgm:pt>
    <dgm:pt modelId="{CE727256-5F94-4004-9731-8918AE9B6010}" type="pres">
      <dgm:prSet presAssocID="{8E8A7BD0-3B9D-4F76-A600-4BB58AC7F4A7}" presName="compNode" presStyleCnt="0"/>
      <dgm:spPr/>
    </dgm:pt>
    <dgm:pt modelId="{09560152-B739-46C5-8C03-E327F71E752B}" type="pres">
      <dgm:prSet presAssocID="{8E8A7BD0-3B9D-4F76-A600-4BB58AC7F4A7}" presName="bgRect" presStyleLbl="bgShp" presStyleIdx="1" presStyleCnt="5"/>
      <dgm:spPr/>
    </dgm:pt>
    <dgm:pt modelId="{B38FF104-17B9-47A4-896A-B3E7A65CBD2D}" type="pres">
      <dgm:prSet presAssocID="{8E8A7BD0-3B9D-4F76-A600-4BB58AC7F4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0595C882-7200-4FBC-91C1-5248F5EB7F02}" type="pres">
      <dgm:prSet presAssocID="{8E8A7BD0-3B9D-4F76-A600-4BB58AC7F4A7}" presName="spaceRect" presStyleCnt="0"/>
      <dgm:spPr/>
    </dgm:pt>
    <dgm:pt modelId="{AEDD4A9B-BA6F-46CC-888D-A28116EEB107}" type="pres">
      <dgm:prSet presAssocID="{8E8A7BD0-3B9D-4F76-A600-4BB58AC7F4A7}" presName="parTx" presStyleLbl="revTx" presStyleIdx="1" presStyleCnt="5">
        <dgm:presLayoutVars>
          <dgm:chMax val="0"/>
          <dgm:chPref val="0"/>
        </dgm:presLayoutVars>
      </dgm:prSet>
      <dgm:spPr/>
    </dgm:pt>
    <dgm:pt modelId="{B918D2AB-D387-43F6-994F-13A076600660}" type="pres">
      <dgm:prSet presAssocID="{BFE809C6-40BC-4FD4-8D57-031D60CB5A52}" presName="sibTrans" presStyleCnt="0"/>
      <dgm:spPr/>
    </dgm:pt>
    <dgm:pt modelId="{67720720-9D49-4250-9327-3242DE314D04}" type="pres">
      <dgm:prSet presAssocID="{BF0C97EA-62AE-4062-BC4D-7FE5E77D5EE4}" presName="compNode" presStyleCnt="0"/>
      <dgm:spPr/>
    </dgm:pt>
    <dgm:pt modelId="{F0F38CE8-124E-4FFE-9039-5721902909EC}" type="pres">
      <dgm:prSet presAssocID="{BF0C97EA-62AE-4062-BC4D-7FE5E77D5EE4}" presName="bgRect" presStyleLbl="bgShp" presStyleIdx="2" presStyleCnt="5"/>
      <dgm:spPr/>
    </dgm:pt>
    <dgm:pt modelId="{8177959B-32AA-41BD-964E-1E871BC43D16}" type="pres">
      <dgm:prSet presAssocID="{BF0C97EA-62AE-4062-BC4D-7FE5E77D5E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3EA919E-667B-466D-A15D-CB465CD95BB3}" type="pres">
      <dgm:prSet presAssocID="{BF0C97EA-62AE-4062-BC4D-7FE5E77D5EE4}" presName="spaceRect" presStyleCnt="0"/>
      <dgm:spPr/>
    </dgm:pt>
    <dgm:pt modelId="{C6748F3D-CD96-4E95-8A92-454732CD837D}" type="pres">
      <dgm:prSet presAssocID="{BF0C97EA-62AE-4062-BC4D-7FE5E77D5EE4}" presName="parTx" presStyleLbl="revTx" presStyleIdx="2" presStyleCnt="5">
        <dgm:presLayoutVars>
          <dgm:chMax val="0"/>
          <dgm:chPref val="0"/>
        </dgm:presLayoutVars>
      </dgm:prSet>
      <dgm:spPr/>
    </dgm:pt>
    <dgm:pt modelId="{72AD9470-1D5C-4984-9F06-747B33BB5FBE}" type="pres">
      <dgm:prSet presAssocID="{4F9B6E39-B64D-4897-BCC9-A577ED0267DB}" presName="sibTrans" presStyleCnt="0"/>
      <dgm:spPr/>
    </dgm:pt>
    <dgm:pt modelId="{07A99FF2-00A6-4BF9-BBD2-C8D7FBA5F245}" type="pres">
      <dgm:prSet presAssocID="{DD1BF13F-87C2-4CB9-877E-220BA38250D3}" presName="compNode" presStyleCnt="0"/>
      <dgm:spPr/>
    </dgm:pt>
    <dgm:pt modelId="{F443F7D5-10A3-4763-9ACF-BB01781624EC}" type="pres">
      <dgm:prSet presAssocID="{DD1BF13F-87C2-4CB9-877E-220BA38250D3}" presName="bgRect" presStyleLbl="bgShp" presStyleIdx="3" presStyleCnt="5"/>
      <dgm:spPr/>
    </dgm:pt>
    <dgm:pt modelId="{0D59D0B6-85DB-4272-82C0-3C535F159C08}" type="pres">
      <dgm:prSet presAssocID="{DD1BF13F-87C2-4CB9-877E-220BA38250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F788F50-3FEB-44C5-BBA8-A122D58B990F}" type="pres">
      <dgm:prSet presAssocID="{DD1BF13F-87C2-4CB9-877E-220BA38250D3}" presName="spaceRect" presStyleCnt="0"/>
      <dgm:spPr/>
    </dgm:pt>
    <dgm:pt modelId="{0B842BA3-8F56-42F2-A6E6-2282DB1ABFCB}" type="pres">
      <dgm:prSet presAssocID="{DD1BF13F-87C2-4CB9-877E-220BA38250D3}" presName="parTx" presStyleLbl="revTx" presStyleIdx="3" presStyleCnt="5">
        <dgm:presLayoutVars>
          <dgm:chMax val="0"/>
          <dgm:chPref val="0"/>
        </dgm:presLayoutVars>
      </dgm:prSet>
      <dgm:spPr/>
    </dgm:pt>
    <dgm:pt modelId="{ABAAE44D-3E52-45AF-A64A-8A7A702CE94D}" type="pres">
      <dgm:prSet presAssocID="{6E69DEE0-246E-4B48-90E1-DE4007B8345E}" presName="sibTrans" presStyleCnt="0"/>
      <dgm:spPr/>
    </dgm:pt>
    <dgm:pt modelId="{5340E8A5-3F8C-45A0-A1E9-BC34592A0D8E}" type="pres">
      <dgm:prSet presAssocID="{3D9BAF5A-09E7-4659-BC54-EB9A852A6841}" presName="compNode" presStyleCnt="0"/>
      <dgm:spPr/>
    </dgm:pt>
    <dgm:pt modelId="{1E1C9ED9-B0A8-473A-9716-3BCA036BB8BD}" type="pres">
      <dgm:prSet presAssocID="{3D9BAF5A-09E7-4659-BC54-EB9A852A6841}" presName="bgRect" presStyleLbl="bgShp" presStyleIdx="4" presStyleCnt="5"/>
      <dgm:spPr/>
    </dgm:pt>
    <dgm:pt modelId="{53518546-2D9C-4629-9A82-8F92D5E6A586}" type="pres">
      <dgm:prSet presAssocID="{3D9BAF5A-09E7-4659-BC54-EB9A852A68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6C0E22-222B-48E0-BB1A-0A93B3DFB295}" type="pres">
      <dgm:prSet presAssocID="{3D9BAF5A-09E7-4659-BC54-EB9A852A6841}" presName="spaceRect" presStyleCnt="0"/>
      <dgm:spPr/>
    </dgm:pt>
    <dgm:pt modelId="{2C84B5D1-0058-4DA5-A05F-066EB19F9FEB}" type="pres">
      <dgm:prSet presAssocID="{3D9BAF5A-09E7-4659-BC54-EB9A852A68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A18C25-95FD-48D5-A586-6CA051E5BD69}" type="presOf" srcId="{8E8A7BD0-3B9D-4F76-A600-4BB58AC7F4A7}" destId="{AEDD4A9B-BA6F-46CC-888D-A28116EEB107}" srcOrd="0" destOrd="0" presId="urn:microsoft.com/office/officeart/2018/2/layout/IconVerticalSolidList"/>
    <dgm:cxn modelId="{5EEE1937-83C5-4D14-8E44-B487ED268340}" type="presOf" srcId="{DD1BF13F-87C2-4CB9-877E-220BA38250D3}" destId="{0B842BA3-8F56-42F2-A6E6-2282DB1ABFCB}" srcOrd="0" destOrd="0" presId="urn:microsoft.com/office/officeart/2018/2/layout/IconVerticalSolidList"/>
    <dgm:cxn modelId="{90EC705F-E1FE-4A85-AB38-B2FF19B27411}" type="presOf" srcId="{3D9BAF5A-09E7-4659-BC54-EB9A852A6841}" destId="{2C84B5D1-0058-4DA5-A05F-066EB19F9FEB}" srcOrd="0" destOrd="0" presId="urn:microsoft.com/office/officeart/2018/2/layout/IconVerticalSolidList"/>
    <dgm:cxn modelId="{C7BCC464-8390-4BDE-A7AB-2BD81D1CD511}" srcId="{F4677DD6-1B10-4A8B-93CB-73D6EDCC6BCE}" destId="{8E8A7BD0-3B9D-4F76-A600-4BB58AC7F4A7}" srcOrd="1" destOrd="0" parTransId="{F56C112A-CFEB-4C27-B718-BFBB9C6495D3}" sibTransId="{BFE809C6-40BC-4FD4-8D57-031D60CB5A52}"/>
    <dgm:cxn modelId="{4E672748-1107-407F-AE7F-B87020FDE503}" type="presOf" srcId="{F4677DD6-1B10-4A8B-93CB-73D6EDCC6BCE}" destId="{23FACA6C-27CD-4AEA-93E2-DBA7A4963282}" srcOrd="0" destOrd="0" presId="urn:microsoft.com/office/officeart/2018/2/layout/IconVerticalSolidList"/>
    <dgm:cxn modelId="{7AF1A574-3385-4D9B-91FA-7619C4A31AC3}" type="presOf" srcId="{6BDFEE42-677F-446C-B235-BBA196637F71}" destId="{B40CF5C9-1D7A-4C2E-A17F-4323BE396B68}" srcOrd="0" destOrd="0" presId="urn:microsoft.com/office/officeart/2018/2/layout/IconVerticalSolidList"/>
    <dgm:cxn modelId="{F27F5A7F-33B8-4D6C-8C50-B3A3FDCFE21C}" type="presOf" srcId="{BF0C97EA-62AE-4062-BC4D-7FE5E77D5EE4}" destId="{C6748F3D-CD96-4E95-8A92-454732CD837D}" srcOrd="0" destOrd="0" presId="urn:microsoft.com/office/officeart/2018/2/layout/IconVerticalSolidList"/>
    <dgm:cxn modelId="{649A0188-FE7B-4610-ACDF-0B3789C88430}" srcId="{F4677DD6-1B10-4A8B-93CB-73D6EDCC6BCE}" destId="{6BDFEE42-677F-446C-B235-BBA196637F71}" srcOrd="0" destOrd="0" parTransId="{13DBD68B-580E-4DCE-A703-2744BF17586F}" sibTransId="{095EE89C-C7ED-48F1-BEA0-77B91884ED17}"/>
    <dgm:cxn modelId="{2DF6D089-372E-4C0F-B526-FF8ED64D469D}" srcId="{F4677DD6-1B10-4A8B-93CB-73D6EDCC6BCE}" destId="{BF0C97EA-62AE-4062-BC4D-7FE5E77D5EE4}" srcOrd="2" destOrd="0" parTransId="{70B23CF9-66FC-4950-BABC-4EDE806E0DAE}" sibTransId="{4F9B6E39-B64D-4897-BCC9-A577ED0267DB}"/>
    <dgm:cxn modelId="{B8EE59D6-12E7-4218-BE22-03A780EBCB4F}" srcId="{F4677DD6-1B10-4A8B-93CB-73D6EDCC6BCE}" destId="{DD1BF13F-87C2-4CB9-877E-220BA38250D3}" srcOrd="3" destOrd="0" parTransId="{2DBC3FDB-E8B5-4A2B-AA70-B4A7D45F83DF}" sibTransId="{6E69DEE0-246E-4B48-90E1-DE4007B8345E}"/>
    <dgm:cxn modelId="{AF31F9DF-845D-4D7D-BF89-63EC5D8AD82D}" srcId="{F4677DD6-1B10-4A8B-93CB-73D6EDCC6BCE}" destId="{3D9BAF5A-09E7-4659-BC54-EB9A852A6841}" srcOrd="4" destOrd="0" parTransId="{01F6CB93-E0CA-49E5-B898-93E927A02612}" sibTransId="{E55ED138-F68C-4DC0-B8D5-D60487C67CC5}"/>
    <dgm:cxn modelId="{A1169A2F-2FED-4436-A62C-B390A95E6A21}" type="presParOf" srcId="{23FACA6C-27CD-4AEA-93E2-DBA7A4963282}" destId="{A1DD5791-617C-4FA6-9716-4EBF011E1A23}" srcOrd="0" destOrd="0" presId="urn:microsoft.com/office/officeart/2018/2/layout/IconVerticalSolidList"/>
    <dgm:cxn modelId="{5ACFB361-6F5F-464F-9C54-13CBEBBABC23}" type="presParOf" srcId="{A1DD5791-617C-4FA6-9716-4EBF011E1A23}" destId="{E31F59FB-A33D-4394-BCCD-136C511AB039}" srcOrd="0" destOrd="0" presId="urn:microsoft.com/office/officeart/2018/2/layout/IconVerticalSolidList"/>
    <dgm:cxn modelId="{3FB2E1CD-6751-45A5-8E2A-3E0CEAD11978}" type="presParOf" srcId="{A1DD5791-617C-4FA6-9716-4EBF011E1A23}" destId="{29F5F363-1462-46C1-ABEE-CE0BDE1026FD}" srcOrd="1" destOrd="0" presId="urn:microsoft.com/office/officeart/2018/2/layout/IconVerticalSolidList"/>
    <dgm:cxn modelId="{02D4A8F9-389D-45A6-8E5A-87319F537ED4}" type="presParOf" srcId="{A1DD5791-617C-4FA6-9716-4EBF011E1A23}" destId="{F2FDE91D-EDAA-487F-B78A-34B8C3EC78B6}" srcOrd="2" destOrd="0" presId="urn:microsoft.com/office/officeart/2018/2/layout/IconVerticalSolidList"/>
    <dgm:cxn modelId="{E2971FF4-A2E7-4F77-88B0-898249D40A5D}" type="presParOf" srcId="{A1DD5791-617C-4FA6-9716-4EBF011E1A23}" destId="{B40CF5C9-1D7A-4C2E-A17F-4323BE396B68}" srcOrd="3" destOrd="0" presId="urn:microsoft.com/office/officeart/2018/2/layout/IconVerticalSolidList"/>
    <dgm:cxn modelId="{87DFE37B-E3E7-4C38-9836-EAC775D7D2B3}" type="presParOf" srcId="{23FACA6C-27CD-4AEA-93E2-DBA7A4963282}" destId="{5424AD03-E51F-4C6F-9166-A954AC8CCDAE}" srcOrd="1" destOrd="0" presId="urn:microsoft.com/office/officeart/2018/2/layout/IconVerticalSolidList"/>
    <dgm:cxn modelId="{4F20B861-0F40-48BC-9D45-CD4F7AABAE08}" type="presParOf" srcId="{23FACA6C-27CD-4AEA-93E2-DBA7A4963282}" destId="{CE727256-5F94-4004-9731-8918AE9B6010}" srcOrd="2" destOrd="0" presId="urn:microsoft.com/office/officeart/2018/2/layout/IconVerticalSolidList"/>
    <dgm:cxn modelId="{7722C7D6-B303-4545-84A2-8A1A3F367AAF}" type="presParOf" srcId="{CE727256-5F94-4004-9731-8918AE9B6010}" destId="{09560152-B739-46C5-8C03-E327F71E752B}" srcOrd="0" destOrd="0" presId="urn:microsoft.com/office/officeart/2018/2/layout/IconVerticalSolidList"/>
    <dgm:cxn modelId="{30C3C990-1772-476E-A6ED-9F29E6C9D6E1}" type="presParOf" srcId="{CE727256-5F94-4004-9731-8918AE9B6010}" destId="{B38FF104-17B9-47A4-896A-B3E7A65CBD2D}" srcOrd="1" destOrd="0" presId="urn:microsoft.com/office/officeart/2018/2/layout/IconVerticalSolidList"/>
    <dgm:cxn modelId="{32AE888F-464F-49F5-AFD2-D4CAE58F85F5}" type="presParOf" srcId="{CE727256-5F94-4004-9731-8918AE9B6010}" destId="{0595C882-7200-4FBC-91C1-5248F5EB7F02}" srcOrd="2" destOrd="0" presId="urn:microsoft.com/office/officeart/2018/2/layout/IconVerticalSolidList"/>
    <dgm:cxn modelId="{DB1A8706-546A-4A36-8AFA-2C582521F9E5}" type="presParOf" srcId="{CE727256-5F94-4004-9731-8918AE9B6010}" destId="{AEDD4A9B-BA6F-46CC-888D-A28116EEB107}" srcOrd="3" destOrd="0" presId="urn:microsoft.com/office/officeart/2018/2/layout/IconVerticalSolidList"/>
    <dgm:cxn modelId="{2EE59FA5-62EB-46DC-AFCE-3065C4E4EEB4}" type="presParOf" srcId="{23FACA6C-27CD-4AEA-93E2-DBA7A4963282}" destId="{B918D2AB-D387-43F6-994F-13A076600660}" srcOrd="3" destOrd="0" presId="urn:microsoft.com/office/officeart/2018/2/layout/IconVerticalSolidList"/>
    <dgm:cxn modelId="{1B79F48A-7C5E-4586-BFBA-FEABD99C88BE}" type="presParOf" srcId="{23FACA6C-27CD-4AEA-93E2-DBA7A4963282}" destId="{67720720-9D49-4250-9327-3242DE314D04}" srcOrd="4" destOrd="0" presId="urn:microsoft.com/office/officeart/2018/2/layout/IconVerticalSolidList"/>
    <dgm:cxn modelId="{217538BF-D72B-4D3C-8C08-2F8CC1CC4D7A}" type="presParOf" srcId="{67720720-9D49-4250-9327-3242DE314D04}" destId="{F0F38CE8-124E-4FFE-9039-5721902909EC}" srcOrd="0" destOrd="0" presId="urn:microsoft.com/office/officeart/2018/2/layout/IconVerticalSolidList"/>
    <dgm:cxn modelId="{43451352-F21D-421E-BF56-C3C9A9577DBB}" type="presParOf" srcId="{67720720-9D49-4250-9327-3242DE314D04}" destId="{8177959B-32AA-41BD-964E-1E871BC43D16}" srcOrd="1" destOrd="0" presId="urn:microsoft.com/office/officeart/2018/2/layout/IconVerticalSolidList"/>
    <dgm:cxn modelId="{DC546344-2CF6-4A3F-826C-02152715031C}" type="presParOf" srcId="{67720720-9D49-4250-9327-3242DE314D04}" destId="{63EA919E-667B-466D-A15D-CB465CD95BB3}" srcOrd="2" destOrd="0" presId="urn:microsoft.com/office/officeart/2018/2/layout/IconVerticalSolidList"/>
    <dgm:cxn modelId="{BB59F9A5-7D1A-4CAC-8DCE-9A07F0EC77F5}" type="presParOf" srcId="{67720720-9D49-4250-9327-3242DE314D04}" destId="{C6748F3D-CD96-4E95-8A92-454732CD837D}" srcOrd="3" destOrd="0" presId="urn:microsoft.com/office/officeart/2018/2/layout/IconVerticalSolidList"/>
    <dgm:cxn modelId="{87865B0A-E113-44DC-9D0A-FF04B797F6AE}" type="presParOf" srcId="{23FACA6C-27CD-4AEA-93E2-DBA7A4963282}" destId="{72AD9470-1D5C-4984-9F06-747B33BB5FBE}" srcOrd="5" destOrd="0" presId="urn:microsoft.com/office/officeart/2018/2/layout/IconVerticalSolidList"/>
    <dgm:cxn modelId="{88BEA070-2977-4546-B372-DCD7973B6540}" type="presParOf" srcId="{23FACA6C-27CD-4AEA-93E2-DBA7A4963282}" destId="{07A99FF2-00A6-4BF9-BBD2-C8D7FBA5F245}" srcOrd="6" destOrd="0" presId="urn:microsoft.com/office/officeart/2018/2/layout/IconVerticalSolidList"/>
    <dgm:cxn modelId="{403AB9C7-ECBD-4087-92AE-864F2A3DBE8A}" type="presParOf" srcId="{07A99FF2-00A6-4BF9-BBD2-C8D7FBA5F245}" destId="{F443F7D5-10A3-4763-9ACF-BB01781624EC}" srcOrd="0" destOrd="0" presId="urn:microsoft.com/office/officeart/2018/2/layout/IconVerticalSolidList"/>
    <dgm:cxn modelId="{11348964-08CB-419A-B51B-EBC637F76D1E}" type="presParOf" srcId="{07A99FF2-00A6-4BF9-BBD2-C8D7FBA5F245}" destId="{0D59D0B6-85DB-4272-82C0-3C535F159C08}" srcOrd="1" destOrd="0" presId="urn:microsoft.com/office/officeart/2018/2/layout/IconVerticalSolidList"/>
    <dgm:cxn modelId="{47049850-4B11-432B-996C-2FDEBA7D2AD5}" type="presParOf" srcId="{07A99FF2-00A6-4BF9-BBD2-C8D7FBA5F245}" destId="{DF788F50-3FEB-44C5-BBA8-A122D58B990F}" srcOrd="2" destOrd="0" presId="urn:microsoft.com/office/officeart/2018/2/layout/IconVerticalSolidList"/>
    <dgm:cxn modelId="{A3AD7D81-68D2-4B13-9957-C25999B3717D}" type="presParOf" srcId="{07A99FF2-00A6-4BF9-BBD2-C8D7FBA5F245}" destId="{0B842BA3-8F56-42F2-A6E6-2282DB1ABFCB}" srcOrd="3" destOrd="0" presId="urn:microsoft.com/office/officeart/2018/2/layout/IconVerticalSolidList"/>
    <dgm:cxn modelId="{8538A592-A7B8-40BC-B146-E1A4668933B3}" type="presParOf" srcId="{23FACA6C-27CD-4AEA-93E2-DBA7A4963282}" destId="{ABAAE44D-3E52-45AF-A64A-8A7A702CE94D}" srcOrd="7" destOrd="0" presId="urn:microsoft.com/office/officeart/2018/2/layout/IconVerticalSolidList"/>
    <dgm:cxn modelId="{8FBF066B-7F58-458D-9631-4781F449FCD6}" type="presParOf" srcId="{23FACA6C-27CD-4AEA-93E2-DBA7A4963282}" destId="{5340E8A5-3F8C-45A0-A1E9-BC34592A0D8E}" srcOrd="8" destOrd="0" presId="urn:microsoft.com/office/officeart/2018/2/layout/IconVerticalSolidList"/>
    <dgm:cxn modelId="{AAB7AB54-C98F-416C-9212-6F992912D1A8}" type="presParOf" srcId="{5340E8A5-3F8C-45A0-A1E9-BC34592A0D8E}" destId="{1E1C9ED9-B0A8-473A-9716-3BCA036BB8BD}" srcOrd="0" destOrd="0" presId="urn:microsoft.com/office/officeart/2018/2/layout/IconVerticalSolidList"/>
    <dgm:cxn modelId="{89122F8D-53B6-466B-84E8-0FD4CDF0C98B}" type="presParOf" srcId="{5340E8A5-3F8C-45A0-A1E9-BC34592A0D8E}" destId="{53518546-2D9C-4629-9A82-8F92D5E6A586}" srcOrd="1" destOrd="0" presId="urn:microsoft.com/office/officeart/2018/2/layout/IconVerticalSolidList"/>
    <dgm:cxn modelId="{88957194-2F17-4B25-9696-6326F01E0059}" type="presParOf" srcId="{5340E8A5-3F8C-45A0-A1E9-BC34592A0D8E}" destId="{766C0E22-222B-48E0-BB1A-0A93B3DFB295}" srcOrd="2" destOrd="0" presId="urn:microsoft.com/office/officeart/2018/2/layout/IconVerticalSolidList"/>
    <dgm:cxn modelId="{CECD7C42-2551-4448-8382-AF5DF52975E6}" type="presParOf" srcId="{5340E8A5-3F8C-45A0-A1E9-BC34592A0D8E}" destId="{2C84B5D1-0058-4DA5-A05F-066EB19F9F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FE234-0FA4-444B-8F0C-3DBE788329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160A1F-D731-4830-90C4-3FE4F25F8DB5}">
      <dgm:prSet/>
      <dgm:spPr/>
      <dgm:t>
        <a:bodyPr/>
        <a:lstStyle/>
        <a:p>
          <a:r>
            <a:rPr lang="en-US" b="1" i="0"/>
            <a:t>1. Location Transparency</a:t>
          </a:r>
          <a:endParaRPr lang="en-US"/>
        </a:p>
      </dgm:t>
    </dgm:pt>
    <dgm:pt modelId="{930C0D18-1259-40E1-9F66-03F79B938995}" type="parTrans" cxnId="{C04B30A3-1E7A-40B1-8A6C-D37BFA597687}">
      <dgm:prSet/>
      <dgm:spPr/>
      <dgm:t>
        <a:bodyPr/>
        <a:lstStyle/>
        <a:p>
          <a:endParaRPr lang="en-US"/>
        </a:p>
      </dgm:t>
    </dgm:pt>
    <dgm:pt modelId="{66E4F82E-E6EE-4258-ADF6-B896BA569778}" type="sibTrans" cxnId="{C04B30A3-1E7A-40B1-8A6C-D37BFA597687}">
      <dgm:prSet/>
      <dgm:spPr/>
      <dgm:t>
        <a:bodyPr/>
        <a:lstStyle/>
        <a:p>
          <a:endParaRPr lang="en-US"/>
        </a:p>
      </dgm:t>
    </dgm:pt>
    <dgm:pt modelId="{841AEA47-5012-4BFD-AD96-3691A549AA9A}">
      <dgm:prSet/>
      <dgm:spPr/>
      <dgm:t>
        <a:bodyPr/>
        <a:lstStyle/>
        <a:p>
          <a:r>
            <a:rPr lang="en-US" b="1" i="0"/>
            <a:t>Problem</a:t>
          </a:r>
          <a:r>
            <a:rPr lang="en-US" b="0" i="0"/>
            <a:t>: Users should not need to know where data is physically stored.</a:t>
          </a:r>
          <a:endParaRPr lang="en-US"/>
        </a:p>
      </dgm:t>
    </dgm:pt>
    <dgm:pt modelId="{427F7F34-D314-4340-9E91-B572E116CF74}" type="parTrans" cxnId="{11DEB0C6-DE2B-4190-8D65-B70AB978F718}">
      <dgm:prSet/>
      <dgm:spPr/>
      <dgm:t>
        <a:bodyPr/>
        <a:lstStyle/>
        <a:p>
          <a:endParaRPr lang="en-US"/>
        </a:p>
      </dgm:t>
    </dgm:pt>
    <dgm:pt modelId="{A4083B07-1047-4F87-972E-4BD173C72D01}" type="sibTrans" cxnId="{11DEB0C6-DE2B-4190-8D65-B70AB978F718}">
      <dgm:prSet/>
      <dgm:spPr/>
      <dgm:t>
        <a:bodyPr/>
        <a:lstStyle/>
        <a:p>
          <a:endParaRPr lang="en-US"/>
        </a:p>
      </dgm:t>
    </dgm:pt>
    <dgm:pt modelId="{930E7C0E-B89F-4745-B4EB-A6962BA474CB}">
      <dgm:prSet/>
      <dgm:spPr/>
      <dgm:t>
        <a:bodyPr/>
        <a:lstStyle/>
        <a:p>
          <a:r>
            <a:rPr lang="en-US" b="1" i="0"/>
            <a:t>Challenge</a:t>
          </a:r>
          <a:r>
            <a:rPr lang="en-US" b="0" i="0"/>
            <a:t>: Maintaining this abstraction while ensuring efficient data access.</a:t>
          </a:r>
          <a:endParaRPr lang="en-US"/>
        </a:p>
      </dgm:t>
    </dgm:pt>
    <dgm:pt modelId="{0DFEFD46-BE40-40A8-BBDA-3686CE7A1712}" type="parTrans" cxnId="{6715F345-4892-45BB-8534-2B7F5FE1A40E}">
      <dgm:prSet/>
      <dgm:spPr/>
      <dgm:t>
        <a:bodyPr/>
        <a:lstStyle/>
        <a:p>
          <a:endParaRPr lang="en-US"/>
        </a:p>
      </dgm:t>
    </dgm:pt>
    <dgm:pt modelId="{E9FB1B08-543E-44DF-AA84-EE7637CCBD23}" type="sibTrans" cxnId="{6715F345-4892-45BB-8534-2B7F5FE1A40E}">
      <dgm:prSet/>
      <dgm:spPr/>
      <dgm:t>
        <a:bodyPr/>
        <a:lstStyle/>
        <a:p>
          <a:endParaRPr lang="en-US"/>
        </a:p>
      </dgm:t>
    </dgm:pt>
    <dgm:pt modelId="{7F2565B1-0200-424D-8E5D-3DDDB4048B93}">
      <dgm:prSet/>
      <dgm:spPr/>
      <dgm:t>
        <a:bodyPr/>
        <a:lstStyle/>
        <a:p>
          <a:r>
            <a:rPr lang="en-US" b="1" i="0"/>
            <a:t>2. Directory Management</a:t>
          </a:r>
          <a:endParaRPr lang="en-US"/>
        </a:p>
      </dgm:t>
    </dgm:pt>
    <dgm:pt modelId="{2292D954-8FBA-45BE-94A6-F1F9F2A7BF5B}" type="parTrans" cxnId="{FDE8A00C-63B8-491F-9703-F3D2E3E0811C}">
      <dgm:prSet/>
      <dgm:spPr/>
      <dgm:t>
        <a:bodyPr/>
        <a:lstStyle/>
        <a:p>
          <a:endParaRPr lang="en-US"/>
        </a:p>
      </dgm:t>
    </dgm:pt>
    <dgm:pt modelId="{C3C39E77-ED55-44AB-A521-07C232657A7D}" type="sibTrans" cxnId="{FDE8A00C-63B8-491F-9703-F3D2E3E0811C}">
      <dgm:prSet/>
      <dgm:spPr/>
      <dgm:t>
        <a:bodyPr/>
        <a:lstStyle/>
        <a:p>
          <a:endParaRPr lang="en-US"/>
        </a:p>
      </dgm:t>
    </dgm:pt>
    <dgm:pt modelId="{4B1F15DC-BFEE-41C9-82C2-86F4F7B56227}">
      <dgm:prSet/>
      <dgm:spPr/>
      <dgm:t>
        <a:bodyPr/>
        <a:lstStyle/>
        <a:p>
          <a:r>
            <a:rPr lang="en-US" b="1" i="0"/>
            <a:t>Centralized Directory</a:t>
          </a:r>
          <a:r>
            <a:rPr lang="en-US" b="0" i="0"/>
            <a:t>:</a:t>
          </a:r>
          <a:endParaRPr lang="en-US"/>
        </a:p>
      </dgm:t>
    </dgm:pt>
    <dgm:pt modelId="{50B851FC-9C5E-4035-9CE3-31D7BC311E60}" type="parTrans" cxnId="{ABD6D0CA-BDFF-4389-80DC-ED26F6BA2B4A}">
      <dgm:prSet/>
      <dgm:spPr/>
      <dgm:t>
        <a:bodyPr/>
        <a:lstStyle/>
        <a:p>
          <a:endParaRPr lang="en-US"/>
        </a:p>
      </dgm:t>
    </dgm:pt>
    <dgm:pt modelId="{01E697D6-BCDF-4969-BB09-0BBAA468F7FB}" type="sibTrans" cxnId="{ABD6D0CA-BDFF-4389-80DC-ED26F6BA2B4A}">
      <dgm:prSet/>
      <dgm:spPr/>
      <dgm:t>
        <a:bodyPr/>
        <a:lstStyle/>
        <a:p>
          <a:endParaRPr lang="en-US"/>
        </a:p>
      </dgm:t>
    </dgm:pt>
    <dgm:pt modelId="{0FD6F8FF-F42B-49D6-B11A-E2BEE845EEEE}">
      <dgm:prSet/>
      <dgm:spPr/>
      <dgm:t>
        <a:bodyPr/>
        <a:lstStyle/>
        <a:p>
          <a:r>
            <a:rPr lang="en-US" b="0" i="0"/>
            <a:t>Easy to manage and update.</a:t>
          </a:r>
          <a:endParaRPr lang="en-US"/>
        </a:p>
      </dgm:t>
    </dgm:pt>
    <dgm:pt modelId="{56FCBE4B-8606-47C0-92A7-CBFBBBB71B16}" type="parTrans" cxnId="{3F332042-A83D-402F-8BDA-506EB4223323}">
      <dgm:prSet/>
      <dgm:spPr/>
      <dgm:t>
        <a:bodyPr/>
        <a:lstStyle/>
        <a:p>
          <a:endParaRPr lang="en-US"/>
        </a:p>
      </dgm:t>
    </dgm:pt>
    <dgm:pt modelId="{BD3755C4-E1AD-417F-A33A-131869FBF757}" type="sibTrans" cxnId="{3F332042-A83D-402F-8BDA-506EB4223323}">
      <dgm:prSet/>
      <dgm:spPr/>
      <dgm:t>
        <a:bodyPr/>
        <a:lstStyle/>
        <a:p>
          <a:endParaRPr lang="en-US"/>
        </a:p>
      </dgm:t>
    </dgm:pt>
    <dgm:pt modelId="{57694CE2-FAA8-4C81-AD27-E6214A14810B}">
      <dgm:prSet/>
      <dgm:spPr/>
      <dgm:t>
        <a:bodyPr/>
        <a:lstStyle/>
        <a:p>
          <a:r>
            <a:rPr lang="en-US" b="1" i="0"/>
            <a:t>Drawback</a:t>
          </a:r>
          <a:r>
            <a:rPr lang="en-US" b="0" i="0"/>
            <a:t>: Single point of failure and performance bottleneck.</a:t>
          </a:r>
          <a:endParaRPr lang="en-US"/>
        </a:p>
      </dgm:t>
    </dgm:pt>
    <dgm:pt modelId="{0FB5CF08-96D3-4278-9EFF-0DE065FE86E6}" type="parTrans" cxnId="{CDD6A737-C9F0-416E-909C-2CFB665C2DEB}">
      <dgm:prSet/>
      <dgm:spPr/>
      <dgm:t>
        <a:bodyPr/>
        <a:lstStyle/>
        <a:p>
          <a:endParaRPr lang="en-US"/>
        </a:p>
      </dgm:t>
    </dgm:pt>
    <dgm:pt modelId="{5F73DEF4-7B01-449F-87CD-8C283800DAE7}" type="sibTrans" cxnId="{CDD6A737-C9F0-416E-909C-2CFB665C2DEB}">
      <dgm:prSet/>
      <dgm:spPr/>
      <dgm:t>
        <a:bodyPr/>
        <a:lstStyle/>
        <a:p>
          <a:endParaRPr lang="en-US"/>
        </a:p>
      </dgm:t>
    </dgm:pt>
    <dgm:pt modelId="{C0065117-5259-4E9D-8F5C-EDA041888FDA}">
      <dgm:prSet/>
      <dgm:spPr/>
      <dgm:t>
        <a:bodyPr/>
        <a:lstStyle/>
        <a:p>
          <a:r>
            <a:rPr lang="en-US" b="1" i="0"/>
            <a:t>Distributed Directory</a:t>
          </a:r>
          <a:r>
            <a:rPr lang="en-US" b="0" i="0"/>
            <a:t>:</a:t>
          </a:r>
          <a:endParaRPr lang="en-US"/>
        </a:p>
      </dgm:t>
    </dgm:pt>
    <dgm:pt modelId="{E037C841-CC39-4B30-BFC4-BFC0E64425FF}" type="parTrans" cxnId="{4A608ECB-C559-47A9-B1E5-DBF4BC1154B2}">
      <dgm:prSet/>
      <dgm:spPr/>
      <dgm:t>
        <a:bodyPr/>
        <a:lstStyle/>
        <a:p>
          <a:endParaRPr lang="en-US"/>
        </a:p>
      </dgm:t>
    </dgm:pt>
    <dgm:pt modelId="{8A81721B-35CE-4C6C-A81B-8ADAA1DB5486}" type="sibTrans" cxnId="{4A608ECB-C559-47A9-B1E5-DBF4BC1154B2}">
      <dgm:prSet/>
      <dgm:spPr/>
      <dgm:t>
        <a:bodyPr/>
        <a:lstStyle/>
        <a:p>
          <a:endParaRPr lang="en-US"/>
        </a:p>
      </dgm:t>
    </dgm:pt>
    <dgm:pt modelId="{9EB07D06-78A4-47E3-92BF-CFE08E020FAC}">
      <dgm:prSet/>
      <dgm:spPr/>
      <dgm:t>
        <a:bodyPr/>
        <a:lstStyle/>
        <a:p>
          <a:r>
            <a:rPr lang="en-US" b="0" i="0"/>
            <a:t>More fault-tolerant and scalable.</a:t>
          </a:r>
          <a:endParaRPr lang="en-US"/>
        </a:p>
      </dgm:t>
    </dgm:pt>
    <dgm:pt modelId="{C9309FB3-5D02-4EB1-957F-02F35FC24EF6}" type="parTrans" cxnId="{56BFBD73-4231-422C-BA3A-53855EB8D240}">
      <dgm:prSet/>
      <dgm:spPr/>
      <dgm:t>
        <a:bodyPr/>
        <a:lstStyle/>
        <a:p>
          <a:endParaRPr lang="en-US"/>
        </a:p>
      </dgm:t>
    </dgm:pt>
    <dgm:pt modelId="{2D5D19EA-EF69-4D13-AB71-89CC8DB0F121}" type="sibTrans" cxnId="{56BFBD73-4231-422C-BA3A-53855EB8D240}">
      <dgm:prSet/>
      <dgm:spPr/>
      <dgm:t>
        <a:bodyPr/>
        <a:lstStyle/>
        <a:p>
          <a:endParaRPr lang="en-US"/>
        </a:p>
      </dgm:t>
    </dgm:pt>
    <dgm:pt modelId="{0FAF532C-B28B-4980-AB1D-D5D567483FC9}">
      <dgm:prSet/>
      <dgm:spPr/>
      <dgm:t>
        <a:bodyPr/>
        <a:lstStyle/>
        <a:p>
          <a:r>
            <a:rPr lang="en-US" b="1" i="0"/>
            <a:t>Drawback</a:t>
          </a:r>
          <a:r>
            <a:rPr lang="en-US" b="0" i="0"/>
            <a:t>: Complex synchronization and consistency management.</a:t>
          </a:r>
          <a:endParaRPr lang="en-US"/>
        </a:p>
      </dgm:t>
    </dgm:pt>
    <dgm:pt modelId="{CA9ED5A1-E0F5-4898-9ADA-3D31EA4756C1}" type="parTrans" cxnId="{B0B992DF-5F39-491C-88F3-C614EAFC403A}">
      <dgm:prSet/>
      <dgm:spPr/>
      <dgm:t>
        <a:bodyPr/>
        <a:lstStyle/>
        <a:p>
          <a:endParaRPr lang="en-US"/>
        </a:p>
      </dgm:t>
    </dgm:pt>
    <dgm:pt modelId="{530902E0-3E4A-4B15-A8C5-7D801C095228}" type="sibTrans" cxnId="{B0B992DF-5F39-491C-88F3-C614EAFC403A}">
      <dgm:prSet/>
      <dgm:spPr/>
      <dgm:t>
        <a:bodyPr/>
        <a:lstStyle/>
        <a:p>
          <a:endParaRPr lang="en-US"/>
        </a:p>
      </dgm:t>
    </dgm:pt>
    <dgm:pt modelId="{4C48FC8A-E91B-4921-802E-55BA2AD09C0E}" type="pres">
      <dgm:prSet presAssocID="{20BFE234-0FA4-444B-8F0C-3DBE7883290C}" presName="linear" presStyleCnt="0">
        <dgm:presLayoutVars>
          <dgm:animLvl val="lvl"/>
          <dgm:resizeHandles val="exact"/>
        </dgm:presLayoutVars>
      </dgm:prSet>
      <dgm:spPr/>
    </dgm:pt>
    <dgm:pt modelId="{C2BB4BAB-5405-47CC-94EE-7CA6B1751D3F}" type="pres">
      <dgm:prSet presAssocID="{1A160A1F-D731-4830-90C4-3FE4F25F8D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1F0EFCB-5A5A-4F22-A7D7-D571B65BAC10}" type="pres">
      <dgm:prSet presAssocID="{66E4F82E-E6EE-4258-ADF6-B896BA569778}" presName="spacer" presStyleCnt="0"/>
      <dgm:spPr/>
    </dgm:pt>
    <dgm:pt modelId="{050C3693-0350-4D4C-9E64-D859F5DF8842}" type="pres">
      <dgm:prSet presAssocID="{841AEA47-5012-4BFD-AD96-3691A549AA9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8D4BEDF-B7D6-4971-B1E9-899A9F520829}" type="pres">
      <dgm:prSet presAssocID="{A4083B07-1047-4F87-972E-4BD173C72D01}" presName="spacer" presStyleCnt="0"/>
      <dgm:spPr/>
    </dgm:pt>
    <dgm:pt modelId="{D6AB7BCE-E170-42DA-9B0C-CF2C13C25348}" type="pres">
      <dgm:prSet presAssocID="{930E7C0E-B89F-4745-B4EB-A6962BA474C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46266B4-2818-4249-A56A-2E18EEA4A73F}" type="pres">
      <dgm:prSet presAssocID="{E9FB1B08-543E-44DF-AA84-EE7637CCBD23}" presName="spacer" presStyleCnt="0"/>
      <dgm:spPr/>
    </dgm:pt>
    <dgm:pt modelId="{E9E9ABB3-90EF-4A68-91DE-9E3888AF566A}" type="pres">
      <dgm:prSet presAssocID="{7F2565B1-0200-424D-8E5D-3DDDB4048B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9BF4D6C-BC60-40D6-A706-27335F056F5E}" type="pres">
      <dgm:prSet presAssocID="{C3C39E77-ED55-44AB-A521-07C232657A7D}" presName="spacer" presStyleCnt="0"/>
      <dgm:spPr/>
    </dgm:pt>
    <dgm:pt modelId="{7231CCEA-D49F-4C14-84B8-88EF093B58C2}" type="pres">
      <dgm:prSet presAssocID="{4B1F15DC-BFEE-41C9-82C2-86F4F7B562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835D74-97C5-4CAA-8661-89497524E64B}" type="pres">
      <dgm:prSet presAssocID="{4B1F15DC-BFEE-41C9-82C2-86F4F7B56227}" presName="childText" presStyleLbl="revTx" presStyleIdx="0" presStyleCnt="2">
        <dgm:presLayoutVars>
          <dgm:bulletEnabled val="1"/>
        </dgm:presLayoutVars>
      </dgm:prSet>
      <dgm:spPr/>
    </dgm:pt>
    <dgm:pt modelId="{25D8EAF5-724F-46FA-B31E-DF992A52A992}" type="pres">
      <dgm:prSet presAssocID="{C0065117-5259-4E9D-8F5C-EDA041888FD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F45C6A2-28B2-42CD-A41C-E69429AE39EE}" type="pres">
      <dgm:prSet presAssocID="{C0065117-5259-4E9D-8F5C-EDA041888FD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BC0930A-C830-4B55-98CD-41CF5A6A634B}" type="presOf" srcId="{0FD6F8FF-F42B-49D6-B11A-E2BEE845EEEE}" destId="{60835D74-97C5-4CAA-8661-89497524E64B}" srcOrd="0" destOrd="0" presId="urn:microsoft.com/office/officeart/2005/8/layout/vList2"/>
    <dgm:cxn modelId="{FDE8A00C-63B8-491F-9703-F3D2E3E0811C}" srcId="{20BFE234-0FA4-444B-8F0C-3DBE7883290C}" destId="{7F2565B1-0200-424D-8E5D-3DDDB4048B93}" srcOrd="3" destOrd="0" parTransId="{2292D954-8FBA-45BE-94A6-F1F9F2A7BF5B}" sibTransId="{C3C39E77-ED55-44AB-A521-07C232657A7D}"/>
    <dgm:cxn modelId="{CDD6A737-C9F0-416E-909C-2CFB665C2DEB}" srcId="{4B1F15DC-BFEE-41C9-82C2-86F4F7B56227}" destId="{57694CE2-FAA8-4C81-AD27-E6214A14810B}" srcOrd="1" destOrd="0" parTransId="{0FB5CF08-96D3-4278-9EFF-0DE065FE86E6}" sibTransId="{5F73DEF4-7B01-449F-87CD-8C283800DAE7}"/>
    <dgm:cxn modelId="{3F332042-A83D-402F-8BDA-506EB4223323}" srcId="{4B1F15DC-BFEE-41C9-82C2-86F4F7B56227}" destId="{0FD6F8FF-F42B-49D6-B11A-E2BEE845EEEE}" srcOrd="0" destOrd="0" parTransId="{56FCBE4B-8606-47C0-92A7-CBFBBBB71B16}" sibTransId="{BD3755C4-E1AD-417F-A33A-131869FBF757}"/>
    <dgm:cxn modelId="{B44D6543-5109-4470-AC13-1FFA4C74C5DA}" type="presOf" srcId="{841AEA47-5012-4BFD-AD96-3691A549AA9A}" destId="{050C3693-0350-4D4C-9E64-D859F5DF8842}" srcOrd="0" destOrd="0" presId="urn:microsoft.com/office/officeart/2005/8/layout/vList2"/>
    <dgm:cxn modelId="{6715F345-4892-45BB-8534-2B7F5FE1A40E}" srcId="{20BFE234-0FA4-444B-8F0C-3DBE7883290C}" destId="{930E7C0E-B89F-4745-B4EB-A6962BA474CB}" srcOrd="2" destOrd="0" parTransId="{0DFEFD46-BE40-40A8-BBDA-3686CE7A1712}" sibTransId="{E9FB1B08-543E-44DF-AA84-EE7637CCBD23}"/>
    <dgm:cxn modelId="{73E91A6A-CA92-4AF7-AE7D-4595B5DF38AC}" type="presOf" srcId="{1A160A1F-D731-4830-90C4-3FE4F25F8DB5}" destId="{C2BB4BAB-5405-47CC-94EE-7CA6B1751D3F}" srcOrd="0" destOrd="0" presId="urn:microsoft.com/office/officeart/2005/8/layout/vList2"/>
    <dgm:cxn modelId="{56BFBD73-4231-422C-BA3A-53855EB8D240}" srcId="{C0065117-5259-4E9D-8F5C-EDA041888FDA}" destId="{9EB07D06-78A4-47E3-92BF-CFE08E020FAC}" srcOrd="0" destOrd="0" parTransId="{C9309FB3-5D02-4EB1-957F-02F35FC24EF6}" sibTransId="{2D5D19EA-EF69-4D13-AB71-89CC8DB0F121}"/>
    <dgm:cxn modelId="{7C4E9854-450A-46E6-B582-FFE3189F42CF}" type="presOf" srcId="{4B1F15DC-BFEE-41C9-82C2-86F4F7B56227}" destId="{7231CCEA-D49F-4C14-84B8-88EF093B58C2}" srcOrd="0" destOrd="0" presId="urn:microsoft.com/office/officeart/2005/8/layout/vList2"/>
    <dgm:cxn modelId="{60F86E58-AA3F-4DBA-A28A-4068678B6B95}" type="presOf" srcId="{930E7C0E-B89F-4745-B4EB-A6962BA474CB}" destId="{D6AB7BCE-E170-42DA-9B0C-CF2C13C25348}" srcOrd="0" destOrd="0" presId="urn:microsoft.com/office/officeart/2005/8/layout/vList2"/>
    <dgm:cxn modelId="{7F3A1987-416F-4B0F-96F0-5112A093843E}" type="presOf" srcId="{C0065117-5259-4E9D-8F5C-EDA041888FDA}" destId="{25D8EAF5-724F-46FA-B31E-DF992A52A992}" srcOrd="0" destOrd="0" presId="urn:microsoft.com/office/officeart/2005/8/layout/vList2"/>
    <dgm:cxn modelId="{C51C5C8C-05BC-45FB-8F78-CAE80C1DC884}" type="presOf" srcId="{20BFE234-0FA4-444B-8F0C-3DBE7883290C}" destId="{4C48FC8A-E91B-4921-802E-55BA2AD09C0E}" srcOrd="0" destOrd="0" presId="urn:microsoft.com/office/officeart/2005/8/layout/vList2"/>
    <dgm:cxn modelId="{C3CBC78D-4B56-48CE-9E66-1D27C45590F6}" type="presOf" srcId="{9EB07D06-78A4-47E3-92BF-CFE08E020FAC}" destId="{EF45C6A2-28B2-42CD-A41C-E69429AE39EE}" srcOrd="0" destOrd="0" presId="urn:microsoft.com/office/officeart/2005/8/layout/vList2"/>
    <dgm:cxn modelId="{1967C691-FAEB-47AE-81F3-87FDA446311D}" type="presOf" srcId="{7F2565B1-0200-424D-8E5D-3DDDB4048B93}" destId="{E9E9ABB3-90EF-4A68-91DE-9E3888AF566A}" srcOrd="0" destOrd="0" presId="urn:microsoft.com/office/officeart/2005/8/layout/vList2"/>
    <dgm:cxn modelId="{93D77D97-038D-4FDC-9038-A25D41C30782}" type="presOf" srcId="{57694CE2-FAA8-4C81-AD27-E6214A14810B}" destId="{60835D74-97C5-4CAA-8661-89497524E64B}" srcOrd="0" destOrd="1" presId="urn:microsoft.com/office/officeart/2005/8/layout/vList2"/>
    <dgm:cxn modelId="{C04B30A3-1E7A-40B1-8A6C-D37BFA597687}" srcId="{20BFE234-0FA4-444B-8F0C-3DBE7883290C}" destId="{1A160A1F-D731-4830-90C4-3FE4F25F8DB5}" srcOrd="0" destOrd="0" parTransId="{930C0D18-1259-40E1-9F66-03F79B938995}" sibTransId="{66E4F82E-E6EE-4258-ADF6-B896BA569778}"/>
    <dgm:cxn modelId="{11DEB0C6-DE2B-4190-8D65-B70AB978F718}" srcId="{20BFE234-0FA4-444B-8F0C-3DBE7883290C}" destId="{841AEA47-5012-4BFD-AD96-3691A549AA9A}" srcOrd="1" destOrd="0" parTransId="{427F7F34-D314-4340-9E91-B572E116CF74}" sibTransId="{A4083B07-1047-4F87-972E-4BD173C72D01}"/>
    <dgm:cxn modelId="{ABD6D0CA-BDFF-4389-80DC-ED26F6BA2B4A}" srcId="{20BFE234-0FA4-444B-8F0C-3DBE7883290C}" destId="{4B1F15DC-BFEE-41C9-82C2-86F4F7B56227}" srcOrd="4" destOrd="0" parTransId="{50B851FC-9C5E-4035-9CE3-31D7BC311E60}" sibTransId="{01E697D6-BCDF-4969-BB09-0BBAA468F7FB}"/>
    <dgm:cxn modelId="{4A608ECB-C559-47A9-B1E5-DBF4BC1154B2}" srcId="{20BFE234-0FA4-444B-8F0C-3DBE7883290C}" destId="{C0065117-5259-4E9D-8F5C-EDA041888FDA}" srcOrd="5" destOrd="0" parTransId="{E037C841-CC39-4B30-BFC4-BFC0E64425FF}" sibTransId="{8A81721B-35CE-4C6C-A81B-8ADAA1DB5486}"/>
    <dgm:cxn modelId="{B0B992DF-5F39-491C-88F3-C614EAFC403A}" srcId="{C0065117-5259-4E9D-8F5C-EDA041888FDA}" destId="{0FAF532C-B28B-4980-AB1D-D5D567483FC9}" srcOrd="1" destOrd="0" parTransId="{CA9ED5A1-E0F5-4898-9ADA-3D31EA4756C1}" sibTransId="{530902E0-3E4A-4B15-A8C5-7D801C095228}"/>
    <dgm:cxn modelId="{E5E76FE4-B882-4867-94A5-2BD3063D83B3}" type="presOf" srcId="{0FAF532C-B28B-4980-AB1D-D5D567483FC9}" destId="{EF45C6A2-28B2-42CD-A41C-E69429AE39EE}" srcOrd="0" destOrd="1" presId="urn:microsoft.com/office/officeart/2005/8/layout/vList2"/>
    <dgm:cxn modelId="{6D0C20AC-DCB9-42B3-BC66-7F4C4BC027F5}" type="presParOf" srcId="{4C48FC8A-E91B-4921-802E-55BA2AD09C0E}" destId="{C2BB4BAB-5405-47CC-94EE-7CA6B1751D3F}" srcOrd="0" destOrd="0" presId="urn:microsoft.com/office/officeart/2005/8/layout/vList2"/>
    <dgm:cxn modelId="{50F3F43B-0BF4-434E-AA8C-1313546B7C03}" type="presParOf" srcId="{4C48FC8A-E91B-4921-802E-55BA2AD09C0E}" destId="{01F0EFCB-5A5A-4F22-A7D7-D571B65BAC10}" srcOrd="1" destOrd="0" presId="urn:microsoft.com/office/officeart/2005/8/layout/vList2"/>
    <dgm:cxn modelId="{D75B97B7-EC73-4021-8939-2B863D189224}" type="presParOf" srcId="{4C48FC8A-E91B-4921-802E-55BA2AD09C0E}" destId="{050C3693-0350-4D4C-9E64-D859F5DF8842}" srcOrd="2" destOrd="0" presId="urn:microsoft.com/office/officeart/2005/8/layout/vList2"/>
    <dgm:cxn modelId="{8DBDEAD1-19C0-4F27-ABD0-EE812A537CC2}" type="presParOf" srcId="{4C48FC8A-E91B-4921-802E-55BA2AD09C0E}" destId="{F8D4BEDF-B7D6-4971-B1E9-899A9F520829}" srcOrd="3" destOrd="0" presId="urn:microsoft.com/office/officeart/2005/8/layout/vList2"/>
    <dgm:cxn modelId="{E1B96829-B784-450B-9115-6D5EBDEC2147}" type="presParOf" srcId="{4C48FC8A-E91B-4921-802E-55BA2AD09C0E}" destId="{D6AB7BCE-E170-42DA-9B0C-CF2C13C25348}" srcOrd="4" destOrd="0" presId="urn:microsoft.com/office/officeart/2005/8/layout/vList2"/>
    <dgm:cxn modelId="{47218169-A5BE-4C02-B856-32947B242D21}" type="presParOf" srcId="{4C48FC8A-E91B-4921-802E-55BA2AD09C0E}" destId="{646266B4-2818-4249-A56A-2E18EEA4A73F}" srcOrd="5" destOrd="0" presId="urn:microsoft.com/office/officeart/2005/8/layout/vList2"/>
    <dgm:cxn modelId="{62AF13ED-A5EB-4B2B-B80B-DAED4555CD9C}" type="presParOf" srcId="{4C48FC8A-E91B-4921-802E-55BA2AD09C0E}" destId="{E9E9ABB3-90EF-4A68-91DE-9E3888AF566A}" srcOrd="6" destOrd="0" presId="urn:microsoft.com/office/officeart/2005/8/layout/vList2"/>
    <dgm:cxn modelId="{8035620A-F38A-4693-AB53-0150DAC99572}" type="presParOf" srcId="{4C48FC8A-E91B-4921-802E-55BA2AD09C0E}" destId="{59BF4D6C-BC60-40D6-A706-27335F056F5E}" srcOrd="7" destOrd="0" presId="urn:microsoft.com/office/officeart/2005/8/layout/vList2"/>
    <dgm:cxn modelId="{E50C23E9-DD8D-45AA-92E5-2BBB75FB236F}" type="presParOf" srcId="{4C48FC8A-E91B-4921-802E-55BA2AD09C0E}" destId="{7231CCEA-D49F-4C14-84B8-88EF093B58C2}" srcOrd="8" destOrd="0" presId="urn:microsoft.com/office/officeart/2005/8/layout/vList2"/>
    <dgm:cxn modelId="{243A573E-01A9-4587-9D1E-79BDEB1D839B}" type="presParOf" srcId="{4C48FC8A-E91B-4921-802E-55BA2AD09C0E}" destId="{60835D74-97C5-4CAA-8661-89497524E64B}" srcOrd="9" destOrd="0" presId="urn:microsoft.com/office/officeart/2005/8/layout/vList2"/>
    <dgm:cxn modelId="{B51D78FE-13D2-43B2-8013-701AB5D3AA2E}" type="presParOf" srcId="{4C48FC8A-E91B-4921-802E-55BA2AD09C0E}" destId="{25D8EAF5-724F-46FA-B31E-DF992A52A992}" srcOrd="10" destOrd="0" presId="urn:microsoft.com/office/officeart/2005/8/layout/vList2"/>
    <dgm:cxn modelId="{A002E547-6672-4B1C-98D6-2EE8410257B2}" type="presParOf" srcId="{4C48FC8A-E91B-4921-802E-55BA2AD09C0E}" destId="{EF45C6A2-28B2-42CD-A41C-E69429AE39E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00B5F1-F133-4B5A-BA20-9611E6A460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B8AF56-7F0F-478D-8EB7-2C916B4742D6}">
      <dgm:prSet/>
      <dgm:spPr/>
      <dgm:t>
        <a:bodyPr/>
        <a:lstStyle/>
        <a:p>
          <a:r>
            <a:rPr lang="en-US" b="1" i="0"/>
            <a:t>3. Consistency and Synchronization</a:t>
          </a:r>
          <a:endParaRPr lang="en-US"/>
        </a:p>
      </dgm:t>
    </dgm:pt>
    <dgm:pt modelId="{9235715F-44FA-4D5F-83AB-54D8F7357317}" type="parTrans" cxnId="{009F6C99-738F-4448-B6BF-B5E67944D792}">
      <dgm:prSet/>
      <dgm:spPr/>
      <dgm:t>
        <a:bodyPr/>
        <a:lstStyle/>
        <a:p>
          <a:endParaRPr lang="en-US"/>
        </a:p>
      </dgm:t>
    </dgm:pt>
    <dgm:pt modelId="{526F14CF-8B59-4F93-8937-8EB5011CF229}" type="sibTrans" cxnId="{009F6C99-738F-4448-B6BF-B5E67944D792}">
      <dgm:prSet/>
      <dgm:spPr/>
      <dgm:t>
        <a:bodyPr/>
        <a:lstStyle/>
        <a:p>
          <a:endParaRPr lang="en-US"/>
        </a:p>
      </dgm:t>
    </dgm:pt>
    <dgm:pt modelId="{B710A376-EE4E-4C3B-9FF9-6817C34C06C4}">
      <dgm:prSet/>
      <dgm:spPr/>
      <dgm:t>
        <a:bodyPr/>
        <a:lstStyle/>
        <a:p>
          <a:r>
            <a:rPr lang="en-US" b="1" i="0"/>
            <a:t>Issue</a:t>
          </a:r>
          <a:r>
            <a:rPr lang="en-US" b="0" i="0"/>
            <a:t>: Ensuring that all directory copies (in a distributed setup) are consistent.</a:t>
          </a:r>
          <a:endParaRPr lang="en-US"/>
        </a:p>
      </dgm:t>
    </dgm:pt>
    <dgm:pt modelId="{21B863C9-0D0B-45B7-9E5A-35C017EDBB17}" type="parTrans" cxnId="{4CA37B8C-7162-421D-A52D-788B7AE75DA8}">
      <dgm:prSet/>
      <dgm:spPr/>
      <dgm:t>
        <a:bodyPr/>
        <a:lstStyle/>
        <a:p>
          <a:endParaRPr lang="en-US"/>
        </a:p>
      </dgm:t>
    </dgm:pt>
    <dgm:pt modelId="{33E71DD7-0C1A-48F8-9DAB-99EFB31936AD}" type="sibTrans" cxnId="{4CA37B8C-7162-421D-A52D-788B7AE75DA8}">
      <dgm:prSet/>
      <dgm:spPr/>
      <dgm:t>
        <a:bodyPr/>
        <a:lstStyle/>
        <a:p>
          <a:endParaRPr lang="en-US"/>
        </a:p>
      </dgm:t>
    </dgm:pt>
    <dgm:pt modelId="{421F1ED3-B0B2-4367-A571-6A3C29B8E70B}">
      <dgm:prSet/>
      <dgm:spPr/>
      <dgm:t>
        <a:bodyPr/>
        <a:lstStyle/>
        <a:p>
          <a:r>
            <a:rPr lang="en-US" b="1" i="0"/>
            <a:t>Techniques</a:t>
          </a:r>
          <a:r>
            <a:rPr lang="en-US" b="0" i="0"/>
            <a:t>:</a:t>
          </a:r>
          <a:endParaRPr lang="en-US"/>
        </a:p>
      </dgm:t>
    </dgm:pt>
    <dgm:pt modelId="{6BA54C93-F0ED-4AE5-B82C-31AC3C9A3218}" type="parTrans" cxnId="{6737F41A-603A-4719-8D56-C17D8E74BF03}">
      <dgm:prSet/>
      <dgm:spPr/>
      <dgm:t>
        <a:bodyPr/>
        <a:lstStyle/>
        <a:p>
          <a:endParaRPr lang="en-US"/>
        </a:p>
      </dgm:t>
    </dgm:pt>
    <dgm:pt modelId="{A3AD2A84-6140-4354-91DC-0F123C20BB20}" type="sibTrans" cxnId="{6737F41A-603A-4719-8D56-C17D8E74BF03}">
      <dgm:prSet/>
      <dgm:spPr/>
      <dgm:t>
        <a:bodyPr/>
        <a:lstStyle/>
        <a:p>
          <a:endParaRPr lang="en-US"/>
        </a:p>
      </dgm:t>
    </dgm:pt>
    <dgm:pt modelId="{12F86596-FFA4-498D-969A-6D0B77BE7B4B}">
      <dgm:prSet/>
      <dgm:spPr/>
      <dgm:t>
        <a:bodyPr/>
        <a:lstStyle/>
        <a:p>
          <a:r>
            <a:rPr lang="en-US" b="0" i="0"/>
            <a:t>Periodic synchronization</a:t>
          </a:r>
          <a:endParaRPr lang="en-US"/>
        </a:p>
      </dgm:t>
    </dgm:pt>
    <dgm:pt modelId="{EC9DC4CF-5582-4522-8794-A75897504E0D}" type="parTrans" cxnId="{C19964FD-73D0-4A5D-9B7D-D267D986D3F7}">
      <dgm:prSet/>
      <dgm:spPr/>
      <dgm:t>
        <a:bodyPr/>
        <a:lstStyle/>
        <a:p>
          <a:endParaRPr lang="en-US"/>
        </a:p>
      </dgm:t>
    </dgm:pt>
    <dgm:pt modelId="{55981F91-F855-408A-9E37-F07AE3F3C268}" type="sibTrans" cxnId="{C19964FD-73D0-4A5D-9B7D-D267D986D3F7}">
      <dgm:prSet/>
      <dgm:spPr/>
      <dgm:t>
        <a:bodyPr/>
        <a:lstStyle/>
        <a:p>
          <a:endParaRPr lang="en-US"/>
        </a:p>
      </dgm:t>
    </dgm:pt>
    <dgm:pt modelId="{CBAFA425-9C7C-46DD-9055-882F8F622C22}">
      <dgm:prSet/>
      <dgm:spPr/>
      <dgm:t>
        <a:bodyPr/>
        <a:lstStyle/>
        <a:p>
          <a:r>
            <a:rPr lang="en-US" b="0" i="0"/>
            <a:t>Distributed consensus protocols (e.g., Paxos, Raft)</a:t>
          </a:r>
          <a:endParaRPr lang="en-US"/>
        </a:p>
      </dgm:t>
    </dgm:pt>
    <dgm:pt modelId="{348612D1-4240-4905-8C3C-680B3F4227AB}" type="parTrans" cxnId="{A87C5FF1-6A9D-4125-8A80-907751EEA856}">
      <dgm:prSet/>
      <dgm:spPr/>
      <dgm:t>
        <a:bodyPr/>
        <a:lstStyle/>
        <a:p>
          <a:endParaRPr lang="en-US"/>
        </a:p>
      </dgm:t>
    </dgm:pt>
    <dgm:pt modelId="{B965A359-264C-4658-9AAC-3DCC82393141}" type="sibTrans" cxnId="{A87C5FF1-6A9D-4125-8A80-907751EEA856}">
      <dgm:prSet/>
      <dgm:spPr/>
      <dgm:t>
        <a:bodyPr/>
        <a:lstStyle/>
        <a:p>
          <a:endParaRPr lang="en-US"/>
        </a:p>
      </dgm:t>
    </dgm:pt>
    <dgm:pt modelId="{7ACBAA58-42FD-40EC-BC02-C207B0AEB67A}">
      <dgm:prSet/>
      <dgm:spPr/>
      <dgm:t>
        <a:bodyPr/>
        <a:lstStyle/>
        <a:p>
          <a:r>
            <a:rPr lang="en-US" b="1" i="0"/>
            <a:t>4. Scalability</a:t>
          </a:r>
          <a:endParaRPr lang="en-US"/>
        </a:p>
      </dgm:t>
    </dgm:pt>
    <dgm:pt modelId="{55F402F9-6BA0-4021-ACD1-B0EE3A1B488B}" type="parTrans" cxnId="{0CA2AAA3-8587-4A96-A678-68E180337861}">
      <dgm:prSet/>
      <dgm:spPr/>
      <dgm:t>
        <a:bodyPr/>
        <a:lstStyle/>
        <a:p>
          <a:endParaRPr lang="en-US"/>
        </a:p>
      </dgm:t>
    </dgm:pt>
    <dgm:pt modelId="{0D4AD7D2-FF4E-4AE1-8A91-D8B19B5BD652}" type="sibTrans" cxnId="{0CA2AAA3-8587-4A96-A678-68E180337861}">
      <dgm:prSet/>
      <dgm:spPr/>
      <dgm:t>
        <a:bodyPr/>
        <a:lstStyle/>
        <a:p>
          <a:endParaRPr lang="en-US"/>
        </a:p>
      </dgm:t>
    </dgm:pt>
    <dgm:pt modelId="{1C8149D1-76BD-418D-B236-F99BA0F20741}">
      <dgm:prSet/>
      <dgm:spPr/>
      <dgm:t>
        <a:bodyPr/>
        <a:lstStyle/>
        <a:p>
          <a:r>
            <a:rPr lang="en-US" b="0" i="0"/>
            <a:t>As the number of nodes and data grows, the directory must scale.</a:t>
          </a:r>
          <a:endParaRPr lang="en-US"/>
        </a:p>
      </dgm:t>
    </dgm:pt>
    <dgm:pt modelId="{A6E2D06A-1B25-49E1-B3A6-477434C0ED7E}" type="parTrans" cxnId="{9F0241DB-6B16-415F-8A38-C579449DBAF8}">
      <dgm:prSet/>
      <dgm:spPr/>
      <dgm:t>
        <a:bodyPr/>
        <a:lstStyle/>
        <a:p>
          <a:endParaRPr lang="en-US"/>
        </a:p>
      </dgm:t>
    </dgm:pt>
    <dgm:pt modelId="{790EB877-AD33-4F43-8F14-81B2B516311B}" type="sibTrans" cxnId="{9F0241DB-6B16-415F-8A38-C579449DBAF8}">
      <dgm:prSet/>
      <dgm:spPr/>
      <dgm:t>
        <a:bodyPr/>
        <a:lstStyle/>
        <a:p>
          <a:endParaRPr lang="en-US"/>
        </a:p>
      </dgm:t>
    </dgm:pt>
    <dgm:pt modelId="{59173B1D-1926-4647-BED4-1D7F7259F9AB}">
      <dgm:prSet/>
      <dgm:spPr/>
      <dgm:t>
        <a:bodyPr/>
        <a:lstStyle/>
        <a:p>
          <a:r>
            <a:rPr lang="en-US" b="1" i="0"/>
            <a:t>Challenge</a:t>
          </a:r>
          <a:r>
            <a:rPr lang="en-US" b="0" i="0"/>
            <a:t>: Avoid performance degradation due to directory lookup overhead.</a:t>
          </a:r>
          <a:endParaRPr lang="en-US"/>
        </a:p>
      </dgm:t>
    </dgm:pt>
    <dgm:pt modelId="{FDCAA40E-790E-4FC4-A4FE-B97FB3F800F1}" type="parTrans" cxnId="{ABD8AC8B-49EA-4423-ACFD-C8D580CFB682}">
      <dgm:prSet/>
      <dgm:spPr/>
      <dgm:t>
        <a:bodyPr/>
        <a:lstStyle/>
        <a:p>
          <a:endParaRPr lang="en-US"/>
        </a:p>
      </dgm:t>
    </dgm:pt>
    <dgm:pt modelId="{ADC64A97-F170-43CC-98E9-1BFC9CC66EA1}" type="sibTrans" cxnId="{ABD8AC8B-49EA-4423-ACFD-C8D580CFB682}">
      <dgm:prSet/>
      <dgm:spPr/>
      <dgm:t>
        <a:bodyPr/>
        <a:lstStyle/>
        <a:p>
          <a:endParaRPr lang="en-US"/>
        </a:p>
      </dgm:t>
    </dgm:pt>
    <dgm:pt modelId="{CD830CEC-B7FC-411E-9D52-AF2E802DA4BF}">
      <dgm:prSet/>
      <dgm:spPr/>
      <dgm:t>
        <a:bodyPr/>
        <a:lstStyle/>
        <a:p>
          <a:r>
            <a:rPr lang="en-US" b="1" i="0"/>
            <a:t>5. Fault Tolerance</a:t>
          </a:r>
          <a:endParaRPr lang="en-US"/>
        </a:p>
      </dgm:t>
    </dgm:pt>
    <dgm:pt modelId="{BC7988D2-F4D1-40E8-9EB7-D0D06E31D32E}" type="parTrans" cxnId="{276A926E-C7F8-41C7-BC40-FA031151F0FC}">
      <dgm:prSet/>
      <dgm:spPr/>
      <dgm:t>
        <a:bodyPr/>
        <a:lstStyle/>
        <a:p>
          <a:endParaRPr lang="en-US"/>
        </a:p>
      </dgm:t>
    </dgm:pt>
    <dgm:pt modelId="{2FAD6076-B24C-4DA1-B2FF-B4BFEA0C2AD6}" type="sibTrans" cxnId="{276A926E-C7F8-41C7-BC40-FA031151F0FC}">
      <dgm:prSet/>
      <dgm:spPr/>
      <dgm:t>
        <a:bodyPr/>
        <a:lstStyle/>
        <a:p>
          <a:endParaRPr lang="en-US"/>
        </a:p>
      </dgm:t>
    </dgm:pt>
    <dgm:pt modelId="{0FCF893F-BBE6-44AB-8F21-58C6E5F376D3}">
      <dgm:prSet/>
      <dgm:spPr/>
      <dgm:t>
        <a:bodyPr/>
        <a:lstStyle/>
        <a:p>
          <a:r>
            <a:rPr lang="en-US" b="1" i="0"/>
            <a:t>Problem</a:t>
          </a:r>
          <a:r>
            <a:rPr lang="en-US" b="0" i="0"/>
            <a:t>: Directory failure can disrupt the entire system.</a:t>
          </a:r>
          <a:endParaRPr lang="en-US"/>
        </a:p>
      </dgm:t>
    </dgm:pt>
    <dgm:pt modelId="{3B72FE6E-3567-4884-A75D-440A440720BA}" type="parTrans" cxnId="{053E344D-5BA7-46FF-8142-103014F9F062}">
      <dgm:prSet/>
      <dgm:spPr/>
      <dgm:t>
        <a:bodyPr/>
        <a:lstStyle/>
        <a:p>
          <a:endParaRPr lang="en-US"/>
        </a:p>
      </dgm:t>
    </dgm:pt>
    <dgm:pt modelId="{C426DDE7-0598-4843-986C-0C0BC6C8CFD1}" type="sibTrans" cxnId="{053E344D-5BA7-46FF-8142-103014F9F062}">
      <dgm:prSet/>
      <dgm:spPr/>
      <dgm:t>
        <a:bodyPr/>
        <a:lstStyle/>
        <a:p>
          <a:endParaRPr lang="en-US"/>
        </a:p>
      </dgm:t>
    </dgm:pt>
    <dgm:pt modelId="{F7D47822-A2BF-41A4-BE5B-6ED08CA742FE}">
      <dgm:prSet/>
      <dgm:spPr/>
      <dgm:t>
        <a:bodyPr/>
        <a:lstStyle/>
        <a:p>
          <a:r>
            <a:rPr lang="en-US" b="1" i="0"/>
            <a:t>Solution</a:t>
          </a:r>
          <a:r>
            <a:rPr lang="en-US" b="0" i="0"/>
            <a:t>: Replication and redundancy of directory data.</a:t>
          </a:r>
          <a:endParaRPr lang="en-US"/>
        </a:p>
      </dgm:t>
    </dgm:pt>
    <dgm:pt modelId="{6A375B34-7D0B-47B4-AA68-65B5A7FE13FA}" type="parTrans" cxnId="{C3F5B331-9255-44CF-BCBD-4FF62121308E}">
      <dgm:prSet/>
      <dgm:spPr/>
      <dgm:t>
        <a:bodyPr/>
        <a:lstStyle/>
        <a:p>
          <a:endParaRPr lang="en-US"/>
        </a:p>
      </dgm:t>
    </dgm:pt>
    <dgm:pt modelId="{00F5BD5D-A1A1-49EB-8872-6029F522605F}" type="sibTrans" cxnId="{C3F5B331-9255-44CF-BCBD-4FF62121308E}">
      <dgm:prSet/>
      <dgm:spPr/>
      <dgm:t>
        <a:bodyPr/>
        <a:lstStyle/>
        <a:p>
          <a:endParaRPr lang="en-US"/>
        </a:p>
      </dgm:t>
    </dgm:pt>
    <dgm:pt modelId="{61BD02B5-5111-460B-AB23-7E490339824E}">
      <dgm:prSet/>
      <dgm:spPr/>
      <dgm:t>
        <a:bodyPr/>
        <a:lstStyle/>
        <a:p>
          <a:r>
            <a:rPr lang="en-US" b="1" i="0"/>
            <a:t>6. Security and Access Control</a:t>
          </a:r>
          <a:endParaRPr lang="en-US"/>
        </a:p>
      </dgm:t>
    </dgm:pt>
    <dgm:pt modelId="{6E3CE45A-02E4-4738-AF62-475FD643DC87}" type="parTrans" cxnId="{4107C3C1-F1DF-4A25-9733-C9C9B1A7E6FA}">
      <dgm:prSet/>
      <dgm:spPr/>
      <dgm:t>
        <a:bodyPr/>
        <a:lstStyle/>
        <a:p>
          <a:endParaRPr lang="en-US"/>
        </a:p>
      </dgm:t>
    </dgm:pt>
    <dgm:pt modelId="{F88105A2-0CF9-4D0A-A1EB-C724E763910C}" type="sibTrans" cxnId="{4107C3C1-F1DF-4A25-9733-C9C9B1A7E6FA}">
      <dgm:prSet/>
      <dgm:spPr/>
      <dgm:t>
        <a:bodyPr/>
        <a:lstStyle/>
        <a:p>
          <a:endParaRPr lang="en-US"/>
        </a:p>
      </dgm:t>
    </dgm:pt>
    <dgm:pt modelId="{9BA1D9AD-F529-4344-AA70-F79DC84DD32B}">
      <dgm:prSet/>
      <dgm:spPr/>
      <dgm:t>
        <a:bodyPr/>
        <a:lstStyle/>
        <a:p>
          <a:r>
            <a:rPr lang="en-US" b="0" i="0"/>
            <a:t>Directory contains sensitive metadata.</a:t>
          </a:r>
          <a:endParaRPr lang="en-US"/>
        </a:p>
      </dgm:t>
    </dgm:pt>
    <dgm:pt modelId="{AA51DC16-D1DC-40E8-8792-686BD9127FF5}" type="parTrans" cxnId="{D83A5723-C2E9-4886-B118-DE6C14C793EB}">
      <dgm:prSet/>
      <dgm:spPr/>
      <dgm:t>
        <a:bodyPr/>
        <a:lstStyle/>
        <a:p>
          <a:endParaRPr lang="en-US"/>
        </a:p>
      </dgm:t>
    </dgm:pt>
    <dgm:pt modelId="{A8F7060D-7449-422F-9557-C8130319372C}" type="sibTrans" cxnId="{D83A5723-C2E9-4886-B118-DE6C14C793EB}">
      <dgm:prSet/>
      <dgm:spPr/>
      <dgm:t>
        <a:bodyPr/>
        <a:lstStyle/>
        <a:p>
          <a:endParaRPr lang="en-US"/>
        </a:p>
      </dgm:t>
    </dgm:pt>
    <dgm:pt modelId="{D7FC4F6A-A9D2-44D5-8D62-333860E55359}">
      <dgm:prSet/>
      <dgm:spPr/>
      <dgm:t>
        <a:bodyPr/>
        <a:lstStyle/>
        <a:p>
          <a:r>
            <a:rPr lang="en-US" b="1" i="0"/>
            <a:t>Challenge</a:t>
          </a:r>
          <a:r>
            <a:rPr lang="en-US" b="0" i="0"/>
            <a:t>: Prevent unauthorized access and ensure secure updates.</a:t>
          </a:r>
          <a:endParaRPr lang="en-US"/>
        </a:p>
      </dgm:t>
    </dgm:pt>
    <dgm:pt modelId="{5D0FB011-FC9C-440B-BA50-23984E04D039}" type="parTrans" cxnId="{1A5FDA2B-48DE-46D3-97F3-A8816131A556}">
      <dgm:prSet/>
      <dgm:spPr/>
      <dgm:t>
        <a:bodyPr/>
        <a:lstStyle/>
        <a:p>
          <a:endParaRPr lang="en-US"/>
        </a:p>
      </dgm:t>
    </dgm:pt>
    <dgm:pt modelId="{3B8E7B78-E282-467B-925B-5001D72C08D8}" type="sibTrans" cxnId="{1A5FDA2B-48DE-46D3-97F3-A8816131A556}">
      <dgm:prSet/>
      <dgm:spPr/>
      <dgm:t>
        <a:bodyPr/>
        <a:lstStyle/>
        <a:p>
          <a:endParaRPr lang="en-US"/>
        </a:p>
      </dgm:t>
    </dgm:pt>
    <dgm:pt modelId="{809C5DEF-6968-4B8A-A95E-E2A7E3295DEC}" type="pres">
      <dgm:prSet presAssocID="{E700B5F1-F133-4B5A-BA20-9611E6A46081}" presName="linear" presStyleCnt="0">
        <dgm:presLayoutVars>
          <dgm:animLvl val="lvl"/>
          <dgm:resizeHandles val="exact"/>
        </dgm:presLayoutVars>
      </dgm:prSet>
      <dgm:spPr/>
    </dgm:pt>
    <dgm:pt modelId="{F1313DEE-2CAA-474B-9723-98ECE0FB22C9}" type="pres">
      <dgm:prSet presAssocID="{D6B8AF56-7F0F-478D-8EB7-2C916B4742D6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1B58EA6B-BB25-48A4-86DF-FABF997F65F2}" type="pres">
      <dgm:prSet presAssocID="{526F14CF-8B59-4F93-8937-8EB5011CF229}" presName="spacer" presStyleCnt="0"/>
      <dgm:spPr/>
    </dgm:pt>
    <dgm:pt modelId="{92D5C17B-2488-48E8-ACDC-6C1676A5BE13}" type="pres">
      <dgm:prSet presAssocID="{B710A376-EE4E-4C3B-9FF9-6817C34C06C4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EC38ADCB-563A-4B5E-AB84-FAE6B2135AB0}" type="pres">
      <dgm:prSet presAssocID="{33E71DD7-0C1A-48F8-9DAB-99EFB31936AD}" presName="spacer" presStyleCnt="0"/>
      <dgm:spPr/>
    </dgm:pt>
    <dgm:pt modelId="{1DC3413C-97C5-4415-8A23-8E7B26CE01F4}" type="pres">
      <dgm:prSet presAssocID="{421F1ED3-B0B2-4367-A571-6A3C29B8E70B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BED8C2B4-28CB-4AC2-A823-094B2C69ADFC}" type="pres">
      <dgm:prSet presAssocID="{421F1ED3-B0B2-4367-A571-6A3C29B8E70B}" presName="childText" presStyleLbl="revTx" presStyleIdx="0" presStyleCnt="1">
        <dgm:presLayoutVars>
          <dgm:bulletEnabled val="1"/>
        </dgm:presLayoutVars>
      </dgm:prSet>
      <dgm:spPr/>
    </dgm:pt>
    <dgm:pt modelId="{9C43BD8A-DC28-40AD-98A8-E3642DC55D1B}" type="pres">
      <dgm:prSet presAssocID="{7ACBAA58-42FD-40EC-BC02-C207B0AEB67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2447238-FA35-4538-A072-FA82F2CA517D}" type="pres">
      <dgm:prSet presAssocID="{0D4AD7D2-FF4E-4AE1-8A91-D8B19B5BD652}" presName="spacer" presStyleCnt="0"/>
      <dgm:spPr/>
    </dgm:pt>
    <dgm:pt modelId="{E31F022F-15DB-49C8-A45D-0DCA54C7A456}" type="pres">
      <dgm:prSet presAssocID="{1C8149D1-76BD-418D-B236-F99BA0F20741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D98BC63E-CB0B-4B41-864E-E6FB3F4A32E5}" type="pres">
      <dgm:prSet presAssocID="{790EB877-AD33-4F43-8F14-81B2B516311B}" presName="spacer" presStyleCnt="0"/>
      <dgm:spPr/>
    </dgm:pt>
    <dgm:pt modelId="{46672089-4531-4778-A1E8-00B5AF95AAAB}" type="pres">
      <dgm:prSet presAssocID="{59173B1D-1926-4647-BED4-1D7F7259F9AB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09FC681F-6A7E-4A92-B19E-43F725497881}" type="pres">
      <dgm:prSet presAssocID="{ADC64A97-F170-43CC-98E9-1BFC9CC66EA1}" presName="spacer" presStyleCnt="0"/>
      <dgm:spPr/>
    </dgm:pt>
    <dgm:pt modelId="{102A8F75-B9A8-47BD-A204-4767BBF57BE7}" type="pres">
      <dgm:prSet presAssocID="{CD830CEC-B7FC-411E-9D52-AF2E802DA4BF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7B02DCBD-87E9-4DC9-96EC-A8C6F64055C1}" type="pres">
      <dgm:prSet presAssocID="{2FAD6076-B24C-4DA1-B2FF-B4BFEA0C2AD6}" presName="spacer" presStyleCnt="0"/>
      <dgm:spPr/>
    </dgm:pt>
    <dgm:pt modelId="{8999691B-94B6-4939-85CD-3CD8A56D3FA1}" type="pres">
      <dgm:prSet presAssocID="{0FCF893F-BBE6-44AB-8F21-58C6E5F376D3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ED2DC746-E642-440D-9863-32B185DAE486}" type="pres">
      <dgm:prSet presAssocID="{C426DDE7-0598-4843-986C-0C0BC6C8CFD1}" presName="spacer" presStyleCnt="0"/>
      <dgm:spPr/>
    </dgm:pt>
    <dgm:pt modelId="{EDC70BC0-9D4D-4FDF-A41C-94079CE6B88C}" type="pres">
      <dgm:prSet presAssocID="{F7D47822-A2BF-41A4-BE5B-6ED08CA742FE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EAF9A1D-7D15-4794-9E46-551FD054A41C}" type="pres">
      <dgm:prSet presAssocID="{00F5BD5D-A1A1-49EB-8872-6029F522605F}" presName="spacer" presStyleCnt="0"/>
      <dgm:spPr/>
    </dgm:pt>
    <dgm:pt modelId="{F2313ADE-7099-4FE9-9859-63D1F31BCB5F}" type="pres">
      <dgm:prSet presAssocID="{61BD02B5-5111-460B-AB23-7E490339824E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DE8C67E3-BCEA-4FD3-A2C4-4D026AC5239D}" type="pres">
      <dgm:prSet presAssocID="{F88105A2-0CF9-4D0A-A1EB-C724E763910C}" presName="spacer" presStyleCnt="0"/>
      <dgm:spPr/>
    </dgm:pt>
    <dgm:pt modelId="{13881DAC-0593-4470-B95C-43432F3CBA87}" type="pres">
      <dgm:prSet presAssocID="{9BA1D9AD-F529-4344-AA70-F79DC84DD32B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1F57DA00-0F4C-4CA0-A5F9-8C3161C30334}" type="pres">
      <dgm:prSet presAssocID="{A8F7060D-7449-422F-9557-C8130319372C}" presName="spacer" presStyleCnt="0"/>
      <dgm:spPr/>
    </dgm:pt>
    <dgm:pt modelId="{A53AC306-42CD-41BA-850F-BC961479B16B}" type="pres">
      <dgm:prSet presAssocID="{D7FC4F6A-A9D2-44D5-8D62-333860E55359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6737F41A-603A-4719-8D56-C17D8E74BF03}" srcId="{E700B5F1-F133-4B5A-BA20-9611E6A46081}" destId="{421F1ED3-B0B2-4367-A571-6A3C29B8E70B}" srcOrd="2" destOrd="0" parTransId="{6BA54C93-F0ED-4AE5-B82C-31AC3C9A3218}" sibTransId="{A3AD2A84-6140-4354-91DC-0F123C20BB20}"/>
    <dgm:cxn modelId="{80928C20-4AB7-4E50-9B2A-F97D7569F43B}" type="presOf" srcId="{E700B5F1-F133-4B5A-BA20-9611E6A46081}" destId="{809C5DEF-6968-4B8A-A95E-E2A7E3295DEC}" srcOrd="0" destOrd="0" presId="urn:microsoft.com/office/officeart/2005/8/layout/vList2"/>
    <dgm:cxn modelId="{C1979A21-D06C-4E55-B206-BC973576A51C}" type="presOf" srcId="{12F86596-FFA4-498D-969A-6D0B77BE7B4B}" destId="{BED8C2B4-28CB-4AC2-A823-094B2C69ADFC}" srcOrd="0" destOrd="0" presId="urn:microsoft.com/office/officeart/2005/8/layout/vList2"/>
    <dgm:cxn modelId="{2B722123-11E8-4CAA-811B-DFC2F136AD14}" type="presOf" srcId="{CD830CEC-B7FC-411E-9D52-AF2E802DA4BF}" destId="{102A8F75-B9A8-47BD-A204-4767BBF57BE7}" srcOrd="0" destOrd="0" presId="urn:microsoft.com/office/officeart/2005/8/layout/vList2"/>
    <dgm:cxn modelId="{D83A5723-C2E9-4886-B118-DE6C14C793EB}" srcId="{E700B5F1-F133-4B5A-BA20-9611E6A46081}" destId="{9BA1D9AD-F529-4344-AA70-F79DC84DD32B}" srcOrd="10" destOrd="0" parTransId="{AA51DC16-D1DC-40E8-8792-686BD9127FF5}" sibTransId="{A8F7060D-7449-422F-9557-C8130319372C}"/>
    <dgm:cxn modelId="{1A5FDA2B-48DE-46D3-97F3-A8816131A556}" srcId="{E700B5F1-F133-4B5A-BA20-9611E6A46081}" destId="{D7FC4F6A-A9D2-44D5-8D62-333860E55359}" srcOrd="11" destOrd="0" parTransId="{5D0FB011-FC9C-440B-BA50-23984E04D039}" sibTransId="{3B8E7B78-E282-467B-925B-5001D72C08D8}"/>
    <dgm:cxn modelId="{C3F5B331-9255-44CF-BCBD-4FF62121308E}" srcId="{E700B5F1-F133-4B5A-BA20-9611E6A46081}" destId="{F7D47822-A2BF-41A4-BE5B-6ED08CA742FE}" srcOrd="8" destOrd="0" parTransId="{6A375B34-7D0B-47B4-AA68-65B5A7FE13FA}" sibTransId="{00F5BD5D-A1A1-49EB-8872-6029F522605F}"/>
    <dgm:cxn modelId="{FD550942-AD2C-4598-A2E2-7C9B6317A6D9}" type="presOf" srcId="{1C8149D1-76BD-418D-B236-F99BA0F20741}" destId="{E31F022F-15DB-49C8-A45D-0DCA54C7A456}" srcOrd="0" destOrd="0" presId="urn:microsoft.com/office/officeart/2005/8/layout/vList2"/>
    <dgm:cxn modelId="{073DB543-50D2-42CF-A777-5E01CC8FF177}" type="presOf" srcId="{61BD02B5-5111-460B-AB23-7E490339824E}" destId="{F2313ADE-7099-4FE9-9859-63D1F31BCB5F}" srcOrd="0" destOrd="0" presId="urn:microsoft.com/office/officeart/2005/8/layout/vList2"/>
    <dgm:cxn modelId="{E12BA44C-3AB9-456A-96A3-AC26C238742E}" type="presOf" srcId="{0FCF893F-BBE6-44AB-8F21-58C6E5F376D3}" destId="{8999691B-94B6-4939-85CD-3CD8A56D3FA1}" srcOrd="0" destOrd="0" presId="urn:microsoft.com/office/officeart/2005/8/layout/vList2"/>
    <dgm:cxn modelId="{053E344D-5BA7-46FF-8142-103014F9F062}" srcId="{E700B5F1-F133-4B5A-BA20-9611E6A46081}" destId="{0FCF893F-BBE6-44AB-8F21-58C6E5F376D3}" srcOrd="7" destOrd="0" parTransId="{3B72FE6E-3567-4884-A75D-440A440720BA}" sibTransId="{C426DDE7-0598-4843-986C-0C0BC6C8CFD1}"/>
    <dgm:cxn modelId="{276A926E-C7F8-41C7-BC40-FA031151F0FC}" srcId="{E700B5F1-F133-4B5A-BA20-9611E6A46081}" destId="{CD830CEC-B7FC-411E-9D52-AF2E802DA4BF}" srcOrd="6" destOrd="0" parTransId="{BC7988D2-F4D1-40E8-9EB7-D0D06E31D32E}" sibTransId="{2FAD6076-B24C-4DA1-B2FF-B4BFEA0C2AD6}"/>
    <dgm:cxn modelId="{ABD8AC8B-49EA-4423-ACFD-C8D580CFB682}" srcId="{E700B5F1-F133-4B5A-BA20-9611E6A46081}" destId="{59173B1D-1926-4647-BED4-1D7F7259F9AB}" srcOrd="5" destOrd="0" parTransId="{FDCAA40E-790E-4FC4-A4FE-B97FB3F800F1}" sibTransId="{ADC64A97-F170-43CC-98E9-1BFC9CC66EA1}"/>
    <dgm:cxn modelId="{4CA37B8C-7162-421D-A52D-788B7AE75DA8}" srcId="{E700B5F1-F133-4B5A-BA20-9611E6A46081}" destId="{B710A376-EE4E-4C3B-9FF9-6817C34C06C4}" srcOrd="1" destOrd="0" parTransId="{21B863C9-0D0B-45B7-9E5A-35C017EDBB17}" sibTransId="{33E71DD7-0C1A-48F8-9DAB-99EFB31936AD}"/>
    <dgm:cxn modelId="{009F6C99-738F-4448-B6BF-B5E67944D792}" srcId="{E700B5F1-F133-4B5A-BA20-9611E6A46081}" destId="{D6B8AF56-7F0F-478D-8EB7-2C916B4742D6}" srcOrd="0" destOrd="0" parTransId="{9235715F-44FA-4D5F-83AB-54D8F7357317}" sibTransId="{526F14CF-8B59-4F93-8937-8EB5011CF229}"/>
    <dgm:cxn modelId="{12A078A2-884D-4A9F-AB40-AC43B886C94F}" type="presOf" srcId="{421F1ED3-B0B2-4367-A571-6A3C29B8E70B}" destId="{1DC3413C-97C5-4415-8A23-8E7B26CE01F4}" srcOrd="0" destOrd="0" presId="urn:microsoft.com/office/officeart/2005/8/layout/vList2"/>
    <dgm:cxn modelId="{0CA2AAA3-8587-4A96-A678-68E180337861}" srcId="{E700B5F1-F133-4B5A-BA20-9611E6A46081}" destId="{7ACBAA58-42FD-40EC-BC02-C207B0AEB67A}" srcOrd="3" destOrd="0" parTransId="{55F402F9-6BA0-4021-ACD1-B0EE3A1B488B}" sibTransId="{0D4AD7D2-FF4E-4AE1-8A91-D8B19B5BD652}"/>
    <dgm:cxn modelId="{DF703FB9-B59B-405B-B5B3-11E43DF05F1F}" type="presOf" srcId="{9BA1D9AD-F529-4344-AA70-F79DC84DD32B}" destId="{13881DAC-0593-4470-B95C-43432F3CBA87}" srcOrd="0" destOrd="0" presId="urn:microsoft.com/office/officeart/2005/8/layout/vList2"/>
    <dgm:cxn modelId="{D23651BD-23B7-4313-89F0-2DDD615A5E39}" type="presOf" srcId="{CBAFA425-9C7C-46DD-9055-882F8F622C22}" destId="{BED8C2B4-28CB-4AC2-A823-094B2C69ADFC}" srcOrd="0" destOrd="1" presId="urn:microsoft.com/office/officeart/2005/8/layout/vList2"/>
    <dgm:cxn modelId="{4840C1BD-BBEB-4ABE-B324-A6CD86893F1A}" type="presOf" srcId="{B710A376-EE4E-4C3B-9FF9-6817C34C06C4}" destId="{92D5C17B-2488-48E8-ACDC-6C1676A5BE13}" srcOrd="0" destOrd="0" presId="urn:microsoft.com/office/officeart/2005/8/layout/vList2"/>
    <dgm:cxn modelId="{CD08FBBD-69A1-41E8-A8B9-E8CA67661AE0}" type="presOf" srcId="{7ACBAA58-42FD-40EC-BC02-C207B0AEB67A}" destId="{9C43BD8A-DC28-40AD-98A8-E3642DC55D1B}" srcOrd="0" destOrd="0" presId="urn:microsoft.com/office/officeart/2005/8/layout/vList2"/>
    <dgm:cxn modelId="{4107C3C1-F1DF-4A25-9733-C9C9B1A7E6FA}" srcId="{E700B5F1-F133-4B5A-BA20-9611E6A46081}" destId="{61BD02B5-5111-460B-AB23-7E490339824E}" srcOrd="9" destOrd="0" parTransId="{6E3CE45A-02E4-4738-AF62-475FD643DC87}" sibTransId="{F88105A2-0CF9-4D0A-A1EB-C724E763910C}"/>
    <dgm:cxn modelId="{318D6CCA-9C29-4EA7-8FED-CC9F0392D95C}" type="presOf" srcId="{59173B1D-1926-4647-BED4-1D7F7259F9AB}" destId="{46672089-4531-4778-A1E8-00B5AF95AAAB}" srcOrd="0" destOrd="0" presId="urn:microsoft.com/office/officeart/2005/8/layout/vList2"/>
    <dgm:cxn modelId="{A04E78D9-4AAB-4B39-BEBC-C9AFD48DBC1F}" type="presOf" srcId="{D7FC4F6A-A9D2-44D5-8D62-333860E55359}" destId="{A53AC306-42CD-41BA-850F-BC961479B16B}" srcOrd="0" destOrd="0" presId="urn:microsoft.com/office/officeart/2005/8/layout/vList2"/>
    <dgm:cxn modelId="{9F0241DB-6B16-415F-8A38-C579449DBAF8}" srcId="{E700B5F1-F133-4B5A-BA20-9611E6A46081}" destId="{1C8149D1-76BD-418D-B236-F99BA0F20741}" srcOrd="4" destOrd="0" parTransId="{A6E2D06A-1B25-49E1-B3A6-477434C0ED7E}" sibTransId="{790EB877-AD33-4F43-8F14-81B2B516311B}"/>
    <dgm:cxn modelId="{F5DAD2E3-5DBE-4BBA-AD6C-EDC14FE8AB6A}" type="presOf" srcId="{F7D47822-A2BF-41A4-BE5B-6ED08CA742FE}" destId="{EDC70BC0-9D4D-4FDF-A41C-94079CE6B88C}" srcOrd="0" destOrd="0" presId="urn:microsoft.com/office/officeart/2005/8/layout/vList2"/>
    <dgm:cxn modelId="{A668C6E9-38D5-49FA-947A-72FAFE2B6FC4}" type="presOf" srcId="{D6B8AF56-7F0F-478D-8EB7-2C916B4742D6}" destId="{F1313DEE-2CAA-474B-9723-98ECE0FB22C9}" srcOrd="0" destOrd="0" presId="urn:microsoft.com/office/officeart/2005/8/layout/vList2"/>
    <dgm:cxn modelId="{A87C5FF1-6A9D-4125-8A80-907751EEA856}" srcId="{421F1ED3-B0B2-4367-A571-6A3C29B8E70B}" destId="{CBAFA425-9C7C-46DD-9055-882F8F622C22}" srcOrd="1" destOrd="0" parTransId="{348612D1-4240-4905-8C3C-680B3F4227AB}" sibTransId="{B965A359-264C-4658-9AAC-3DCC82393141}"/>
    <dgm:cxn modelId="{C19964FD-73D0-4A5D-9B7D-D267D986D3F7}" srcId="{421F1ED3-B0B2-4367-A571-6A3C29B8E70B}" destId="{12F86596-FFA4-498D-969A-6D0B77BE7B4B}" srcOrd="0" destOrd="0" parTransId="{EC9DC4CF-5582-4522-8794-A75897504E0D}" sibTransId="{55981F91-F855-408A-9E37-F07AE3F3C268}"/>
    <dgm:cxn modelId="{6E89E3D9-0272-4B66-8C79-DB281399F255}" type="presParOf" srcId="{809C5DEF-6968-4B8A-A95E-E2A7E3295DEC}" destId="{F1313DEE-2CAA-474B-9723-98ECE0FB22C9}" srcOrd="0" destOrd="0" presId="urn:microsoft.com/office/officeart/2005/8/layout/vList2"/>
    <dgm:cxn modelId="{6180E5E3-1585-4F5F-BD00-B998536CDD37}" type="presParOf" srcId="{809C5DEF-6968-4B8A-A95E-E2A7E3295DEC}" destId="{1B58EA6B-BB25-48A4-86DF-FABF997F65F2}" srcOrd="1" destOrd="0" presId="urn:microsoft.com/office/officeart/2005/8/layout/vList2"/>
    <dgm:cxn modelId="{33EBE7B5-41F1-432D-9357-ACC29F5BE3B0}" type="presParOf" srcId="{809C5DEF-6968-4B8A-A95E-E2A7E3295DEC}" destId="{92D5C17B-2488-48E8-ACDC-6C1676A5BE13}" srcOrd="2" destOrd="0" presId="urn:microsoft.com/office/officeart/2005/8/layout/vList2"/>
    <dgm:cxn modelId="{ADE02734-CA4B-4BEA-814A-7315EA22DD93}" type="presParOf" srcId="{809C5DEF-6968-4B8A-A95E-E2A7E3295DEC}" destId="{EC38ADCB-563A-4B5E-AB84-FAE6B2135AB0}" srcOrd="3" destOrd="0" presId="urn:microsoft.com/office/officeart/2005/8/layout/vList2"/>
    <dgm:cxn modelId="{C63B4068-AD72-4F4E-B64C-C6B277FE2B47}" type="presParOf" srcId="{809C5DEF-6968-4B8A-A95E-E2A7E3295DEC}" destId="{1DC3413C-97C5-4415-8A23-8E7B26CE01F4}" srcOrd="4" destOrd="0" presId="urn:microsoft.com/office/officeart/2005/8/layout/vList2"/>
    <dgm:cxn modelId="{7D3C3F55-A3AB-4B9E-9031-4D49D13320A0}" type="presParOf" srcId="{809C5DEF-6968-4B8A-A95E-E2A7E3295DEC}" destId="{BED8C2B4-28CB-4AC2-A823-094B2C69ADFC}" srcOrd="5" destOrd="0" presId="urn:microsoft.com/office/officeart/2005/8/layout/vList2"/>
    <dgm:cxn modelId="{6CCBEBB7-C74A-4CE0-A07C-638D5C8F108E}" type="presParOf" srcId="{809C5DEF-6968-4B8A-A95E-E2A7E3295DEC}" destId="{9C43BD8A-DC28-40AD-98A8-E3642DC55D1B}" srcOrd="6" destOrd="0" presId="urn:microsoft.com/office/officeart/2005/8/layout/vList2"/>
    <dgm:cxn modelId="{68F40EFC-9AFD-4807-859E-4A80078CA319}" type="presParOf" srcId="{809C5DEF-6968-4B8A-A95E-E2A7E3295DEC}" destId="{22447238-FA35-4538-A072-FA82F2CA517D}" srcOrd="7" destOrd="0" presId="urn:microsoft.com/office/officeart/2005/8/layout/vList2"/>
    <dgm:cxn modelId="{FC929DE2-7AE2-4B8D-989F-7506416302AE}" type="presParOf" srcId="{809C5DEF-6968-4B8A-A95E-E2A7E3295DEC}" destId="{E31F022F-15DB-49C8-A45D-0DCA54C7A456}" srcOrd="8" destOrd="0" presId="urn:microsoft.com/office/officeart/2005/8/layout/vList2"/>
    <dgm:cxn modelId="{115F62E4-3882-42EF-A6B5-D91684F7A013}" type="presParOf" srcId="{809C5DEF-6968-4B8A-A95E-E2A7E3295DEC}" destId="{D98BC63E-CB0B-4B41-864E-E6FB3F4A32E5}" srcOrd="9" destOrd="0" presId="urn:microsoft.com/office/officeart/2005/8/layout/vList2"/>
    <dgm:cxn modelId="{61539FA1-FA55-48CC-81CA-08BDE53356C5}" type="presParOf" srcId="{809C5DEF-6968-4B8A-A95E-E2A7E3295DEC}" destId="{46672089-4531-4778-A1E8-00B5AF95AAAB}" srcOrd="10" destOrd="0" presId="urn:microsoft.com/office/officeart/2005/8/layout/vList2"/>
    <dgm:cxn modelId="{B1483EC1-1491-4763-88B3-272645D3A1EB}" type="presParOf" srcId="{809C5DEF-6968-4B8A-A95E-E2A7E3295DEC}" destId="{09FC681F-6A7E-4A92-B19E-43F725497881}" srcOrd="11" destOrd="0" presId="urn:microsoft.com/office/officeart/2005/8/layout/vList2"/>
    <dgm:cxn modelId="{6234A90B-B7A1-4F26-A5D4-BB746FF5FCEF}" type="presParOf" srcId="{809C5DEF-6968-4B8A-A95E-E2A7E3295DEC}" destId="{102A8F75-B9A8-47BD-A204-4767BBF57BE7}" srcOrd="12" destOrd="0" presId="urn:microsoft.com/office/officeart/2005/8/layout/vList2"/>
    <dgm:cxn modelId="{8A1AC941-5204-403C-90DB-4BA602513B90}" type="presParOf" srcId="{809C5DEF-6968-4B8A-A95E-E2A7E3295DEC}" destId="{7B02DCBD-87E9-4DC9-96EC-A8C6F64055C1}" srcOrd="13" destOrd="0" presId="urn:microsoft.com/office/officeart/2005/8/layout/vList2"/>
    <dgm:cxn modelId="{8063BFDE-F94C-4123-A5E6-A5A9BD6FC05F}" type="presParOf" srcId="{809C5DEF-6968-4B8A-A95E-E2A7E3295DEC}" destId="{8999691B-94B6-4939-85CD-3CD8A56D3FA1}" srcOrd="14" destOrd="0" presId="urn:microsoft.com/office/officeart/2005/8/layout/vList2"/>
    <dgm:cxn modelId="{43615B1E-57E0-4E7A-AFEE-E3B8928A7244}" type="presParOf" srcId="{809C5DEF-6968-4B8A-A95E-E2A7E3295DEC}" destId="{ED2DC746-E642-440D-9863-32B185DAE486}" srcOrd="15" destOrd="0" presId="urn:microsoft.com/office/officeart/2005/8/layout/vList2"/>
    <dgm:cxn modelId="{98FF3989-25E4-4212-BEE2-CB971B612054}" type="presParOf" srcId="{809C5DEF-6968-4B8A-A95E-E2A7E3295DEC}" destId="{EDC70BC0-9D4D-4FDF-A41C-94079CE6B88C}" srcOrd="16" destOrd="0" presId="urn:microsoft.com/office/officeart/2005/8/layout/vList2"/>
    <dgm:cxn modelId="{CA4E13BE-4D0D-4F88-B357-F83F8CFC2862}" type="presParOf" srcId="{809C5DEF-6968-4B8A-A95E-E2A7E3295DEC}" destId="{2EAF9A1D-7D15-4794-9E46-551FD054A41C}" srcOrd="17" destOrd="0" presId="urn:microsoft.com/office/officeart/2005/8/layout/vList2"/>
    <dgm:cxn modelId="{D53638C5-688B-450F-89FD-16AD34594F7C}" type="presParOf" srcId="{809C5DEF-6968-4B8A-A95E-E2A7E3295DEC}" destId="{F2313ADE-7099-4FE9-9859-63D1F31BCB5F}" srcOrd="18" destOrd="0" presId="urn:microsoft.com/office/officeart/2005/8/layout/vList2"/>
    <dgm:cxn modelId="{82ED613C-14A2-4F5D-82E4-2489990D0B59}" type="presParOf" srcId="{809C5DEF-6968-4B8A-A95E-E2A7E3295DEC}" destId="{DE8C67E3-BCEA-4FD3-A2C4-4D026AC5239D}" srcOrd="19" destOrd="0" presId="urn:microsoft.com/office/officeart/2005/8/layout/vList2"/>
    <dgm:cxn modelId="{D2DF504A-5057-40EE-959D-FC46BA3EABA5}" type="presParOf" srcId="{809C5DEF-6968-4B8A-A95E-E2A7E3295DEC}" destId="{13881DAC-0593-4470-B95C-43432F3CBA87}" srcOrd="20" destOrd="0" presId="urn:microsoft.com/office/officeart/2005/8/layout/vList2"/>
    <dgm:cxn modelId="{25F725AE-A30A-42F1-BA4F-7CC02E71BED7}" type="presParOf" srcId="{809C5DEF-6968-4B8A-A95E-E2A7E3295DEC}" destId="{1F57DA00-0F4C-4CA0-A5F9-8C3161C30334}" srcOrd="21" destOrd="0" presId="urn:microsoft.com/office/officeart/2005/8/layout/vList2"/>
    <dgm:cxn modelId="{5141F1DD-3F19-41B3-BFF7-CE062C67E53F}" type="presParOf" srcId="{809C5DEF-6968-4B8A-A95E-E2A7E3295DEC}" destId="{A53AC306-42CD-41BA-850F-BC961479B16B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82929D-ABDD-42E5-BCF4-51B5490E04C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2B2F31-E1C2-4A61-AAF4-8890D0FF2D3F}">
      <dgm:prSet/>
      <dgm:spPr/>
      <dgm:t>
        <a:bodyPr/>
        <a:lstStyle/>
        <a:p>
          <a:r>
            <a:rPr lang="en-US" b="1" i="0"/>
            <a:t>Pros</a:t>
          </a:r>
          <a:endParaRPr lang="en-US"/>
        </a:p>
      </dgm:t>
    </dgm:pt>
    <dgm:pt modelId="{B7CD9C04-B877-41A7-995A-7D061DA01C64}" type="parTrans" cxnId="{7BEE9CDF-F8ED-45F4-8A61-ACB89237B5E0}">
      <dgm:prSet/>
      <dgm:spPr/>
      <dgm:t>
        <a:bodyPr/>
        <a:lstStyle/>
        <a:p>
          <a:endParaRPr lang="en-US"/>
        </a:p>
      </dgm:t>
    </dgm:pt>
    <dgm:pt modelId="{CA53C679-8950-4375-8426-6BCB642DCCFA}" type="sibTrans" cxnId="{7BEE9CDF-F8ED-45F4-8A61-ACB89237B5E0}">
      <dgm:prSet/>
      <dgm:spPr/>
      <dgm:t>
        <a:bodyPr/>
        <a:lstStyle/>
        <a:p>
          <a:endParaRPr lang="en-US"/>
        </a:p>
      </dgm:t>
    </dgm:pt>
    <dgm:pt modelId="{C8EF9AAD-E199-4846-8D8E-D02E3458DC7A}">
      <dgm:prSet/>
      <dgm:spPr/>
      <dgm:t>
        <a:bodyPr/>
        <a:lstStyle/>
        <a:p>
          <a:r>
            <a:rPr lang="en-US" b="1" i="0"/>
            <a:t>Improved Performance for Local Queries</a:t>
          </a:r>
          <a:endParaRPr lang="en-US"/>
        </a:p>
      </dgm:t>
    </dgm:pt>
    <dgm:pt modelId="{47048AF9-9A72-43B7-BDD6-F4E46A24B492}" type="parTrans" cxnId="{60F9E61B-B844-4FC3-93DD-15923C4185BE}">
      <dgm:prSet/>
      <dgm:spPr/>
      <dgm:t>
        <a:bodyPr/>
        <a:lstStyle/>
        <a:p>
          <a:endParaRPr lang="en-US"/>
        </a:p>
      </dgm:t>
    </dgm:pt>
    <dgm:pt modelId="{1AF097BE-481F-4CA0-B84F-6779750C3E68}" type="sibTrans" cxnId="{60F9E61B-B844-4FC3-93DD-15923C4185BE}">
      <dgm:prSet/>
      <dgm:spPr/>
      <dgm:t>
        <a:bodyPr/>
        <a:lstStyle/>
        <a:p>
          <a:endParaRPr lang="en-US"/>
        </a:p>
      </dgm:t>
    </dgm:pt>
    <dgm:pt modelId="{74D6BDAC-8627-4CAE-A9EE-2CDFAEF518C7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If a branch office in Kathmandu only queries employees in Kathmandu, storing those rows locally reduces query time.</a:t>
          </a:r>
          <a:endParaRPr lang="en-US"/>
        </a:p>
      </dgm:t>
    </dgm:pt>
    <dgm:pt modelId="{1BF23506-EE34-46B2-BE71-FEBA03C0DB13}" type="parTrans" cxnId="{C3FB861D-02AE-4299-90FB-F91674980479}">
      <dgm:prSet/>
      <dgm:spPr/>
      <dgm:t>
        <a:bodyPr/>
        <a:lstStyle/>
        <a:p>
          <a:endParaRPr lang="en-US"/>
        </a:p>
      </dgm:t>
    </dgm:pt>
    <dgm:pt modelId="{612AF882-6245-4D15-8F31-30D9B01219BB}" type="sibTrans" cxnId="{C3FB861D-02AE-4299-90FB-F91674980479}">
      <dgm:prSet/>
      <dgm:spPr/>
      <dgm:t>
        <a:bodyPr/>
        <a:lstStyle/>
        <a:p>
          <a:endParaRPr lang="en-US"/>
        </a:p>
      </dgm:t>
    </dgm:pt>
    <dgm:pt modelId="{8CE33D99-334A-4B53-837C-9AE70490F8BA}">
      <dgm:prSet/>
      <dgm:spPr/>
      <dgm:t>
        <a:bodyPr/>
        <a:lstStyle/>
        <a:p>
          <a:r>
            <a:rPr lang="en-US" b="1" i="0"/>
            <a:t>Benefit</a:t>
          </a:r>
          <a:r>
            <a:rPr lang="en-US" b="0" i="0"/>
            <a:t>: Minimizes data transfer and latency.</a:t>
          </a:r>
          <a:endParaRPr lang="en-US"/>
        </a:p>
      </dgm:t>
    </dgm:pt>
    <dgm:pt modelId="{5637792F-22EC-40FD-975E-A52E4D27E7B5}" type="parTrans" cxnId="{044286FC-889E-491F-9436-2E0FC4BB04FE}">
      <dgm:prSet/>
      <dgm:spPr/>
      <dgm:t>
        <a:bodyPr/>
        <a:lstStyle/>
        <a:p>
          <a:endParaRPr lang="en-US"/>
        </a:p>
      </dgm:t>
    </dgm:pt>
    <dgm:pt modelId="{8ED6DDF4-4110-49D8-B0FF-E9C690A6DF0D}" type="sibTrans" cxnId="{044286FC-889E-491F-9436-2E0FC4BB04FE}">
      <dgm:prSet/>
      <dgm:spPr/>
      <dgm:t>
        <a:bodyPr/>
        <a:lstStyle/>
        <a:p>
          <a:endParaRPr lang="en-US"/>
        </a:p>
      </dgm:t>
    </dgm:pt>
    <dgm:pt modelId="{AA9230B0-A7B0-424C-AEDD-A077F6966D2D}">
      <dgm:prSet/>
      <dgm:spPr/>
      <dgm:t>
        <a:bodyPr/>
        <a:lstStyle/>
        <a:p>
          <a:r>
            <a:rPr lang="en-US" b="1" i="0"/>
            <a:t>Better Data Locality</a:t>
          </a:r>
          <a:endParaRPr lang="en-US"/>
        </a:p>
      </dgm:t>
    </dgm:pt>
    <dgm:pt modelId="{9EC04316-B176-47E7-80ED-A47B59C45CCC}" type="parTrans" cxnId="{BF374B55-F4E4-4642-ADBC-C6E9F10DB96C}">
      <dgm:prSet/>
      <dgm:spPr/>
      <dgm:t>
        <a:bodyPr/>
        <a:lstStyle/>
        <a:p>
          <a:endParaRPr lang="en-US"/>
        </a:p>
      </dgm:t>
    </dgm:pt>
    <dgm:pt modelId="{78E9A7EA-5ECB-4EED-B748-E92D8638BD1B}" type="sibTrans" cxnId="{BF374B55-F4E4-4642-ADBC-C6E9F10DB96C}">
      <dgm:prSet/>
      <dgm:spPr/>
      <dgm:t>
        <a:bodyPr/>
        <a:lstStyle/>
        <a:p>
          <a:endParaRPr lang="en-US"/>
        </a:p>
      </dgm:t>
    </dgm:pt>
    <dgm:pt modelId="{48955718-D224-4092-9863-62CC91A2D2E5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Sales data for different regions can be stored at regional servers.</a:t>
          </a:r>
          <a:endParaRPr lang="en-US"/>
        </a:p>
      </dgm:t>
    </dgm:pt>
    <dgm:pt modelId="{A5C56AB3-5FA8-4814-B26A-FBD6B9ED94C6}" type="parTrans" cxnId="{81CB70D0-162B-48E5-B23F-F0AA7BFE23CE}">
      <dgm:prSet/>
      <dgm:spPr/>
      <dgm:t>
        <a:bodyPr/>
        <a:lstStyle/>
        <a:p>
          <a:endParaRPr lang="en-US"/>
        </a:p>
      </dgm:t>
    </dgm:pt>
    <dgm:pt modelId="{392F0FE2-660C-4881-9151-E64F652476E4}" type="sibTrans" cxnId="{81CB70D0-162B-48E5-B23F-F0AA7BFE23CE}">
      <dgm:prSet/>
      <dgm:spPr/>
      <dgm:t>
        <a:bodyPr/>
        <a:lstStyle/>
        <a:p>
          <a:endParaRPr lang="en-US"/>
        </a:p>
      </dgm:t>
    </dgm:pt>
    <dgm:pt modelId="{DD0C585F-0303-4D8F-B55D-3E7F84EF81C7}">
      <dgm:prSet/>
      <dgm:spPr/>
      <dgm:t>
        <a:bodyPr/>
        <a:lstStyle/>
        <a:p>
          <a:r>
            <a:rPr lang="en-US" b="1" i="0"/>
            <a:t>Benefit</a:t>
          </a:r>
          <a:r>
            <a:rPr lang="en-US" b="0" i="0"/>
            <a:t>: Enhances access speed and reduces network load.</a:t>
          </a:r>
          <a:endParaRPr lang="en-US"/>
        </a:p>
      </dgm:t>
    </dgm:pt>
    <dgm:pt modelId="{E155EEFC-12F8-464B-B7BC-6A782CA1D48F}" type="parTrans" cxnId="{63CF0D16-1179-4A73-B6F0-A063CEC9149F}">
      <dgm:prSet/>
      <dgm:spPr/>
      <dgm:t>
        <a:bodyPr/>
        <a:lstStyle/>
        <a:p>
          <a:endParaRPr lang="en-US"/>
        </a:p>
      </dgm:t>
    </dgm:pt>
    <dgm:pt modelId="{EF4D2E10-4CF0-4A51-BEE5-9C3FE8CE1E6E}" type="sibTrans" cxnId="{63CF0D16-1179-4A73-B6F0-A063CEC9149F}">
      <dgm:prSet/>
      <dgm:spPr/>
      <dgm:t>
        <a:bodyPr/>
        <a:lstStyle/>
        <a:p>
          <a:endParaRPr lang="en-US"/>
        </a:p>
      </dgm:t>
    </dgm:pt>
    <dgm:pt modelId="{8F2DF894-D3B7-445C-BBD4-631663BDCD69}">
      <dgm:prSet/>
      <dgm:spPr/>
      <dgm:t>
        <a:bodyPr/>
        <a:lstStyle/>
        <a:p>
          <a:r>
            <a:rPr lang="en-US" b="1" i="0"/>
            <a:t>Parallel Processing</a:t>
          </a:r>
          <a:endParaRPr lang="en-US"/>
        </a:p>
      </dgm:t>
    </dgm:pt>
    <dgm:pt modelId="{5CD6C737-092B-47A7-B4DF-D8E95D8A0315}" type="parTrans" cxnId="{DBD8323D-45C2-4F9A-8641-573D531C6EB8}">
      <dgm:prSet/>
      <dgm:spPr/>
      <dgm:t>
        <a:bodyPr/>
        <a:lstStyle/>
        <a:p>
          <a:endParaRPr lang="en-US"/>
        </a:p>
      </dgm:t>
    </dgm:pt>
    <dgm:pt modelId="{ADC3F40C-BD06-491D-9AB6-36A6F73CC83D}" type="sibTrans" cxnId="{DBD8323D-45C2-4F9A-8641-573D531C6EB8}">
      <dgm:prSet/>
      <dgm:spPr/>
      <dgm:t>
        <a:bodyPr/>
        <a:lstStyle/>
        <a:p>
          <a:endParaRPr lang="en-US"/>
        </a:p>
      </dgm:t>
    </dgm:pt>
    <dgm:pt modelId="{8F9F6214-2100-419B-B253-2C9856CC0B3A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Queries on different fragments (e.g., Kathmandu and Pokhara) can be processed simultaneously.</a:t>
          </a:r>
          <a:endParaRPr lang="en-US"/>
        </a:p>
      </dgm:t>
    </dgm:pt>
    <dgm:pt modelId="{C0897702-2EDF-4B29-BC0A-554A9EDC4915}" type="parTrans" cxnId="{1807C7CD-5A3B-4090-B3FC-3C9BB1700CB0}">
      <dgm:prSet/>
      <dgm:spPr/>
      <dgm:t>
        <a:bodyPr/>
        <a:lstStyle/>
        <a:p>
          <a:endParaRPr lang="en-US"/>
        </a:p>
      </dgm:t>
    </dgm:pt>
    <dgm:pt modelId="{270ACF76-435B-4B8D-8DAF-9595ADC3943D}" type="sibTrans" cxnId="{1807C7CD-5A3B-4090-B3FC-3C9BB1700CB0}">
      <dgm:prSet/>
      <dgm:spPr/>
      <dgm:t>
        <a:bodyPr/>
        <a:lstStyle/>
        <a:p>
          <a:endParaRPr lang="en-US"/>
        </a:p>
      </dgm:t>
    </dgm:pt>
    <dgm:pt modelId="{01B5094F-ECFF-4284-BBFA-F4CC44D819AD}">
      <dgm:prSet/>
      <dgm:spPr/>
      <dgm:t>
        <a:bodyPr/>
        <a:lstStyle/>
        <a:p>
          <a:r>
            <a:rPr lang="en-US" b="1" i="0"/>
            <a:t>Benefit</a:t>
          </a:r>
          <a:r>
            <a:rPr lang="en-US" b="0" i="0"/>
            <a:t>: Increases throughput and efficiency.</a:t>
          </a:r>
          <a:endParaRPr lang="en-US"/>
        </a:p>
      </dgm:t>
    </dgm:pt>
    <dgm:pt modelId="{7B71285E-99C4-44D0-88EF-C8D06AABCAC5}" type="parTrans" cxnId="{DEF20DDF-C0ED-4B2E-8DFE-1BA15B072EBD}">
      <dgm:prSet/>
      <dgm:spPr/>
      <dgm:t>
        <a:bodyPr/>
        <a:lstStyle/>
        <a:p>
          <a:endParaRPr lang="en-US"/>
        </a:p>
      </dgm:t>
    </dgm:pt>
    <dgm:pt modelId="{79738851-EF9C-482F-A7A5-14D5A71CDD1D}" type="sibTrans" cxnId="{DEF20DDF-C0ED-4B2E-8DFE-1BA15B072EBD}">
      <dgm:prSet/>
      <dgm:spPr/>
      <dgm:t>
        <a:bodyPr/>
        <a:lstStyle/>
        <a:p>
          <a:endParaRPr lang="en-US"/>
        </a:p>
      </dgm:t>
    </dgm:pt>
    <dgm:pt modelId="{11BEB28C-AEFA-4EB2-AA4F-AE47725981A3}">
      <dgm:prSet/>
      <dgm:spPr/>
      <dgm:t>
        <a:bodyPr/>
        <a:lstStyle/>
        <a:p>
          <a:r>
            <a:rPr lang="en-US" b="1" i="0"/>
            <a:t>Security and Privacy</a:t>
          </a:r>
          <a:endParaRPr lang="en-US"/>
        </a:p>
      </dgm:t>
    </dgm:pt>
    <dgm:pt modelId="{62BF1DD5-1262-40DC-B961-FC7674EC23BD}" type="parTrans" cxnId="{FFDEDB07-2F2B-464D-862F-14AFFC78FA71}">
      <dgm:prSet/>
      <dgm:spPr/>
      <dgm:t>
        <a:bodyPr/>
        <a:lstStyle/>
        <a:p>
          <a:endParaRPr lang="en-US"/>
        </a:p>
      </dgm:t>
    </dgm:pt>
    <dgm:pt modelId="{6D22087E-226A-45DF-BC99-297E925DA9CD}" type="sibTrans" cxnId="{FFDEDB07-2F2B-464D-862F-14AFFC78FA71}">
      <dgm:prSet/>
      <dgm:spPr/>
      <dgm:t>
        <a:bodyPr/>
        <a:lstStyle/>
        <a:p>
          <a:endParaRPr lang="en-US"/>
        </a:p>
      </dgm:t>
    </dgm:pt>
    <dgm:pt modelId="{601849D9-CBB8-4A37-8CF8-FAB6BD997221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Sensitive data for a region can be isolated to that region’s server.</a:t>
          </a:r>
          <a:endParaRPr lang="en-US"/>
        </a:p>
      </dgm:t>
    </dgm:pt>
    <dgm:pt modelId="{62F83A4C-476E-43CF-B546-45DFD7BBDA99}" type="parTrans" cxnId="{802523DE-03E9-4BD4-859C-787943BC06CD}">
      <dgm:prSet/>
      <dgm:spPr/>
      <dgm:t>
        <a:bodyPr/>
        <a:lstStyle/>
        <a:p>
          <a:endParaRPr lang="en-US"/>
        </a:p>
      </dgm:t>
    </dgm:pt>
    <dgm:pt modelId="{1D4CB38F-2D91-483A-88F7-9961CE771285}" type="sibTrans" cxnId="{802523DE-03E9-4BD4-859C-787943BC06CD}">
      <dgm:prSet/>
      <dgm:spPr/>
      <dgm:t>
        <a:bodyPr/>
        <a:lstStyle/>
        <a:p>
          <a:endParaRPr lang="en-US"/>
        </a:p>
      </dgm:t>
    </dgm:pt>
    <dgm:pt modelId="{FE466775-8ABE-4A74-9D58-923047751519}">
      <dgm:prSet/>
      <dgm:spPr/>
      <dgm:t>
        <a:bodyPr/>
        <a:lstStyle/>
        <a:p>
          <a:r>
            <a:rPr lang="en-US" b="1" i="0"/>
            <a:t>Benefit</a:t>
          </a:r>
          <a:r>
            <a:rPr lang="en-US" b="0" i="0"/>
            <a:t>: Limits exposure and improves compliance.</a:t>
          </a:r>
          <a:endParaRPr lang="en-US"/>
        </a:p>
      </dgm:t>
    </dgm:pt>
    <dgm:pt modelId="{D0AFED21-1683-41B2-8D5A-663D4C459A6A}" type="parTrans" cxnId="{880F52E3-4DDD-4ED1-B366-F16E2F5D000E}">
      <dgm:prSet/>
      <dgm:spPr/>
      <dgm:t>
        <a:bodyPr/>
        <a:lstStyle/>
        <a:p>
          <a:endParaRPr lang="en-US"/>
        </a:p>
      </dgm:t>
    </dgm:pt>
    <dgm:pt modelId="{E9735AAE-3B22-4EA1-B582-8006AC4ED790}" type="sibTrans" cxnId="{880F52E3-4DDD-4ED1-B366-F16E2F5D000E}">
      <dgm:prSet/>
      <dgm:spPr/>
      <dgm:t>
        <a:bodyPr/>
        <a:lstStyle/>
        <a:p>
          <a:endParaRPr lang="en-US"/>
        </a:p>
      </dgm:t>
    </dgm:pt>
    <dgm:pt modelId="{431763C0-8408-487F-A563-0E3B6B28DF0D}" type="pres">
      <dgm:prSet presAssocID="{6382929D-ABDD-42E5-BCF4-51B5490E04C1}" presName="Name0" presStyleCnt="0">
        <dgm:presLayoutVars>
          <dgm:dir/>
          <dgm:animLvl val="lvl"/>
          <dgm:resizeHandles val="exact"/>
        </dgm:presLayoutVars>
      </dgm:prSet>
      <dgm:spPr/>
    </dgm:pt>
    <dgm:pt modelId="{B88E8062-FB23-4634-8F87-6147873D2F23}" type="pres">
      <dgm:prSet presAssocID="{4B2B2F31-E1C2-4A61-AAF4-8890D0FF2D3F}" presName="composite" presStyleCnt="0"/>
      <dgm:spPr/>
    </dgm:pt>
    <dgm:pt modelId="{D910420D-6E25-4384-888B-67FDE16FF8DC}" type="pres">
      <dgm:prSet presAssocID="{4B2B2F31-E1C2-4A61-AAF4-8890D0FF2D3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DE108D57-2F35-4E8F-A279-84A1A423BB23}" type="pres">
      <dgm:prSet presAssocID="{4B2B2F31-E1C2-4A61-AAF4-8890D0FF2D3F}" presName="desTx" presStyleLbl="alignAccFollowNode1" presStyleIdx="0" presStyleCnt="5">
        <dgm:presLayoutVars>
          <dgm:bulletEnabled val="1"/>
        </dgm:presLayoutVars>
      </dgm:prSet>
      <dgm:spPr/>
    </dgm:pt>
    <dgm:pt modelId="{2AB82D56-3D1D-443C-BBAC-A623A0CC5241}" type="pres">
      <dgm:prSet presAssocID="{CA53C679-8950-4375-8426-6BCB642DCCFA}" presName="space" presStyleCnt="0"/>
      <dgm:spPr/>
    </dgm:pt>
    <dgm:pt modelId="{3C458A2A-1272-4D21-8F59-E32F4BB1E14F}" type="pres">
      <dgm:prSet presAssocID="{C8EF9AAD-E199-4846-8D8E-D02E3458DC7A}" presName="composite" presStyleCnt="0"/>
      <dgm:spPr/>
    </dgm:pt>
    <dgm:pt modelId="{A74B5511-0F44-44D0-BAFC-4642736374D3}" type="pres">
      <dgm:prSet presAssocID="{C8EF9AAD-E199-4846-8D8E-D02E3458DC7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D51F0F4-32E1-4164-800F-C7B315EF3381}" type="pres">
      <dgm:prSet presAssocID="{C8EF9AAD-E199-4846-8D8E-D02E3458DC7A}" presName="desTx" presStyleLbl="alignAccFollowNode1" presStyleIdx="1" presStyleCnt="5">
        <dgm:presLayoutVars>
          <dgm:bulletEnabled val="1"/>
        </dgm:presLayoutVars>
      </dgm:prSet>
      <dgm:spPr/>
    </dgm:pt>
    <dgm:pt modelId="{D404F491-6F10-4B67-B3CF-1C074E45CC87}" type="pres">
      <dgm:prSet presAssocID="{1AF097BE-481F-4CA0-B84F-6779750C3E68}" presName="space" presStyleCnt="0"/>
      <dgm:spPr/>
    </dgm:pt>
    <dgm:pt modelId="{72B41235-7E9C-4BDF-BE25-071A99E770D3}" type="pres">
      <dgm:prSet presAssocID="{AA9230B0-A7B0-424C-AEDD-A077F6966D2D}" presName="composite" presStyleCnt="0"/>
      <dgm:spPr/>
    </dgm:pt>
    <dgm:pt modelId="{60614118-7A16-4C22-9F84-0539EFD4C046}" type="pres">
      <dgm:prSet presAssocID="{AA9230B0-A7B0-424C-AEDD-A077F6966D2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D728E25-30D5-4BAA-97BF-4F6931602CF3}" type="pres">
      <dgm:prSet presAssocID="{AA9230B0-A7B0-424C-AEDD-A077F6966D2D}" presName="desTx" presStyleLbl="alignAccFollowNode1" presStyleIdx="2" presStyleCnt="5">
        <dgm:presLayoutVars>
          <dgm:bulletEnabled val="1"/>
        </dgm:presLayoutVars>
      </dgm:prSet>
      <dgm:spPr/>
    </dgm:pt>
    <dgm:pt modelId="{2F5D3268-F297-4210-8B3A-16387052B031}" type="pres">
      <dgm:prSet presAssocID="{78E9A7EA-5ECB-4EED-B748-E92D8638BD1B}" presName="space" presStyleCnt="0"/>
      <dgm:spPr/>
    </dgm:pt>
    <dgm:pt modelId="{A6C349FB-A87B-441C-A592-BAF73BC33E2C}" type="pres">
      <dgm:prSet presAssocID="{8F2DF894-D3B7-445C-BBD4-631663BDCD69}" presName="composite" presStyleCnt="0"/>
      <dgm:spPr/>
    </dgm:pt>
    <dgm:pt modelId="{2679C983-48CB-4B23-BAAB-12A3DE924004}" type="pres">
      <dgm:prSet presAssocID="{8F2DF894-D3B7-445C-BBD4-631663BDCD6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7BA5A68-848E-417C-BD87-8FFA3C83A461}" type="pres">
      <dgm:prSet presAssocID="{8F2DF894-D3B7-445C-BBD4-631663BDCD69}" presName="desTx" presStyleLbl="alignAccFollowNode1" presStyleIdx="3" presStyleCnt="5">
        <dgm:presLayoutVars>
          <dgm:bulletEnabled val="1"/>
        </dgm:presLayoutVars>
      </dgm:prSet>
      <dgm:spPr/>
    </dgm:pt>
    <dgm:pt modelId="{202AA958-BC04-44C0-9046-574EB7613717}" type="pres">
      <dgm:prSet presAssocID="{ADC3F40C-BD06-491D-9AB6-36A6F73CC83D}" presName="space" presStyleCnt="0"/>
      <dgm:spPr/>
    </dgm:pt>
    <dgm:pt modelId="{4311603A-4A36-4ADD-BCCD-5EDBC7E46E98}" type="pres">
      <dgm:prSet presAssocID="{11BEB28C-AEFA-4EB2-AA4F-AE47725981A3}" presName="composite" presStyleCnt="0"/>
      <dgm:spPr/>
    </dgm:pt>
    <dgm:pt modelId="{28EE38FD-14BF-4CB4-BC32-B500BCEBCA7F}" type="pres">
      <dgm:prSet presAssocID="{11BEB28C-AEFA-4EB2-AA4F-AE47725981A3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75CF32AD-292D-4CBD-8713-A45B2C0D584E}" type="pres">
      <dgm:prSet presAssocID="{11BEB28C-AEFA-4EB2-AA4F-AE47725981A3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FDEDB07-2F2B-464D-862F-14AFFC78FA71}" srcId="{6382929D-ABDD-42E5-BCF4-51B5490E04C1}" destId="{11BEB28C-AEFA-4EB2-AA4F-AE47725981A3}" srcOrd="4" destOrd="0" parTransId="{62BF1DD5-1262-40DC-B961-FC7674EC23BD}" sibTransId="{6D22087E-226A-45DF-BC99-297E925DA9CD}"/>
    <dgm:cxn modelId="{04068008-6DE9-49D4-BC86-3AAA229A3927}" type="presOf" srcId="{601849D9-CBB8-4A37-8CF8-FAB6BD997221}" destId="{75CF32AD-292D-4CBD-8713-A45B2C0D584E}" srcOrd="0" destOrd="0" presId="urn:microsoft.com/office/officeart/2005/8/layout/hList1"/>
    <dgm:cxn modelId="{63CF0D16-1179-4A73-B6F0-A063CEC9149F}" srcId="{AA9230B0-A7B0-424C-AEDD-A077F6966D2D}" destId="{DD0C585F-0303-4D8F-B55D-3E7F84EF81C7}" srcOrd="1" destOrd="0" parTransId="{E155EEFC-12F8-464B-B7BC-6A782CA1D48F}" sibTransId="{EF4D2E10-4CF0-4A51-BEE5-9C3FE8CE1E6E}"/>
    <dgm:cxn modelId="{60F9E61B-B844-4FC3-93DD-15923C4185BE}" srcId="{6382929D-ABDD-42E5-BCF4-51B5490E04C1}" destId="{C8EF9AAD-E199-4846-8D8E-D02E3458DC7A}" srcOrd="1" destOrd="0" parTransId="{47048AF9-9A72-43B7-BDD6-F4E46A24B492}" sibTransId="{1AF097BE-481F-4CA0-B84F-6779750C3E68}"/>
    <dgm:cxn modelId="{C3FB861D-02AE-4299-90FB-F91674980479}" srcId="{C8EF9AAD-E199-4846-8D8E-D02E3458DC7A}" destId="{74D6BDAC-8627-4CAE-A9EE-2CDFAEF518C7}" srcOrd="0" destOrd="0" parTransId="{1BF23506-EE34-46B2-BE71-FEBA03C0DB13}" sibTransId="{612AF882-6245-4D15-8F31-30D9B01219BB}"/>
    <dgm:cxn modelId="{39356C1F-4A15-467C-B7D1-4E71EFB923C7}" type="presOf" srcId="{4B2B2F31-E1C2-4A61-AAF4-8890D0FF2D3F}" destId="{D910420D-6E25-4384-888B-67FDE16FF8DC}" srcOrd="0" destOrd="0" presId="urn:microsoft.com/office/officeart/2005/8/layout/hList1"/>
    <dgm:cxn modelId="{5E4B9E3C-692B-4AE7-AC78-2D3432AE2AA3}" type="presOf" srcId="{8CE33D99-334A-4B53-837C-9AE70490F8BA}" destId="{2D51F0F4-32E1-4164-800F-C7B315EF3381}" srcOrd="0" destOrd="1" presId="urn:microsoft.com/office/officeart/2005/8/layout/hList1"/>
    <dgm:cxn modelId="{DBD8323D-45C2-4F9A-8641-573D531C6EB8}" srcId="{6382929D-ABDD-42E5-BCF4-51B5490E04C1}" destId="{8F2DF894-D3B7-445C-BBD4-631663BDCD69}" srcOrd="3" destOrd="0" parTransId="{5CD6C737-092B-47A7-B4DF-D8E95D8A0315}" sibTransId="{ADC3F40C-BD06-491D-9AB6-36A6F73CC83D}"/>
    <dgm:cxn modelId="{B240873E-6A9E-4B27-8CB1-720FF2252A8B}" type="presOf" srcId="{01B5094F-ECFF-4284-BBFA-F4CC44D819AD}" destId="{77BA5A68-848E-417C-BD87-8FFA3C83A461}" srcOrd="0" destOrd="1" presId="urn:microsoft.com/office/officeart/2005/8/layout/hList1"/>
    <dgm:cxn modelId="{8A0F7F6A-0308-4465-B592-EA78BE3CF2AD}" type="presOf" srcId="{8F9F6214-2100-419B-B253-2C9856CC0B3A}" destId="{77BA5A68-848E-417C-BD87-8FFA3C83A461}" srcOrd="0" destOrd="0" presId="urn:microsoft.com/office/officeart/2005/8/layout/hList1"/>
    <dgm:cxn modelId="{CFA8F64E-FFBB-4FA5-9E4C-80B6C559CF4E}" type="presOf" srcId="{8F2DF894-D3B7-445C-BBD4-631663BDCD69}" destId="{2679C983-48CB-4B23-BAAB-12A3DE924004}" srcOrd="0" destOrd="0" presId="urn:microsoft.com/office/officeart/2005/8/layout/hList1"/>
    <dgm:cxn modelId="{BF374B55-F4E4-4642-ADBC-C6E9F10DB96C}" srcId="{6382929D-ABDD-42E5-BCF4-51B5490E04C1}" destId="{AA9230B0-A7B0-424C-AEDD-A077F6966D2D}" srcOrd="2" destOrd="0" parTransId="{9EC04316-B176-47E7-80ED-A47B59C45CCC}" sibTransId="{78E9A7EA-5ECB-4EED-B748-E92D8638BD1B}"/>
    <dgm:cxn modelId="{CF468F59-0113-4D25-8911-087CBE662A11}" type="presOf" srcId="{DD0C585F-0303-4D8F-B55D-3E7F84EF81C7}" destId="{8D728E25-30D5-4BAA-97BF-4F6931602CF3}" srcOrd="0" destOrd="1" presId="urn:microsoft.com/office/officeart/2005/8/layout/hList1"/>
    <dgm:cxn modelId="{926A4C82-4568-4C0C-BDCA-CE07F3A48422}" type="presOf" srcId="{6382929D-ABDD-42E5-BCF4-51B5490E04C1}" destId="{431763C0-8408-487F-A563-0E3B6B28DF0D}" srcOrd="0" destOrd="0" presId="urn:microsoft.com/office/officeart/2005/8/layout/hList1"/>
    <dgm:cxn modelId="{EB5DE28B-4001-4460-B218-91A267342E4A}" type="presOf" srcId="{C8EF9AAD-E199-4846-8D8E-D02E3458DC7A}" destId="{A74B5511-0F44-44D0-BAFC-4642736374D3}" srcOrd="0" destOrd="0" presId="urn:microsoft.com/office/officeart/2005/8/layout/hList1"/>
    <dgm:cxn modelId="{98612398-0C88-4E28-8BB9-2A5CDE9A92E1}" type="presOf" srcId="{74D6BDAC-8627-4CAE-A9EE-2CDFAEF518C7}" destId="{2D51F0F4-32E1-4164-800F-C7B315EF3381}" srcOrd="0" destOrd="0" presId="urn:microsoft.com/office/officeart/2005/8/layout/hList1"/>
    <dgm:cxn modelId="{D9B50DA8-5BDD-410C-B92D-093B8962DE76}" type="presOf" srcId="{11BEB28C-AEFA-4EB2-AA4F-AE47725981A3}" destId="{28EE38FD-14BF-4CB4-BC32-B500BCEBCA7F}" srcOrd="0" destOrd="0" presId="urn:microsoft.com/office/officeart/2005/8/layout/hList1"/>
    <dgm:cxn modelId="{2BD91AB7-5EA5-4BBA-B518-A94C0A030D66}" type="presOf" srcId="{48955718-D224-4092-9863-62CC91A2D2E5}" destId="{8D728E25-30D5-4BAA-97BF-4F6931602CF3}" srcOrd="0" destOrd="0" presId="urn:microsoft.com/office/officeart/2005/8/layout/hList1"/>
    <dgm:cxn modelId="{C44E49CD-9340-4166-910D-E999CA1CB921}" type="presOf" srcId="{AA9230B0-A7B0-424C-AEDD-A077F6966D2D}" destId="{60614118-7A16-4C22-9F84-0539EFD4C046}" srcOrd="0" destOrd="0" presId="urn:microsoft.com/office/officeart/2005/8/layout/hList1"/>
    <dgm:cxn modelId="{1807C7CD-5A3B-4090-B3FC-3C9BB1700CB0}" srcId="{8F2DF894-D3B7-445C-BBD4-631663BDCD69}" destId="{8F9F6214-2100-419B-B253-2C9856CC0B3A}" srcOrd="0" destOrd="0" parTransId="{C0897702-2EDF-4B29-BC0A-554A9EDC4915}" sibTransId="{270ACF76-435B-4B8D-8DAF-9595ADC3943D}"/>
    <dgm:cxn modelId="{81CB70D0-162B-48E5-B23F-F0AA7BFE23CE}" srcId="{AA9230B0-A7B0-424C-AEDD-A077F6966D2D}" destId="{48955718-D224-4092-9863-62CC91A2D2E5}" srcOrd="0" destOrd="0" parTransId="{A5C56AB3-5FA8-4814-B26A-FBD6B9ED94C6}" sibTransId="{392F0FE2-660C-4881-9151-E64F652476E4}"/>
    <dgm:cxn modelId="{802523DE-03E9-4BD4-859C-787943BC06CD}" srcId="{11BEB28C-AEFA-4EB2-AA4F-AE47725981A3}" destId="{601849D9-CBB8-4A37-8CF8-FAB6BD997221}" srcOrd="0" destOrd="0" parTransId="{62F83A4C-476E-43CF-B546-45DFD7BBDA99}" sibTransId="{1D4CB38F-2D91-483A-88F7-9961CE771285}"/>
    <dgm:cxn modelId="{DEF20DDF-C0ED-4B2E-8DFE-1BA15B072EBD}" srcId="{8F2DF894-D3B7-445C-BBD4-631663BDCD69}" destId="{01B5094F-ECFF-4284-BBFA-F4CC44D819AD}" srcOrd="1" destOrd="0" parTransId="{7B71285E-99C4-44D0-88EF-C8D06AABCAC5}" sibTransId="{79738851-EF9C-482F-A7A5-14D5A71CDD1D}"/>
    <dgm:cxn modelId="{7BEE9CDF-F8ED-45F4-8A61-ACB89237B5E0}" srcId="{6382929D-ABDD-42E5-BCF4-51B5490E04C1}" destId="{4B2B2F31-E1C2-4A61-AAF4-8890D0FF2D3F}" srcOrd="0" destOrd="0" parTransId="{B7CD9C04-B877-41A7-995A-7D061DA01C64}" sibTransId="{CA53C679-8950-4375-8426-6BCB642DCCFA}"/>
    <dgm:cxn modelId="{880F52E3-4DDD-4ED1-B366-F16E2F5D000E}" srcId="{11BEB28C-AEFA-4EB2-AA4F-AE47725981A3}" destId="{FE466775-8ABE-4A74-9D58-923047751519}" srcOrd="1" destOrd="0" parTransId="{D0AFED21-1683-41B2-8D5A-663D4C459A6A}" sibTransId="{E9735AAE-3B22-4EA1-B582-8006AC4ED790}"/>
    <dgm:cxn modelId="{7EA8E1F8-223E-489D-840C-F2E33FD1F158}" type="presOf" srcId="{FE466775-8ABE-4A74-9D58-923047751519}" destId="{75CF32AD-292D-4CBD-8713-A45B2C0D584E}" srcOrd="0" destOrd="1" presId="urn:microsoft.com/office/officeart/2005/8/layout/hList1"/>
    <dgm:cxn modelId="{044286FC-889E-491F-9436-2E0FC4BB04FE}" srcId="{C8EF9AAD-E199-4846-8D8E-D02E3458DC7A}" destId="{8CE33D99-334A-4B53-837C-9AE70490F8BA}" srcOrd="1" destOrd="0" parTransId="{5637792F-22EC-40FD-975E-A52E4D27E7B5}" sibTransId="{8ED6DDF4-4110-49D8-B0FF-E9C690A6DF0D}"/>
    <dgm:cxn modelId="{2AFC0ACD-66D6-49B2-94EE-C22766C6D853}" type="presParOf" srcId="{431763C0-8408-487F-A563-0E3B6B28DF0D}" destId="{B88E8062-FB23-4634-8F87-6147873D2F23}" srcOrd="0" destOrd="0" presId="urn:microsoft.com/office/officeart/2005/8/layout/hList1"/>
    <dgm:cxn modelId="{291EA134-352E-42E8-A8F0-8AA2D36A20BF}" type="presParOf" srcId="{B88E8062-FB23-4634-8F87-6147873D2F23}" destId="{D910420D-6E25-4384-888B-67FDE16FF8DC}" srcOrd="0" destOrd="0" presId="urn:microsoft.com/office/officeart/2005/8/layout/hList1"/>
    <dgm:cxn modelId="{9C2261B6-030F-4CF1-955F-DEDC35ED1646}" type="presParOf" srcId="{B88E8062-FB23-4634-8F87-6147873D2F23}" destId="{DE108D57-2F35-4E8F-A279-84A1A423BB23}" srcOrd="1" destOrd="0" presId="urn:microsoft.com/office/officeart/2005/8/layout/hList1"/>
    <dgm:cxn modelId="{96D80CA9-55E4-4CE9-8B33-910B928D174A}" type="presParOf" srcId="{431763C0-8408-487F-A563-0E3B6B28DF0D}" destId="{2AB82D56-3D1D-443C-BBAC-A623A0CC5241}" srcOrd="1" destOrd="0" presId="urn:microsoft.com/office/officeart/2005/8/layout/hList1"/>
    <dgm:cxn modelId="{426FE876-EC25-453A-BFD5-277FF5A230FE}" type="presParOf" srcId="{431763C0-8408-487F-A563-0E3B6B28DF0D}" destId="{3C458A2A-1272-4D21-8F59-E32F4BB1E14F}" srcOrd="2" destOrd="0" presId="urn:microsoft.com/office/officeart/2005/8/layout/hList1"/>
    <dgm:cxn modelId="{E58ADFFD-1977-4E30-B9C9-6FE51B811DE7}" type="presParOf" srcId="{3C458A2A-1272-4D21-8F59-E32F4BB1E14F}" destId="{A74B5511-0F44-44D0-BAFC-4642736374D3}" srcOrd="0" destOrd="0" presId="urn:microsoft.com/office/officeart/2005/8/layout/hList1"/>
    <dgm:cxn modelId="{257F104E-D97F-45F3-83E9-E8B5B309ED06}" type="presParOf" srcId="{3C458A2A-1272-4D21-8F59-E32F4BB1E14F}" destId="{2D51F0F4-32E1-4164-800F-C7B315EF3381}" srcOrd="1" destOrd="0" presId="urn:microsoft.com/office/officeart/2005/8/layout/hList1"/>
    <dgm:cxn modelId="{B3336055-01C6-45F3-B319-750E26323D4F}" type="presParOf" srcId="{431763C0-8408-487F-A563-0E3B6B28DF0D}" destId="{D404F491-6F10-4B67-B3CF-1C074E45CC87}" srcOrd="3" destOrd="0" presId="urn:microsoft.com/office/officeart/2005/8/layout/hList1"/>
    <dgm:cxn modelId="{DCDD4E4B-2674-4DF7-81E2-85B2A06C21FA}" type="presParOf" srcId="{431763C0-8408-487F-A563-0E3B6B28DF0D}" destId="{72B41235-7E9C-4BDF-BE25-071A99E770D3}" srcOrd="4" destOrd="0" presId="urn:microsoft.com/office/officeart/2005/8/layout/hList1"/>
    <dgm:cxn modelId="{095F911B-CCC9-457D-90FB-BB402EA74053}" type="presParOf" srcId="{72B41235-7E9C-4BDF-BE25-071A99E770D3}" destId="{60614118-7A16-4C22-9F84-0539EFD4C046}" srcOrd="0" destOrd="0" presId="urn:microsoft.com/office/officeart/2005/8/layout/hList1"/>
    <dgm:cxn modelId="{7CA9D43A-BBD6-41BE-A428-0466EA7D10EA}" type="presParOf" srcId="{72B41235-7E9C-4BDF-BE25-071A99E770D3}" destId="{8D728E25-30D5-4BAA-97BF-4F6931602CF3}" srcOrd="1" destOrd="0" presId="urn:microsoft.com/office/officeart/2005/8/layout/hList1"/>
    <dgm:cxn modelId="{D0B68D6E-45E9-4E71-8CE6-DDD7B9735BE9}" type="presParOf" srcId="{431763C0-8408-487F-A563-0E3B6B28DF0D}" destId="{2F5D3268-F297-4210-8B3A-16387052B031}" srcOrd="5" destOrd="0" presId="urn:microsoft.com/office/officeart/2005/8/layout/hList1"/>
    <dgm:cxn modelId="{7B8B021C-EFF6-4F11-9F25-71CADDF1E3AC}" type="presParOf" srcId="{431763C0-8408-487F-A563-0E3B6B28DF0D}" destId="{A6C349FB-A87B-441C-A592-BAF73BC33E2C}" srcOrd="6" destOrd="0" presId="urn:microsoft.com/office/officeart/2005/8/layout/hList1"/>
    <dgm:cxn modelId="{BF8D1BFE-9268-4126-97E1-934F9D01B28A}" type="presParOf" srcId="{A6C349FB-A87B-441C-A592-BAF73BC33E2C}" destId="{2679C983-48CB-4B23-BAAB-12A3DE924004}" srcOrd="0" destOrd="0" presId="urn:microsoft.com/office/officeart/2005/8/layout/hList1"/>
    <dgm:cxn modelId="{F406ED57-DAFE-4B38-943B-89A2082E0717}" type="presParOf" srcId="{A6C349FB-A87B-441C-A592-BAF73BC33E2C}" destId="{77BA5A68-848E-417C-BD87-8FFA3C83A461}" srcOrd="1" destOrd="0" presId="urn:microsoft.com/office/officeart/2005/8/layout/hList1"/>
    <dgm:cxn modelId="{C7CEBDAA-EC1F-4F66-A2C0-6AD70048CDBC}" type="presParOf" srcId="{431763C0-8408-487F-A563-0E3B6B28DF0D}" destId="{202AA958-BC04-44C0-9046-574EB7613717}" srcOrd="7" destOrd="0" presId="urn:microsoft.com/office/officeart/2005/8/layout/hList1"/>
    <dgm:cxn modelId="{D3C96CAF-0CAF-4D55-9572-26AB052F1A5B}" type="presParOf" srcId="{431763C0-8408-487F-A563-0E3B6B28DF0D}" destId="{4311603A-4A36-4ADD-BCCD-5EDBC7E46E98}" srcOrd="8" destOrd="0" presId="urn:microsoft.com/office/officeart/2005/8/layout/hList1"/>
    <dgm:cxn modelId="{66A8ACE7-D2B1-4B13-9D62-8CF5D5D22EAC}" type="presParOf" srcId="{4311603A-4A36-4ADD-BCCD-5EDBC7E46E98}" destId="{28EE38FD-14BF-4CB4-BC32-B500BCEBCA7F}" srcOrd="0" destOrd="0" presId="urn:microsoft.com/office/officeart/2005/8/layout/hList1"/>
    <dgm:cxn modelId="{79CF8733-1074-496D-9158-7026009CE16D}" type="presParOf" srcId="{4311603A-4A36-4ADD-BCCD-5EDBC7E46E98}" destId="{75CF32AD-292D-4CBD-8713-A45B2C0D58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275D7-FCF0-4794-A3D4-69EA0DB5E98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96791E-E962-450F-AB55-EA3A6F4F2CB0}">
      <dgm:prSet/>
      <dgm:spPr/>
      <dgm:t>
        <a:bodyPr/>
        <a:lstStyle/>
        <a:p>
          <a:r>
            <a:rPr lang="en-US" b="1" i="0"/>
            <a:t>Cons</a:t>
          </a:r>
          <a:endParaRPr lang="en-US"/>
        </a:p>
      </dgm:t>
    </dgm:pt>
    <dgm:pt modelId="{37530507-DED7-4689-9C19-32C7C3A2AAF5}" type="parTrans" cxnId="{30F410B8-ED9C-434B-9897-5BA769331A3E}">
      <dgm:prSet/>
      <dgm:spPr/>
      <dgm:t>
        <a:bodyPr/>
        <a:lstStyle/>
        <a:p>
          <a:endParaRPr lang="en-US"/>
        </a:p>
      </dgm:t>
    </dgm:pt>
    <dgm:pt modelId="{1B31F04D-CA49-4DE4-AE3B-B20892780B81}" type="sibTrans" cxnId="{30F410B8-ED9C-434B-9897-5BA769331A3E}">
      <dgm:prSet/>
      <dgm:spPr/>
      <dgm:t>
        <a:bodyPr/>
        <a:lstStyle/>
        <a:p>
          <a:endParaRPr lang="en-US"/>
        </a:p>
      </dgm:t>
    </dgm:pt>
    <dgm:pt modelId="{A9D73F0A-04B1-42AE-AEF2-82FA15467C11}">
      <dgm:prSet/>
      <dgm:spPr/>
      <dgm:t>
        <a:bodyPr/>
        <a:lstStyle/>
        <a:p>
          <a:r>
            <a:rPr lang="en-US" b="1" i="0"/>
            <a:t>Complex Query Processing</a:t>
          </a:r>
          <a:endParaRPr lang="en-US"/>
        </a:p>
      </dgm:t>
    </dgm:pt>
    <dgm:pt modelId="{5E2600D8-B351-4A54-80AF-35BAD96EC4F6}" type="parTrans" cxnId="{20EFAFAA-18B1-48E1-95F5-9751F9BD7E1D}">
      <dgm:prSet/>
      <dgm:spPr/>
      <dgm:t>
        <a:bodyPr/>
        <a:lstStyle/>
        <a:p>
          <a:endParaRPr lang="en-US"/>
        </a:p>
      </dgm:t>
    </dgm:pt>
    <dgm:pt modelId="{E49B7386-90E9-41D8-8483-2D7DE9212AAD}" type="sibTrans" cxnId="{20EFAFAA-18B1-48E1-95F5-9751F9BD7E1D}">
      <dgm:prSet/>
      <dgm:spPr/>
      <dgm:t>
        <a:bodyPr/>
        <a:lstStyle/>
        <a:p>
          <a:endParaRPr lang="en-US"/>
        </a:p>
      </dgm:t>
    </dgm:pt>
    <dgm:pt modelId="{18F54F7F-339F-4A51-9481-260226E9243F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A query needing data from all regions must access multiple fragments.</a:t>
          </a:r>
          <a:endParaRPr lang="en-US"/>
        </a:p>
      </dgm:t>
    </dgm:pt>
    <dgm:pt modelId="{660FB1E6-31AF-415F-AD28-748A495D7AB2}" type="parTrans" cxnId="{4B7C1CEE-C087-4607-9014-9DB908E56BF7}">
      <dgm:prSet/>
      <dgm:spPr/>
      <dgm:t>
        <a:bodyPr/>
        <a:lstStyle/>
        <a:p>
          <a:endParaRPr lang="en-US"/>
        </a:p>
      </dgm:t>
    </dgm:pt>
    <dgm:pt modelId="{5750159A-336D-43F2-B96A-9AB616EEDD52}" type="sibTrans" cxnId="{4B7C1CEE-C087-4607-9014-9DB908E56BF7}">
      <dgm:prSet/>
      <dgm:spPr/>
      <dgm:t>
        <a:bodyPr/>
        <a:lstStyle/>
        <a:p>
          <a:endParaRPr lang="en-US"/>
        </a:p>
      </dgm:t>
    </dgm:pt>
    <dgm:pt modelId="{0309CAB5-B2EF-49A9-9C89-7BB2E2536497}">
      <dgm:prSet/>
      <dgm:spPr/>
      <dgm:t>
        <a:bodyPr/>
        <a:lstStyle/>
        <a:p>
          <a:r>
            <a:rPr lang="en-US" b="1" i="0"/>
            <a:t>Drawback</a:t>
          </a:r>
          <a:r>
            <a:rPr lang="en-US" b="0" i="0"/>
            <a:t>: Requires query decomposition and result merging.</a:t>
          </a:r>
          <a:endParaRPr lang="en-US"/>
        </a:p>
      </dgm:t>
    </dgm:pt>
    <dgm:pt modelId="{941242A0-3ABC-4A95-B3BC-6A1613EBA873}" type="parTrans" cxnId="{6AF4B485-F186-4546-AD2B-3774C9A1E940}">
      <dgm:prSet/>
      <dgm:spPr/>
      <dgm:t>
        <a:bodyPr/>
        <a:lstStyle/>
        <a:p>
          <a:endParaRPr lang="en-US"/>
        </a:p>
      </dgm:t>
    </dgm:pt>
    <dgm:pt modelId="{FCBDB796-CB54-4EDF-BD9F-7F1CEF5E87EA}" type="sibTrans" cxnId="{6AF4B485-F186-4546-AD2B-3774C9A1E940}">
      <dgm:prSet/>
      <dgm:spPr/>
      <dgm:t>
        <a:bodyPr/>
        <a:lstStyle/>
        <a:p>
          <a:endParaRPr lang="en-US"/>
        </a:p>
      </dgm:t>
    </dgm:pt>
    <dgm:pt modelId="{0DE2F488-B943-412C-9B4E-91D355324168}">
      <dgm:prSet/>
      <dgm:spPr/>
      <dgm:t>
        <a:bodyPr/>
        <a:lstStyle/>
        <a:p>
          <a:r>
            <a:rPr lang="en-US" b="1" i="0"/>
            <a:t>Data Redundancy in Derived Fragmentation</a:t>
          </a:r>
          <a:endParaRPr lang="en-US"/>
        </a:p>
      </dgm:t>
    </dgm:pt>
    <dgm:pt modelId="{487AA5B2-F205-417F-A6A8-C85098727B01}" type="parTrans" cxnId="{B9594DC3-9686-4AE4-9BDD-BA8BD49A6FEF}">
      <dgm:prSet/>
      <dgm:spPr/>
      <dgm:t>
        <a:bodyPr/>
        <a:lstStyle/>
        <a:p>
          <a:endParaRPr lang="en-US"/>
        </a:p>
      </dgm:t>
    </dgm:pt>
    <dgm:pt modelId="{1D00336B-3DE0-4CAE-8BCF-DAD111D7FBFD}" type="sibTrans" cxnId="{B9594DC3-9686-4AE4-9BDD-BA8BD49A6FEF}">
      <dgm:prSet/>
      <dgm:spPr/>
      <dgm:t>
        <a:bodyPr/>
        <a:lstStyle/>
        <a:p>
          <a:endParaRPr lang="en-US"/>
        </a:p>
      </dgm:t>
    </dgm:pt>
    <dgm:pt modelId="{C37E0B1B-89D1-4405-8DCD-80945A71A108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If fragmentation is based on a related table, redundancy may occur.</a:t>
          </a:r>
          <a:endParaRPr lang="en-US"/>
        </a:p>
      </dgm:t>
    </dgm:pt>
    <dgm:pt modelId="{F79CF04F-E5A5-48E7-8529-1422056BEDB4}" type="parTrans" cxnId="{4E9A62E2-C2BB-4A5D-B8E9-9F1073B26150}">
      <dgm:prSet/>
      <dgm:spPr/>
      <dgm:t>
        <a:bodyPr/>
        <a:lstStyle/>
        <a:p>
          <a:endParaRPr lang="en-US"/>
        </a:p>
      </dgm:t>
    </dgm:pt>
    <dgm:pt modelId="{AC2FF0EC-CAB3-43B0-A528-15C8FFB54A7A}" type="sibTrans" cxnId="{4E9A62E2-C2BB-4A5D-B8E9-9F1073B26150}">
      <dgm:prSet/>
      <dgm:spPr/>
      <dgm:t>
        <a:bodyPr/>
        <a:lstStyle/>
        <a:p>
          <a:endParaRPr lang="en-US"/>
        </a:p>
      </dgm:t>
    </dgm:pt>
    <dgm:pt modelId="{C289850E-8611-4999-BCBC-F536777FFA80}">
      <dgm:prSet/>
      <dgm:spPr/>
      <dgm:t>
        <a:bodyPr/>
        <a:lstStyle/>
        <a:p>
          <a:r>
            <a:rPr lang="en-US" b="1" i="0"/>
            <a:t>Drawback</a:t>
          </a:r>
          <a:r>
            <a:rPr lang="en-US" b="0" i="0"/>
            <a:t>: Increases storage and maintenance cost.</a:t>
          </a:r>
          <a:endParaRPr lang="en-US"/>
        </a:p>
      </dgm:t>
    </dgm:pt>
    <dgm:pt modelId="{0906877C-EC6B-4B9D-AC0F-5979BAF73786}" type="parTrans" cxnId="{89E8AA54-0DBE-414A-9F56-B506D66248CB}">
      <dgm:prSet/>
      <dgm:spPr/>
      <dgm:t>
        <a:bodyPr/>
        <a:lstStyle/>
        <a:p>
          <a:endParaRPr lang="en-US"/>
        </a:p>
      </dgm:t>
    </dgm:pt>
    <dgm:pt modelId="{4C665C84-1CAC-45B6-BEE2-FEB11D029EAA}" type="sibTrans" cxnId="{89E8AA54-0DBE-414A-9F56-B506D66248CB}">
      <dgm:prSet/>
      <dgm:spPr/>
      <dgm:t>
        <a:bodyPr/>
        <a:lstStyle/>
        <a:p>
          <a:endParaRPr lang="en-US"/>
        </a:p>
      </dgm:t>
    </dgm:pt>
    <dgm:pt modelId="{89C98CBF-5FE6-41C6-B52E-12A883AFCD94}">
      <dgm:prSet/>
      <dgm:spPr/>
      <dgm:t>
        <a:bodyPr/>
        <a:lstStyle/>
        <a:p>
          <a:r>
            <a:rPr lang="en-US" b="1" i="0"/>
            <a:t>Difficult Global Constraints Enforcement</a:t>
          </a:r>
          <a:endParaRPr lang="en-US"/>
        </a:p>
      </dgm:t>
    </dgm:pt>
    <dgm:pt modelId="{D59EC26F-063E-44C1-BAC1-FEA1D9916ADF}" type="parTrans" cxnId="{059E0ADC-3685-4B02-9183-25376603CECC}">
      <dgm:prSet/>
      <dgm:spPr/>
      <dgm:t>
        <a:bodyPr/>
        <a:lstStyle/>
        <a:p>
          <a:endParaRPr lang="en-US"/>
        </a:p>
      </dgm:t>
    </dgm:pt>
    <dgm:pt modelId="{1821E8E1-0679-4C31-8D12-EDFBD70F3143}" type="sibTrans" cxnId="{059E0ADC-3685-4B02-9183-25376603CECC}">
      <dgm:prSet/>
      <dgm:spPr/>
      <dgm:t>
        <a:bodyPr/>
        <a:lstStyle/>
        <a:p>
          <a:endParaRPr lang="en-US"/>
        </a:p>
      </dgm:t>
    </dgm:pt>
    <dgm:pt modelId="{C6CFFC56-ECD7-4CA5-A1B1-9D39183DBB02}">
      <dgm:prSet/>
      <dgm:spPr/>
      <dgm:t>
        <a:bodyPr/>
        <a:lstStyle/>
        <a:p>
          <a:r>
            <a:rPr lang="en-US" b="1" i="0"/>
            <a:t>Example</a:t>
          </a:r>
          <a:r>
            <a:rPr lang="en-US" b="0" i="0"/>
            <a:t>: Enforcing a unique constraint across all fragments is complex.</a:t>
          </a:r>
          <a:endParaRPr lang="en-US"/>
        </a:p>
      </dgm:t>
    </dgm:pt>
    <dgm:pt modelId="{24665919-8B9B-47DB-A9E9-A77B94D8A547}" type="parTrans" cxnId="{582A406E-C2B0-4E75-BD0A-B3BDACFA4794}">
      <dgm:prSet/>
      <dgm:spPr/>
      <dgm:t>
        <a:bodyPr/>
        <a:lstStyle/>
        <a:p>
          <a:endParaRPr lang="en-US"/>
        </a:p>
      </dgm:t>
    </dgm:pt>
    <dgm:pt modelId="{8F4F724A-8F17-4834-8F5A-F4CAD8EFF834}" type="sibTrans" cxnId="{582A406E-C2B0-4E75-BD0A-B3BDACFA4794}">
      <dgm:prSet/>
      <dgm:spPr/>
      <dgm:t>
        <a:bodyPr/>
        <a:lstStyle/>
        <a:p>
          <a:endParaRPr lang="en-US"/>
        </a:p>
      </dgm:t>
    </dgm:pt>
    <dgm:pt modelId="{C0B605A3-04C7-43F1-95A1-296CEFD07D78}">
      <dgm:prSet/>
      <dgm:spPr/>
      <dgm:t>
        <a:bodyPr/>
        <a:lstStyle/>
        <a:p>
          <a:r>
            <a:rPr lang="en-US" b="1" i="0"/>
            <a:t>Drawback</a:t>
          </a:r>
          <a:r>
            <a:rPr lang="en-US" b="0" i="0"/>
            <a:t>: May lead to data integrity issues.</a:t>
          </a:r>
          <a:endParaRPr lang="en-US"/>
        </a:p>
      </dgm:t>
    </dgm:pt>
    <dgm:pt modelId="{1DFC8B1A-ABE4-4A63-83A6-2D5EB87DF7EF}" type="parTrans" cxnId="{4FCBACF0-EB86-46A2-9634-1D0BF416ACF9}">
      <dgm:prSet/>
      <dgm:spPr/>
      <dgm:t>
        <a:bodyPr/>
        <a:lstStyle/>
        <a:p>
          <a:endParaRPr lang="en-US"/>
        </a:p>
      </dgm:t>
    </dgm:pt>
    <dgm:pt modelId="{6B3FD4FB-E5EA-4B2E-9CF9-AD5A95561C11}" type="sibTrans" cxnId="{4FCBACF0-EB86-46A2-9634-1D0BF416ACF9}">
      <dgm:prSet/>
      <dgm:spPr/>
      <dgm:t>
        <a:bodyPr/>
        <a:lstStyle/>
        <a:p>
          <a:endParaRPr lang="en-US"/>
        </a:p>
      </dgm:t>
    </dgm:pt>
    <dgm:pt modelId="{6D511867-CFDD-4AA9-8BBB-4CA95A8417C6}" type="pres">
      <dgm:prSet presAssocID="{C3A275D7-FCF0-4794-A3D4-69EA0DB5E984}" presName="linear" presStyleCnt="0">
        <dgm:presLayoutVars>
          <dgm:dir/>
          <dgm:animLvl val="lvl"/>
          <dgm:resizeHandles val="exact"/>
        </dgm:presLayoutVars>
      </dgm:prSet>
      <dgm:spPr/>
    </dgm:pt>
    <dgm:pt modelId="{A39E977A-ECD3-43EB-9244-1CF0641BF3B5}" type="pres">
      <dgm:prSet presAssocID="{ED96791E-E962-450F-AB55-EA3A6F4F2CB0}" presName="parentLin" presStyleCnt="0"/>
      <dgm:spPr/>
    </dgm:pt>
    <dgm:pt modelId="{6D0ADA5E-6EAE-45A8-BA59-1056B71F7FAF}" type="pres">
      <dgm:prSet presAssocID="{ED96791E-E962-450F-AB55-EA3A6F4F2CB0}" presName="parentLeftMargin" presStyleLbl="node1" presStyleIdx="0" presStyleCnt="4"/>
      <dgm:spPr/>
    </dgm:pt>
    <dgm:pt modelId="{E5A0D962-1AD0-42B5-9625-833FE1AEEEBD}" type="pres">
      <dgm:prSet presAssocID="{ED96791E-E962-450F-AB55-EA3A6F4F2C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9BFB3F-0133-4C7D-987F-D9773C110596}" type="pres">
      <dgm:prSet presAssocID="{ED96791E-E962-450F-AB55-EA3A6F4F2CB0}" presName="negativeSpace" presStyleCnt="0"/>
      <dgm:spPr/>
    </dgm:pt>
    <dgm:pt modelId="{21A6564E-C1D2-4CAB-9022-4380ECFCAB93}" type="pres">
      <dgm:prSet presAssocID="{ED96791E-E962-450F-AB55-EA3A6F4F2CB0}" presName="childText" presStyleLbl="conFgAcc1" presStyleIdx="0" presStyleCnt="4">
        <dgm:presLayoutVars>
          <dgm:bulletEnabled val="1"/>
        </dgm:presLayoutVars>
      </dgm:prSet>
      <dgm:spPr/>
    </dgm:pt>
    <dgm:pt modelId="{070A7027-0413-493D-B793-08F1A8D12492}" type="pres">
      <dgm:prSet presAssocID="{1B31F04D-CA49-4DE4-AE3B-B20892780B81}" presName="spaceBetweenRectangles" presStyleCnt="0"/>
      <dgm:spPr/>
    </dgm:pt>
    <dgm:pt modelId="{08583538-A84E-43F2-B85E-E8F7B2B6A4C3}" type="pres">
      <dgm:prSet presAssocID="{A9D73F0A-04B1-42AE-AEF2-82FA15467C11}" presName="parentLin" presStyleCnt="0"/>
      <dgm:spPr/>
    </dgm:pt>
    <dgm:pt modelId="{F52574EA-17CD-413A-94D9-FF49D83CDC35}" type="pres">
      <dgm:prSet presAssocID="{A9D73F0A-04B1-42AE-AEF2-82FA15467C11}" presName="parentLeftMargin" presStyleLbl="node1" presStyleIdx="0" presStyleCnt="4"/>
      <dgm:spPr/>
    </dgm:pt>
    <dgm:pt modelId="{76F6609A-4384-4E28-8120-96C95480F15C}" type="pres">
      <dgm:prSet presAssocID="{A9D73F0A-04B1-42AE-AEF2-82FA15467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40188F-D5DF-42C9-AFE9-B0B3097B7BD0}" type="pres">
      <dgm:prSet presAssocID="{A9D73F0A-04B1-42AE-AEF2-82FA15467C11}" presName="negativeSpace" presStyleCnt="0"/>
      <dgm:spPr/>
    </dgm:pt>
    <dgm:pt modelId="{37CE1FF6-DB07-4F92-AE18-DF56356DB38B}" type="pres">
      <dgm:prSet presAssocID="{A9D73F0A-04B1-42AE-AEF2-82FA15467C11}" presName="childText" presStyleLbl="conFgAcc1" presStyleIdx="1" presStyleCnt="4">
        <dgm:presLayoutVars>
          <dgm:bulletEnabled val="1"/>
        </dgm:presLayoutVars>
      </dgm:prSet>
      <dgm:spPr/>
    </dgm:pt>
    <dgm:pt modelId="{066233FE-1B1A-4374-A346-16EC43CC3FC5}" type="pres">
      <dgm:prSet presAssocID="{E49B7386-90E9-41D8-8483-2D7DE9212AAD}" presName="spaceBetweenRectangles" presStyleCnt="0"/>
      <dgm:spPr/>
    </dgm:pt>
    <dgm:pt modelId="{E1846903-8A8C-4E54-9B45-DB6DBEDCFA56}" type="pres">
      <dgm:prSet presAssocID="{0DE2F488-B943-412C-9B4E-91D355324168}" presName="parentLin" presStyleCnt="0"/>
      <dgm:spPr/>
    </dgm:pt>
    <dgm:pt modelId="{DB15F796-D29A-4579-BA7C-3C32ABE5AC3B}" type="pres">
      <dgm:prSet presAssocID="{0DE2F488-B943-412C-9B4E-91D355324168}" presName="parentLeftMargin" presStyleLbl="node1" presStyleIdx="1" presStyleCnt="4"/>
      <dgm:spPr/>
    </dgm:pt>
    <dgm:pt modelId="{10ABA93F-5759-4C3B-9BA4-161BE55D88F3}" type="pres">
      <dgm:prSet presAssocID="{0DE2F488-B943-412C-9B4E-91D3553241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9FA97A7-F1B8-4682-BB4C-115C11F76817}" type="pres">
      <dgm:prSet presAssocID="{0DE2F488-B943-412C-9B4E-91D355324168}" presName="negativeSpace" presStyleCnt="0"/>
      <dgm:spPr/>
    </dgm:pt>
    <dgm:pt modelId="{D21CB9E6-7388-460B-AE17-58EF04EEC49D}" type="pres">
      <dgm:prSet presAssocID="{0DE2F488-B943-412C-9B4E-91D355324168}" presName="childText" presStyleLbl="conFgAcc1" presStyleIdx="2" presStyleCnt="4">
        <dgm:presLayoutVars>
          <dgm:bulletEnabled val="1"/>
        </dgm:presLayoutVars>
      </dgm:prSet>
      <dgm:spPr/>
    </dgm:pt>
    <dgm:pt modelId="{1F2A8EC7-DAB8-4640-A163-B2CDF319AD27}" type="pres">
      <dgm:prSet presAssocID="{1D00336B-3DE0-4CAE-8BCF-DAD111D7FBFD}" presName="spaceBetweenRectangles" presStyleCnt="0"/>
      <dgm:spPr/>
    </dgm:pt>
    <dgm:pt modelId="{BFDF626C-023C-4B35-872B-4861C25FF5A1}" type="pres">
      <dgm:prSet presAssocID="{89C98CBF-5FE6-41C6-B52E-12A883AFCD94}" presName="parentLin" presStyleCnt="0"/>
      <dgm:spPr/>
    </dgm:pt>
    <dgm:pt modelId="{D05F4CEE-A82B-44C6-B3C9-CE9D5791CEA2}" type="pres">
      <dgm:prSet presAssocID="{89C98CBF-5FE6-41C6-B52E-12A883AFCD94}" presName="parentLeftMargin" presStyleLbl="node1" presStyleIdx="2" presStyleCnt="4"/>
      <dgm:spPr/>
    </dgm:pt>
    <dgm:pt modelId="{8F1F3C4D-C04F-465D-B9B0-39F2540209C6}" type="pres">
      <dgm:prSet presAssocID="{89C98CBF-5FE6-41C6-B52E-12A883AFCD9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F441E64-57A6-41A5-B186-29E7D1494176}" type="pres">
      <dgm:prSet presAssocID="{89C98CBF-5FE6-41C6-B52E-12A883AFCD94}" presName="negativeSpace" presStyleCnt="0"/>
      <dgm:spPr/>
    </dgm:pt>
    <dgm:pt modelId="{59A38E22-6C1A-417E-9D32-43D85A56BC5A}" type="pres">
      <dgm:prSet presAssocID="{89C98CBF-5FE6-41C6-B52E-12A883AFCD9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E3EE12-85C5-4ACC-8EC9-A042F4FDA538}" type="presOf" srcId="{C6CFFC56-ECD7-4CA5-A1B1-9D39183DBB02}" destId="{59A38E22-6C1A-417E-9D32-43D85A56BC5A}" srcOrd="0" destOrd="0" presId="urn:microsoft.com/office/officeart/2005/8/layout/list1"/>
    <dgm:cxn modelId="{0802AA14-A5D4-41C1-847F-EE1152B9C2FA}" type="presOf" srcId="{C289850E-8611-4999-BCBC-F536777FFA80}" destId="{D21CB9E6-7388-460B-AE17-58EF04EEC49D}" srcOrd="0" destOrd="1" presId="urn:microsoft.com/office/officeart/2005/8/layout/list1"/>
    <dgm:cxn modelId="{43C3D21F-EB93-416A-9A68-BDAED61013C7}" type="presOf" srcId="{ED96791E-E962-450F-AB55-EA3A6F4F2CB0}" destId="{E5A0D962-1AD0-42B5-9625-833FE1AEEEBD}" srcOrd="1" destOrd="0" presId="urn:microsoft.com/office/officeart/2005/8/layout/list1"/>
    <dgm:cxn modelId="{B50C2A24-2E74-4E69-904A-7D62C09BD1F0}" type="presOf" srcId="{18F54F7F-339F-4A51-9481-260226E9243F}" destId="{37CE1FF6-DB07-4F92-AE18-DF56356DB38B}" srcOrd="0" destOrd="0" presId="urn:microsoft.com/office/officeart/2005/8/layout/list1"/>
    <dgm:cxn modelId="{8CE59F24-359D-4297-8461-69FC5F1544F4}" type="presOf" srcId="{0DE2F488-B943-412C-9B4E-91D355324168}" destId="{DB15F796-D29A-4579-BA7C-3C32ABE5AC3B}" srcOrd="0" destOrd="0" presId="urn:microsoft.com/office/officeart/2005/8/layout/list1"/>
    <dgm:cxn modelId="{3AE9E638-2693-4A64-84E7-CFF985AB8B34}" type="presOf" srcId="{C3A275D7-FCF0-4794-A3D4-69EA0DB5E984}" destId="{6D511867-CFDD-4AA9-8BBB-4CA95A8417C6}" srcOrd="0" destOrd="0" presId="urn:microsoft.com/office/officeart/2005/8/layout/list1"/>
    <dgm:cxn modelId="{0B4E4366-43C2-4A25-A9E8-F382D1AB2ED5}" type="presOf" srcId="{ED96791E-E962-450F-AB55-EA3A6F4F2CB0}" destId="{6D0ADA5E-6EAE-45A8-BA59-1056B71F7FAF}" srcOrd="0" destOrd="0" presId="urn:microsoft.com/office/officeart/2005/8/layout/list1"/>
    <dgm:cxn modelId="{582A406E-C2B0-4E75-BD0A-B3BDACFA4794}" srcId="{89C98CBF-5FE6-41C6-B52E-12A883AFCD94}" destId="{C6CFFC56-ECD7-4CA5-A1B1-9D39183DBB02}" srcOrd="0" destOrd="0" parTransId="{24665919-8B9B-47DB-A9E9-A77B94D8A547}" sibTransId="{8F4F724A-8F17-4834-8F5A-F4CAD8EFF834}"/>
    <dgm:cxn modelId="{4B32576E-9E03-4CD1-93AC-9D349633A94B}" type="presOf" srcId="{A9D73F0A-04B1-42AE-AEF2-82FA15467C11}" destId="{F52574EA-17CD-413A-94D9-FF49D83CDC35}" srcOrd="0" destOrd="0" presId="urn:microsoft.com/office/officeart/2005/8/layout/list1"/>
    <dgm:cxn modelId="{89E8AA54-0DBE-414A-9F56-B506D66248CB}" srcId="{0DE2F488-B943-412C-9B4E-91D355324168}" destId="{C289850E-8611-4999-BCBC-F536777FFA80}" srcOrd="1" destOrd="0" parTransId="{0906877C-EC6B-4B9D-AC0F-5979BAF73786}" sibTransId="{4C665C84-1CAC-45B6-BEE2-FEB11D029EAA}"/>
    <dgm:cxn modelId="{62BF3976-7726-4E29-B420-6DD1EA1FA91A}" type="presOf" srcId="{C37E0B1B-89D1-4405-8DCD-80945A71A108}" destId="{D21CB9E6-7388-460B-AE17-58EF04EEC49D}" srcOrd="0" destOrd="0" presId="urn:microsoft.com/office/officeart/2005/8/layout/list1"/>
    <dgm:cxn modelId="{08589D56-68C2-4647-9B76-307CA5C978E9}" type="presOf" srcId="{C0B605A3-04C7-43F1-95A1-296CEFD07D78}" destId="{59A38E22-6C1A-417E-9D32-43D85A56BC5A}" srcOrd="0" destOrd="1" presId="urn:microsoft.com/office/officeart/2005/8/layout/list1"/>
    <dgm:cxn modelId="{6AF4B485-F186-4546-AD2B-3774C9A1E940}" srcId="{A9D73F0A-04B1-42AE-AEF2-82FA15467C11}" destId="{0309CAB5-B2EF-49A9-9C89-7BB2E2536497}" srcOrd="1" destOrd="0" parTransId="{941242A0-3ABC-4A95-B3BC-6A1613EBA873}" sibTransId="{FCBDB796-CB54-4EDF-BD9F-7F1CEF5E87EA}"/>
    <dgm:cxn modelId="{20EFAFAA-18B1-48E1-95F5-9751F9BD7E1D}" srcId="{C3A275D7-FCF0-4794-A3D4-69EA0DB5E984}" destId="{A9D73F0A-04B1-42AE-AEF2-82FA15467C11}" srcOrd="1" destOrd="0" parTransId="{5E2600D8-B351-4A54-80AF-35BAD96EC4F6}" sibTransId="{E49B7386-90E9-41D8-8483-2D7DE9212AAD}"/>
    <dgm:cxn modelId="{30F410B8-ED9C-434B-9897-5BA769331A3E}" srcId="{C3A275D7-FCF0-4794-A3D4-69EA0DB5E984}" destId="{ED96791E-E962-450F-AB55-EA3A6F4F2CB0}" srcOrd="0" destOrd="0" parTransId="{37530507-DED7-4689-9C19-32C7C3A2AAF5}" sibTransId="{1B31F04D-CA49-4DE4-AE3B-B20892780B81}"/>
    <dgm:cxn modelId="{B9594DC3-9686-4AE4-9BDD-BA8BD49A6FEF}" srcId="{C3A275D7-FCF0-4794-A3D4-69EA0DB5E984}" destId="{0DE2F488-B943-412C-9B4E-91D355324168}" srcOrd="2" destOrd="0" parTransId="{487AA5B2-F205-417F-A6A8-C85098727B01}" sibTransId="{1D00336B-3DE0-4CAE-8BCF-DAD111D7FBFD}"/>
    <dgm:cxn modelId="{849197C9-C243-4D6B-A24B-F6E844E60048}" type="presOf" srcId="{0DE2F488-B943-412C-9B4E-91D355324168}" destId="{10ABA93F-5759-4C3B-9BA4-161BE55D88F3}" srcOrd="1" destOrd="0" presId="urn:microsoft.com/office/officeart/2005/8/layout/list1"/>
    <dgm:cxn modelId="{E01158D8-CD43-4966-9C6E-783F55A6B4D6}" type="presOf" srcId="{0309CAB5-B2EF-49A9-9C89-7BB2E2536497}" destId="{37CE1FF6-DB07-4F92-AE18-DF56356DB38B}" srcOrd="0" destOrd="1" presId="urn:microsoft.com/office/officeart/2005/8/layout/list1"/>
    <dgm:cxn modelId="{059E0ADC-3685-4B02-9183-25376603CECC}" srcId="{C3A275D7-FCF0-4794-A3D4-69EA0DB5E984}" destId="{89C98CBF-5FE6-41C6-B52E-12A883AFCD94}" srcOrd="3" destOrd="0" parTransId="{D59EC26F-063E-44C1-BAC1-FEA1D9916ADF}" sibTransId="{1821E8E1-0679-4C31-8D12-EDFBD70F3143}"/>
    <dgm:cxn modelId="{00DC18E0-713E-450A-B099-4558BDFC0A90}" type="presOf" srcId="{89C98CBF-5FE6-41C6-B52E-12A883AFCD94}" destId="{D05F4CEE-A82B-44C6-B3C9-CE9D5791CEA2}" srcOrd="0" destOrd="0" presId="urn:microsoft.com/office/officeart/2005/8/layout/list1"/>
    <dgm:cxn modelId="{4E9A62E2-C2BB-4A5D-B8E9-9F1073B26150}" srcId="{0DE2F488-B943-412C-9B4E-91D355324168}" destId="{C37E0B1B-89D1-4405-8DCD-80945A71A108}" srcOrd="0" destOrd="0" parTransId="{F79CF04F-E5A5-48E7-8529-1422056BEDB4}" sibTransId="{AC2FF0EC-CAB3-43B0-A528-15C8FFB54A7A}"/>
    <dgm:cxn modelId="{E155CCE7-0824-4ACD-83EB-BCC7AF987837}" type="presOf" srcId="{A9D73F0A-04B1-42AE-AEF2-82FA15467C11}" destId="{76F6609A-4384-4E28-8120-96C95480F15C}" srcOrd="1" destOrd="0" presId="urn:microsoft.com/office/officeart/2005/8/layout/list1"/>
    <dgm:cxn modelId="{4B7C1CEE-C087-4607-9014-9DB908E56BF7}" srcId="{A9D73F0A-04B1-42AE-AEF2-82FA15467C11}" destId="{18F54F7F-339F-4A51-9481-260226E9243F}" srcOrd="0" destOrd="0" parTransId="{660FB1E6-31AF-415F-AD28-748A495D7AB2}" sibTransId="{5750159A-336D-43F2-B96A-9AB616EEDD52}"/>
    <dgm:cxn modelId="{63F48FEE-A1C9-4B43-B786-EFB409B630EE}" type="presOf" srcId="{89C98CBF-5FE6-41C6-B52E-12A883AFCD94}" destId="{8F1F3C4D-C04F-465D-B9B0-39F2540209C6}" srcOrd="1" destOrd="0" presId="urn:microsoft.com/office/officeart/2005/8/layout/list1"/>
    <dgm:cxn modelId="{4FCBACF0-EB86-46A2-9634-1D0BF416ACF9}" srcId="{89C98CBF-5FE6-41C6-B52E-12A883AFCD94}" destId="{C0B605A3-04C7-43F1-95A1-296CEFD07D78}" srcOrd="1" destOrd="0" parTransId="{1DFC8B1A-ABE4-4A63-83A6-2D5EB87DF7EF}" sibTransId="{6B3FD4FB-E5EA-4B2E-9CF9-AD5A95561C11}"/>
    <dgm:cxn modelId="{57DDF6D4-83E4-4B19-8FAE-1433F8DBA959}" type="presParOf" srcId="{6D511867-CFDD-4AA9-8BBB-4CA95A8417C6}" destId="{A39E977A-ECD3-43EB-9244-1CF0641BF3B5}" srcOrd="0" destOrd="0" presId="urn:microsoft.com/office/officeart/2005/8/layout/list1"/>
    <dgm:cxn modelId="{59C5541E-7529-462F-9F14-BC7ED9DB1D9C}" type="presParOf" srcId="{A39E977A-ECD3-43EB-9244-1CF0641BF3B5}" destId="{6D0ADA5E-6EAE-45A8-BA59-1056B71F7FAF}" srcOrd="0" destOrd="0" presId="urn:microsoft.com/office/officeart/2005/8/layout/list1"/>
    <dgm:cxn modelId="{2C5A9A48-11CF-4BE7-BE0E-3293F9714734}" type="presParOf" srcId="{A39E977A-ECD3-43EB-9244-1CF0641BF3B5}" destId="{E5A0D962-1AD0-42B5-9625-833FE1AEEEBD}" srcOrd="1" destOrd="0" presId="urn:microsoft.com/office/officeart/2005/8/layout/list1"/>
    <dgm:cxn modelId="{78DCB0A0-9873-44C8-81C7-398C06C7959F}" type="presParOf" srcId="{6D511867-CFDD-4AA9-8BBB-4CA95A8417C6}" destId="{7A9BFB3F-0133-4C7D-987F-D9773C110596}" srcOrd="1" destOrd="0" presId="urn:microsoft.com/office/officeart/2005/8/layout/list1"/>
    <dgm:cxn modelId="{68ABFB71-1EA9-49A7-BD09-C03079B6091D}" type="presParOf" srcId="{6D511867-CFDD-4AA9-8BBB-4CA95A8417C6}" destId="{21A6564E-C1D2-4CAB-9022-4380ECFCAB93}" srcOrd="2" destOrd="0" presId="urn:microsoft.com/office/officeart/2005/8/layout/list1"/>
    <dgm:cxn modelId="{39FED0E8-F468-4B4A-8322-A4189287A5BF}" type="presParOf" srcId="{6D511867-CFDD-4AA9-8BBB-4CA95A8417C6}" destId="{070A7027-0413-493D-B793-08F1A8D12492}" srcOrd="3" destOrd="0" presId="urn:microsoft.com/office/officeart/2005/8/layout/list1"/>
    <dgm:cxn modelId="{A7184431-6B74-4651-A0E3-A28B721F1C0B}" type="presParOf" srcId="{6D511867-CFDD-4AA9-8BBB-4CA95A8417C6}" destId="{08583538-A84E-43F2-B85E-E8F7B2B6A4C3}" srcOrd="4" destOrd="0" presId="urn:microsoft.com/office/officeart/2005/8/layout/list1"/>
    <dgm:cxn modelId="{C0A9F9C5-8E4B-4768-8400-49067AAAF857}" type="presParOf" srcId="{08583538-A84E-43F2-B85E-E8F7B2B6A4C3}" destId="{F52574EA-17CD-413A-94D9-FF49D83CDC35}" srcOrd="0" destOrd="0" presId="urn:microsoft.com/office/officeart/2005/8/layout/list1"/>
    <dgm:cxn modelId="{DCC8ADD6-5E8D-47FF-87D2-A41E701A8429}" type="presParOf" srcId="{08583538-A84E-43F2-B85E-E8F7B2B6A4C3}" destId="{76F6609A-4384-4E28-8120-96C95480F15C}" srcOrd="1" destOrd="0" presId="urn:microsoft.com/office/officeart/2005/8/layout/list1"/>
    <dgm:cxn modelId="{431654DE-61D4-4DEA-B448-06F833612D69}" type="presParOf" srcId="{6D511867-CFDD-4AA9-8BBB-4CA95A8417C6}" destId="{8240188F-D5DF-42C9-AFE9-B0B3097B7BD0}" srcOrd="5" destOrd="0" presId="urn:microsoft.com/office/officeart/2005/8/layout/list1"/>
    <dgm:cxn modelId="{DD9893D2-323B-4477-85BE-5529F47372DF}" type="presParOf" srcId="{6D511867-CFDD-4AA9-8BBB-4CA95A8417C6}" destId="{37CE1FF6-DB07-4F92-AE18-DF56356DB38B}" srcOrd="6" destOrd="0" presId="urn:microsoft.com/office/officeart/2005/8/layout/list1"/>
    <dgm:cxn modelId="{3BE096A0-BAC8-42CC-8313-FB0752A83952}" type="presParOf" srcId="{6D511867-CFDD-4AA9-8BBB-4CA95A8417C6}" destId="{066233FE-1B1A-4374-A346-16EC43CC3FC5}" srcOrd="7" destOrd="0" presId="urn:microsoft.com/office/officeart/2005/8/layout/list1"/>
    <dgm:cxn modelId="{3971B7E3-F4D4-4F7A-8B6F-038165691D08}" type="presParOf" srcId="{6D511867-CFDD-4AA9-8BBB-4CA95A8417C6}" destId="{E1846903-8A8C-4E54-9B45-DB6DBEDCFA56}" srcOrd="8" destOrd="0" presId="urn:microsoft.com/office/officeart/2005/8/layout/list1"/>
    <dgm:cxn modelId="{8F70768F-3E45-4F1E-98CA-3D9A16AC0C64}" type="presParOf" srcId="{E1846903-8A8C-4E54-9B45-DB6DBEDCFA56}" destId="{DB15F796-D29A-4579-BA7C-3C32ABE5AC3B}" srcOrd="0" destOrd="0" presId="urn:microsoft.com/office/officeart/2005/8/layout/list1"/>
    <dgm:cxn modelId="{909A21EF-9BA2-42C1-8420-99DD59D5CCD3}" type="presParOf" srcId="{E1846903-8A8C-4E54-9B45-DB6DBEDCFA56}" destId="{10ABA93F-5759-4C3B-9BA4-161BE55D88F3}" srcOrd="1" destOrd="0" presId="urn:microsoft.com/office/officeart/2005/8/layout/list1"/>
    <dgm:cxn modelId="{C1EEF6E0-B1F4-4625-8553-56A5FD07B16B}" type="presParOf" srcId="{6D511867-CFDD-4AA9-8BBB-4CA95A8417C6}" destId="{09FA97A7-F1B8-4682-BB4C-115C11F76817}" srcOrd="9" destOrd="0" presId="urn:microsoft.com/office/officeart/2005/8/layout/list1"/>
    <dgm:cxn modelId="{231DF238-71F1-4B2A-BB21-A0E561FDA8CA}" type="presParOf" srcId="{6D511867-CFDD-4AA9-8BBB-4CA95A8417C6}" destId="{D21CB9E6-7388-460B-AE17-58EF04EEC49D}" srcOrd="10" destOrd="0" presId="urn:microsoft.com/office/officeart/2005/8/layout/list1"/>
    <dgm:cxn modelId="{AD43E4F9-1DC4-4294-B93E-EA5920A170B0}" type="presParOf" srcId="{6D511867-CFDD-4AA9-8BBB-4CA95A8417C6}" destId="{1F2A8EC7-DAB8-4640-A163-B2CDF319AD27}" srcOrd="11" destOrd="0" presId="urn:microsoft.com/office/officeart/2005/8/layout/list1"/>
    <dgm:cxn modelId="{0108C5FD-6146-49CA-8736-A8B9548D4106}" type="presParOf" srcId="{6D511867-CFDD-4AA9-8BBB-4CA95A8417C6}" destId="{BFDF626C-023C-4B35-872B-4861C25FF5A1}" srcOrd="12" destOrd="0" presId="urn:microsoft.com/office/officeart/2005/8/layout/list1"/>
    <dgm:cxn modelId="{AF573E8E-44A1-486F-871C-D0A17712628B}" type="presParOf" srcId="{BFDF626C-023C-4B35-872B-4861C25FF5A1}" destId="{D05F4CEE-A82B-44C6-B3C9-CE9D5791CEA2}" srcOrd="0" destOrd="0" presId="urn:microsoft.com/office/officeart/2005/8/layout/list1"/>
    <dgm:cxn modelId="{7B6E7FF1-D38F-4563-967A-D749113CB9A7}" type="presParOf" srcId="{BFDF626C-023C-4B35-872B-4861C25FF5A1}" destId="{8F1F3C4D-C04F-465D-B9B0-39F2540209C6}" srcOrd="1" destOrd="0" presId="urn:microsoft.com/office/officeart/2005/8/layout/list1"/>
    <dgm:cxn modelId="{CF2BD931-BCF3-4CBB-A1CE-ECB3207AF272}" type="presParOf" srcId="{6D511867-CFDD-4AA9-8BBB-4CA95A8417C6}" destId="{6F441E64-57A6-41A5-B186-29E7D1494176}" srcOrd="13" destOrd="0" presId="urn:microsoft.com/office/officeart/2005/8/layout/list1"/>
    <dgm:cxn modelId="{E2130B1E-1308-4553-BD7D-340DB6ED7507}" type="presParOf" srcId="{6D511867-CFDD-4AA9-8BBB-4CA95A8417C6}" destId="{59A38E22-6C1A-417E-9D32-43D85A56BC5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1AA2D5-C5A2-4176-B2C8-8543339BA6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F33F72-35F0-4ACA-92BF-AA1455867C0E}">
      <dgm:prSet/>
      <dgm:spPr/>
      <dgm:t>
        <a:bodyPr/>
        <a:lstStyle/>
        <a:p>
          <a:r>
            <a:rPr lang="en-US" b="0" i="0"/>
            <a:t>Vertical fragmentation divides a table into subsets of columns (attributes), usually including the primary key in each fragment to allow reconstruction.</a:t>
          </a:r>
          <a:endParaRPr lang="en-US"/>
        </a:p>
      </dgm:t>
    </dgm:pt>
    <dgm:pt modelId="{DF36EC99-3E42-4E01-BB31-9432A98D6F32}" type="parTrans" cxnId="{8AC79E28-D9DC-48A1-A183-76686FFF8530}">
      <dgm:prSet/>
      <dgm:spPr/>
      <dgm:t>
        <a:bodyPr/>
        <a:lstStyle/>
        <a:p>
          <a:endParaRPr lang="en-US"/>
        </a:p>
      </dgm:t>
    </dgm:pt>
    <dgm:pt modelId="{3D4F922A-7788-4370-A67E-357A69FB54BC}" type="sibTrans" cxnId="{8AC79E28-D9DC-48A1-A183-76686FFF8530}">
      <dgm:prSet/>
      <dgm:spPr/>
      <dgm:t>
        <a:bodyPr/>
        <a:lstStyle/>
        <a:p>
          <a:endParaRPr lang="en-US"/>
        </a:p>
      </dgm:t>
    </dgm:pt>
    <dgm:pt modelId="{48DE59A1-D465-420B-B3FA-2A4A972B21ED}">
      <dgm:prSet/>
      <dgm:spPr/>
      <dgm:t>
        <a:bodyPr/>
        <a:lstStyle/>
        <a:p>
          <a:r>
            <a:rPr lang="en-US" b="1" i="0"/>
            <a:t>When to Use:</a:t>
          </a:r>
          <a:endParaRPr lang="en-US"/>
        </a:p>
      </dgm:t>
    </dgm:pt>
    <dgm:pt modelId="{A2243068-D0DB-47DB-87B3-39A88484A857}" type="parTrans" cxnId="{422DEEDB-37FE-4EFF-8350-3FF78CE03A6C}">
      <dgm:prSet/>
      <dgm:spPr/>
      <dgm:t>
        <a:bodyPr/>
        <a:lstStyle/>
        <a:p>
          <a:endParaRPr lang="en-US"/>
        </a:p>
      </dgm:t>
    </dgm:pt>
    <dgm:pt modelId="{0CEE4C69-80E6-4634-8540-D76B55438792}" type="sibTrans" cxnId="{422DEEDB-37FE-4EFF-8350-3FF78CE03A6C}">
      <dgm:prSet/>
      <dgm:spPr/>
      <dgm:t>
        <a:bodyPr/>
        <a:lstStyle/>
        <a:p>
          <a:endParaRPr lang="en-US"/>
        </a:p>
      </dgm:t>
    </dgm:pt>
    <dgm:pt modelId="{980E82F6-2AFD-487D-8875-A056E23F2A0D}">
      <dgm:prSet/>
      <dgm:spPr/>
      <dgm:t>
        <a:bodyPr/>
        <a:lstStyle/>
        <a:p>
          <a:r>
            <a:rPr lang="en-US" b="0" i="0"/>
            <a:t>When different applications or sites access different columns.</a:t>
          </a:r>
          <a:endParaRPr lang="en-US"/>
        </a:p>
      </dgm:t>
    </dgm:pt>
    <dgm:pt modelId="{EF541111-034E-4AD9-A5ED-48CA946AF3A9}" type="parTrans" cxnId="{8BAD5589-4880-4596-8BE8-4155DC3B5E7C}">
      <dgm:prSet/>
      <dgm:spPr/>
      <dgm:t>
        <a:bodyPr/>
        <a:lstStyle/>
        <a:p>
          <a:endParaRPr lang="en-US"/>
        </a:p>
      </dgm:t>
    </dgm:pt>
    <dgm:pt modelId="{C2580336-5749-4355-910F-B741C2DD8C14}" type="sibTrans" cxnId="{8BAD5589-4880-4596-8BE8-4155DC3B5E7C}">
      <dgm:prSet/>
      <dgm:spPr/>
      <dgm:t>
        <a:bodyPr/>
        <a:lstStyle/>
        <a:p>
          <a:endParaRPr lang="en-US"/>
        </a:p>
      </dgm:t>
    </dgm:pt>
    <dgm:pt modelId="{14F07289-1677-4108-B8BF-A1B117FCD8BE}">
      <dgm:prSet/>
      <dgm:spPr/>
      <dgm:t>
        <a:bodyPr/>
        <a:lstStyle/>
        <a:p>
          <a:r>
            <a:rPr lang="en-US" b="0" i="0"/>
            <a:t>To reduce the amount of data transferred.</a:t>
          </a:r>
          <a:endParaRPr lang="en-US"/>
        </a:p>
      </dgm:t>
    </dgm:pt>
    <dgm:pt modelId="{C86A3E3C-1537-49BC-8A77-4E1F99D9485C}" type="parTrans" cxnId="{CCCE50D8-232E-4D3B-9FF3-719C17067EE9}">
      <dgm:prSet/>
      <dgm:spPr/>
      <dgm:t>
        <a:bodyPr/>
        <a:lstStyle/>
        <a:p>
          <a:endParaRPr lang="en-US"/>
        </a:p>
      </dgm:t>
    </dgm:pt>
    <dgm:pt modelId="{30A65BA7-5AD0-49B6-B1BF-AE0544829800}" type="sibTrans" cxnId="{CCCE50D8-232E-4D3B-9FF3-719C17067EE9}">
      <dgm:prSet/>
      <dgm:spPr/>
      <dgm:t>
        <a:bodyPr/>
        <a:lstStyle/>
        <a:p>
          <a:endParaRPr lang="en-US"/>
        </a:p>
      </dgm:t>
    </dgm:pt>
    <dgm:pt modelId="{2AF28D9A-092E-4894-AFD0-59E32ED094C7}">
      <dgm:prSet/>
      <dgm:spPr/>
      <dgm:t>
        <a:bodyPr/>
        <a:lstStyle/>
        <a:p>
          <a:r>
            <a:rPr lang="en-US" b="1" i="0"/>
            <a:t>How to Use:</a:t>
          </a:r>
          <a:endParaRPr lang="en-US"/>
        </a:p>
      </dgm:t>
    </dgm:pt>
    <dgm:pt modelId="{BB51E3C5-1296-4B5D-92B4-7E0B2CAE43B2}" type="parTrans" cxnId="{E9D44F1C-D155-45E1-9232-DD5074FAA1C5}">
      <dgm:prSet/>
      <dgm:spPr/>
      <dgm:t>
        <a:bodyPr/>
        <a:lstStyle/>
        <a:p>
          <a:endParaRPr lang="en-US"/>
        </a:p>
      </dgm:t>
    </dgm:pt>
    <dgm:pt modelId="{55DA3F3F-7B09-4E0D-A697-33B689F5AFEC}" type="sibTrans" cxnId="{E9D44F1C-D155-45E1-9232-DD5074FAA1C5}">
      <dgm:prSet/>
      <dgm:spPr/>
      <dgm:t>
        <a:bodyPr/>
        <a:lstStyle/>
        <a:p>
          <a:endParaRPr lang="en-US"/>
        </a:p>
      </dgm:t>
    </dgm:pt>
    <dgm:pt modelId="{71CC5EA4-4974-4715-BA04-029AFF73ECE9}">
      <dgm:prSet/>
      <dgm:spPr/>
      <dgm:t>
        <a:bodyPr/>
        <a:lstStyle/>
        <a:p>
          <a:r>
            <a:rPr lang="en-US" b="0" i="0"/>
            <a:t>Use </a:t>
          </a:r>
          <a:r>
            <a:rPr lang="en-US" b="1" i="0"/>
            <a:t>SELECT</a:t>
          </a:r>
          <a:r>
            <a:rPr lang="en-US" b="0" i="0"/>
            <a:t> with specific columns.</a:t>
          </a:r>
          <a:endParaRPr lang="en-US"/>
        </a:p>
      </dgm:t>
    </dgm:pt>
    <dgm:pt modelId="{1CF0F21A-84D4-4C14-911D-628B33E510DB}" type="parTrans" cxnId="{C9532E52-7A5A-4E7E-B71D-94BB3690F67C}">
      <dgm:prSet/>
      <dgm:spPr/>
      <dgm:t>
        <a:bodyPr/>
        <a:lstStyle/>
        <a:p>
          <a:endParaRPr lang="en-US"/>
        </a:p>
      </dgm:t>
    </dgm:pt>
    <dgm:pt modelId="{45DADD86-88F6-437F-A880-8AA7F1AF1CF1}" type="sibTrans" cxnId="{C9532E52-7A5A-4E7E-B71D-94BB3690F67C}">
      <dgm:prSet/>
      <dgm:spPr/>
      <dgm:t>
        <a:bodyPr/>
        <a:lstStyle/>
        <a:p>
          <a:endParaRPr lang="en-US"/>
        </a:p>
      </dgm:t>
    </dgm:pt>
    <dgm:pt modelId="{D56B110A-FD26-414A-950A-4D6AB853FF90}" type="pres">
      <dgm:prSet presAssocID="{291AA2D5-C5A2-4176-B2C8-8543339BA641}" presName="root" presStyleCnt="0">
        <dgm:presLayoutVars>
          <dgm:dir/>
          <dgm:resizeHandles val="exact"/>
        </dgm:presLayoutVars>
      </dgm:prSet>
      <dgm:spPr/>
    </dgm:pt>
    <dgm:pt modelId="{AFB21DD1-713D-4890-B0AD-CAAE632114F1}" type="pres">
      <dgm:prSet presAssocID="{3EF33F72-35F0-4ACA-92BF-AA1455867C0E}" presName="compNode" presStyleCnt="0"/>
      <dgm:spPr/>
    </dgm:pt>
    <dgm:pt modelId="{EBA25F9B-4185-45C3-87EE-49AAACE271CD}" type="pres">
      <dgm:prSet presAssocID="{3EF33F72-35F0-4ACA-92BF-AA1455867C0E}" presName="bgRect" presStyleLbl="bgShp" presStyleIdx="0" presStyleCnt="3"/>
      <dgm:spPr/>
    </dgm:pt>
    <dgm:pt modelId="{8E33C407-9643-4A77-8598-BC28D1EA9E7B}" type="pres">
      <dgm:prSet presAssocID="{3EF33F72-35F0-4ACA-92BF-AA1455867C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4B0104A-9DE9-47E3-BDC9-B491415C134F}" type="pres">
      <dgm:prSet presAssocID="{3EF33F72-35F0-4ACA-92BF-AA1455867C0E}" presName="spaceRect" presStyleCnt="0"/>
      <dgm:spPr/>
    </dgm:pt>
    <dgm:pt modelId="{66138EDE-9C17-4BF4-8013-3E328F166FAA}" type="pres">
      <dgm:prSet presAssocID="{3EF33F72-35F0-4ACA-92BF-AA1455867C0E}" presName="parTx" presStyleLbl="revTx" presStyleIdx="0" presStyleCnt="5">
        <dgm:presLayoutVars>
          <dgm:chMax val="0"/>
          <dgm:chPref val="0"/>
        </dgm:presLayoutVars>
      </dgm:prSet>
      <dgm:spPr/>
    </dgm:pt>
    <dgm:pt modelId="{5AA4726F-F3AC-4245-B406-86FBBC821063}" type="pres">
      <dgm:prSet presAssocID="{3D4F922A-7788-4370-A67E-357A69FB54BC}" presName="sibTrans" presStyleCnt="0"/>
      <dgm:spPr/>
    </dgm:pt>
    <dgm:pt modelId="{494A0F1C-E75C-4BFE-BC50-9101EE738D11}" type="pres">
      <dgm:prSet presAssocID="{48DE59A1-D465-420B-B3FA-2A4A972B21ED}" presName="compNode" presStyleCnt="0"/>
      <dgm:spPr/>
    </dgm:pt>
    <dgm:pt modelId="{3903FC45-F2CB-44FF-8558-2EB478E3A012}" type="pres">
      <dgm:prSet presAssocID="{48DE59A1-D465-420B-B3FA-2A4A972B21ED}" presName="bgRect" presStyleLbl="bgShp" presStyleIdx="1" presStyleCnt="3"/>
      <dgm:spPr/>
    </dgm:pt>
    <dgm:pt modelId="{9A5D2196-30EB-4120-B0A2-40DFEB89D8D9}" type="pres">
      <dgm:prSet presAssocID="{48DE59A1-D465-420B-B3FA-2A4A972B21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2340E7A-5B4D-482A-8C57-B6D83B9AC4E0}" type="pres">
      <dgm:prSet presAssocID="{48DE59A1-D465-420B-B3FA-2A4A972B21ED}" presName="spaceRect" presStyleCnt="0"/>
      <dgm:spPr/>
    </dgm:pt>
    <dgm:pt modelId="{AFB1C908-2A79-42AD-AB4D-83194C305D3C}" type="pres">
      <dgm:prSet presAssocID="{48DE59A1-D465-420B-B3FA-2A4A972B21ED}" presName="parTx" presStyleLbl="revTx" presStyleIdx="1" presStyleCnt="5">
        <dgm:presLayoutVars>
          <dgm:chMax val="0"/>
          <dgm:chPref val="0"/>
        </dgm:presLayoutVars>
      </dgm:prSet>
      <dgm:spPr/>
    </dgm:pt>
    <dgm:pt modelId="{2A723CFC-3448-4EF8-B2DA-AFF414D620B1}" type="pres">
      <dgm:prSet presAssocID="{48DE59A1-D465-420B-B3FA-2A4A972B21ED}" presName="desTx" presStyleLbl="revTx" presStyleIdx="2" presStyleCnt="5">
        <dgm:presLayoutVars/>
      </dgm:prSet>
      <dgm:spPr/>
    </dgm:pt>
    <dgm:pt modelId="{4822EB15-2859-47B7-A67B-874590BEE1D3}" type="pres">
      <dgm:prSet presAssocID="{0CEE4C69-80E6-4634-8540-D76B55438792}" presName="sibTrans" presStyleCnt="0"/>
      <dgm:spPr/>
    </dgm:pt>
    <dgm:pt modelId="{DF55397B-FFB7-46BF-B738-0075D4AA041B}" type="pres">
      <dgm:prSet presAssocID="{2AF28D9A-092E-4894-AFD0-59E32ED094C7}" presName="compNode" presStyleCnt="0"/>
      <dgm:spPr/>
    </dgm:pt>
    <dgm:pt modelId="{1629A7C5-8B53-4D6F-B611-85B68F95B0E9}" type="pres">
      <dgm:prSet presAssocID="{2AF28D9A-092E-4894-AFD0-59E32ED094C7}" presName="bgRect" presStyleLbl="bgShp" presStyleIdx="2" presStyleCnt="3"/>
      <dgm:spPr/>
    </dgm:pt>
    <dgm:pt modelId="{286A0F40-2E2E-4D7E-840D-0C4EAC70AFDA}" type="pres">
      <dgm:prSet presAssocID="{2AF28D9A-092E-4894-AFD0-59E32ED094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5F15357-A76C-42AF-8DA8-01A156DA2D1A}" type="pres">
      <dgm:prSet presAssocID="{2AF28D9A-092E-4894-AFD0-59E32ED094C7}" presName="spaceRect" presStyleCnt="0"/>
      <dgm:spPr/>
    </dgm:pt>
    <dgm:pt modelId="{9335C5B3-2258-4393-AC9B-C35E106332E9}" type="pres">
      <dgm:prSet presAssocID="{2AF28D9A-092E-4894-AFD0-59E32ED094C7}" presName="parTx" presStyleLbl="revTx" presStyleIdx="3" presStyleCnt="5">
        <dgm:presLayoutVars>
          <dgm:chMax val="0"/>
          <dgm:chPref val="0"/>
        </dgm:presLayoutVars>
      </dgm:prSet>
      <dgm:spPr/>
    </dgm:pt>
    <dgm:pt modelId="{F1430A02-E978-4C63-A621-D392C7343234}" type="pres">
      <dgm:prSet presAssocID="{2AF28D9A-092E-4894-AFD0-59E32ED094C7}" presName="desTx" presStyleLbl="revTx" presStyleIdx="4" presStyleCnt="5">
        <dgm:presLayoutVars/>
      </dgm:prSet>
      <dgm:spPr/>
    </dgm:pt>
  </dgm:ptLst>
  <dgm:cxnLst>
    <dgm:cxn modelId="{5BBDDC0A-F670-4805-A54A-71082F7ADB87}" type="presOf" srcId="{48DE59A1-D465-420B-B3FA-2A4A972B21ED}" destId="{AFB1C908-2A79-42AD-AB4D-83194C305D3C}" srcOrd="0" destOrd="0" presId="urn:microsoft.com/office/officeart/2018/2/layout/IconVerticalSolidList"/>
    <dgm:cxn modelId="{52E21510-A1EA-4C82-B815-A900172658DE}" type="presOf" srcId="{2AF28D9A-092E-4894-AFD0-59E32ED094C7}" destId="{9335C5B3-2258-4393-AC9B-C35E106332E9}" srcOrd="0" destOrd="0" presId="urn:microsoft.com/office/officeart/2018/2/layout/IconVerticalSolidList"/>
    <dgm:cxn modelId="{E9D44F1C-D155-45E1-9232-DD5074FAA1C5}" srcId="{291AA2D5-C5A2-4176-B2C8-8543339BA641}" destId="{2AF28D9A-092E-4894-AFD0-59E32ED094C7}" srcOrd="2" destOrd="0" parTransId="{BB51E3C5-1296-4B5D-92B4-7E0B2CAE43B2}" sibTransId="{55DA3F3F-7B09-4E0D-A697-33B689F5AFEC}"/>
    <dgm:cxn modelId="{8AC79E28-D9DC-48A1-A183-76686FFF8530}" srcId="{291AA2D5-C5A2-4176-B2C8-8543339BA641}" destId="{3EF33F72-35F0-4ACA-92BF-AA1455867C0E}" srcOrd="0" destOrd="0" parTransId="{DF36EC99-3E42-4E01-BB31-9432A98D6F32}" sibTransId="{3D4F922A-7788-4370-A67E-357A69FB54BC}"/>
    <dgm:cxn modelId="{9B7E8E5C-1F64-4E2C-9957-44A907594760}" type="presOf" srcId="{71CC5EA4-4974-4715-BA04-029AFF73ECE9}" destId="{F1430A02-E978-4C63-A621-D392C7343234}" srcOrd="0" destOrd="0" presId="urn:microsoft.com/office/officeart/2018/2/layout/IconVerticalSolidList"/>
    <dgm:cxn modelId="{B2D2CA46-73A9-4B9B-A194-39023C111414}" type="presOf" srcId="{291AA2D5-C5A2-4176-B2C8-8543339BA641}" destId="{D56B110A-FD26-414A-950A-4D6AB853FF90}" srcOrd="0" destOrd="0" presId="urn:microsoft.com/office/officeart/2018/2/layout/IconVerticalSolidList"/>
    <dgm:cxn modelId="{C9532E52-7A5A-4E7E-B71D-94BB3690F67C}" srcId="{2AF28D9A-092E-4894-AFD0-59E32ED094C7}" destId="{71CC5EA4-4974-4715-BA04-029AFF73ECE9}" srcOrd="0" destOrd="0" parTransId="{1CF0F21A-84D4-4C14-911D-628B33E510DB}" sibTransId="{45DADD86-88F6-437F-A880-8AA7F1AF1CF1}"/>
    <dgm:cxn modelId="{8BAD5589-4880-4596-8BE8-4155DC3B5E7C}" srcId="{48DE59A1-D465-420B-B3FA-2A4A972B21ED}" destId="{980E82F6-2AFD-487D-8875-A056E23F2A0D}" srcOrd="0" destOrd="0" parTransId="{EF541111-034E-4AD9-A5ED-48CA946AF3A9}" sibTransId="{C2580336-5749-4355-910F-B741C2DD8C14}"/>
    <dgm:cxn modelId="{E6AFC1CC-944D-46E2-BE5C-12A374B54485}" type="presOf" srcId="{14F07289-1677-4108-B8BF-A1B117FCD8BE}" destId="{2A723CFC-3448-4EF8-B2DA-AFF414D620B1}" srcOrd="0" destOrd="1" presId="urn:microsoft.com/office/officeart/2018/2/layout/IconVerticalSolidList"/>
    <dgm:cxn modelId="{CCCE50D8-232E-4D3B-9FF3-719C17067EE9}" srcId="{48DE59A1-D465-420B-B3FA-2A4A972B21ED}" destId="{14F07289-1677-4108-B8BF-A1B117FCD8BE}" srcOrd="1" destOrd="0" parTransId="{C86A3E3C-1537-49BC-8A77-4E1F99D9485C}" sibTransId="{30A65BA7-5AD0-49B6-B1BF-AE0544829800}"/>
    <dgm:cxn modelId="{F8F4D7D8-26E1-4E90-B2CD-2589030CDE12}" type="presOf" srcId="{980E82F6-2AFD-487D-8875-A056E23F2A0D}" destId="{2A723CFC-3448-4EF8-B2DA-AFF414D620B1}" srcOrd="0" destOrd="0" presId="urn:microsoft.com/office/officeart/2018/2/layout/IconVerticalSolidList"/>
    <dgm:cxn modelId="{3D5C09D9-C124-47A9-8B16-9E6BBE4D2B56}" type="presOf" srcId="{3EF33F72-35F0-4ACA-92BF-AA1455867C0E}" destId="{66138EDE-9C17-4BF4-8013-3E328F166FAA}" srcOrd="0" destOrd="0" presId="urn:microsoft.com/office/officeart/2018/2/layout/IconVerticalSolidList"/>
    <dgm:cxn modelId="{422DEEDB-37FE-4EFF-8350-3FF78CE03A6C}" srcId="{291AA2D5-C5A2-4176-B2C8-8543339BA641}" destId="{48DE59A1-D465-420B-B3FA-2A4A972B21ED}" srcOrd="1" destOrd="0" parTransId="{A2243068-D0DB-47DB-87B3-39A88484A857}" sibTransId="{0CEE4C69-80E6-4634-8540-D76B55438792}"/>
    <dgm:cxn modelId="{00F31A10-028A-407C-A9DC-8FF46A6EA289}" type="presParOf" srcId="{D56B110A-FD26-414A-950A-4D6AB853FF90}" destId="{AFB21DD1-713D-4890-B0AD-CAAE632114F1}" srcOrd="0" destOrd="0" presId="urn:microsoft.com/office/officeart/2018/2/layout/IconVerticalSolidList"/>
    <dgm:cxn modelId="{53260388-2269-4CEA-BA52-261BE5BF188F}" type="presParOf" srcId="{AFB21DD1-713D-4890-B0AD-CAAE632114F1}" destId="{EBA25F9B-4185-45C3-87EE-49AAACE271CD}" srcOrd="0" destOrd="0" presId="urn:microsoft.com/office/officeart/2018/2/layout/IconVerticalSolidList"/>
    <dgm:cxn modelId="{47016331-ECA7-465F-ADAC-39D99A75A49E}" type="presParOf" srcId="{AFB21DD1-713D-4890-B0AD-CAAE632114F1}" destId="{8E33C407-9643-4A77-8598-BC28D1EA9E7B}" srcOrd="1" destOrd="0" presId="urn:microsoft.com/office/officeart/2018/2/layout/IconVerticalSolidList"/>
    <dgm:cxn modelId="{CCC279AD-A991-4896-AFA4-014523E30968}" type="presParOf" srcId="{AFB21DD1-713D-4890-B0AD-CAAE632114F1}" destId="{34B0104A-9DE9-47E3-BDC9-B491415C134F}" srcOrd="2" destOrd="0" presId="urn:microsoft.com/office/officeart/2018/2/layout/IconVerticalSolidList"/>
    <dgm:cxn modelId="{AC270F73-512C-47EC-9277-B95962EFBC4D}" type="presParOf" srcId="{AFB21DD1-713D-4890-B0AD-CAAE632114F1}" destId="{66138EDE-9C17-4BF4-8013-3E328F166FAA}" srcOrd="3" destOrd="0" presId="urn:microsoft.com/office/officeart/2018/2/layout/IconVerticalSolidList"/>
    <dgm:cxn modelId="{CC829F6A-D1F9-41CA-BA2D-851B9293FD45}" type="presParOf" srcId="{D56B110A-FD26-414A-950A-4D6AB853FF90}" destId="{5AA4726F-F3AC-4245-B406-86FBBC821063}" srcOrd="1" destOrd="0" presId="urn:microsoft.com/office/officeart/2018/2/layout/IconVerticalSolidList"/>
    <dgm:cxn modelId="{C5ED73B8-58A1-4D7D-B761-EF5B45B99C31}" type="presParOf" srcId="{D56B110A-FD26-414A-950A-4D6AB853FF90}" destId="{494A0F1C-E75C-4BFE-BC50-9101EE738D11}" srcOrd="2" destOrd="0" presId="urn:microsoft.com/office/officeart/2018/2/layout/IconVerticalSolidList"/>
    <dgm:cxn modelId="{D00EF87F-AE7B-4BC5-97F0-47FE74DEA9FA}" type="presParOf" srcId="{494A0F1C-E75C-4BFE-BC50-9101EE738D11}" destId="{3903FC45-F2CB-44FF-8558-2EB478E3A012}" srcOrd="0" destOrd="0" presId="urn:microsoft.com/office/officeart/2018/2/layout/IconVerticalSolidList"/>
    <dgm:cxn modelId="{079460AF-E58A-40F5-B418-C44D23790A62}" type="presParOf" srcId="{494A0F1C-E75C-4BFE-BC50-9101EE738D11}" destId="{9A5D2196-30EB-4120-B0A2-40DFEB89D8D9}" srcOrd="1" destOrd="0" presId="urn:microsoft.com/office/officeart/2018/2/layout/IconVerticalSolidList"/>
    <dgm:cxn modelId="{F40DB4E3-9DCA-4B2E-B472-9DF60A62C802}" type="presParOf" srcId="{494A0F1C-E75C-4BFE-BC50-9101EE738D11}" destId="{F2340E7A-5B4D-482A-8C57-B6D83B9AC4E0}" srcOrd="2" destOrd="0" presId="urn:microsoft.com/office/officeart/2018/2/layout/IconVerticalSolidList"/>
    <dgm:cxn modelId="{5AB7F582-02FA-4C99-8ED8-A43D7609F5EF}" type="presParOf" srcId="{494A0F1C-E75C-4BFE-BC50-9101EE738D11}" destId="{AFB1C908-2A79-42AD-AB4D-83194C305D3C}" srcOrd="3" destOrd="0" presId="urn:microsoft.com/office/officeart/2018/2/layout/IconVerticalSolidList"/>
    <dgm:cxn modelId="{A29ABF4E-CA22-42C9-871C-472F2C1F2B1A}" type="presParOf" srcId="{494A0F1C-E75C-4BFE-BC50-9101EE738D11}" destId="{2A723CFC-3448-4EF8-B2DA-AFF414D620B1}" srcOrd="4" destOrd="0" presId="urn:microsoft.com/office/officeart/2018/2/layout/IconVerticalSolidList"/>
    <dgm:cxn modelId="{5684F5C2-2EEC-4ACF-9284-E28DC900ED44}" type="presParOf" srcId="{D56B110A-FD26-414A-950A-4D6AB853FF90}" destId="{4822EB15-2859-47B7-A67B-874590BEE1D3}" srcOrd="3" destOrd="0" presId="urn:microsoft.com/office/officeart/2018/2/layout/IconVerticalSolidList"/>
    <dgm:cxn modelId="{3DAA8795-AD60-468B-9C70-8557606FA549}" type="presParOf" srcId="{D56B110A-FD26-414A-950A-4D6AB853FF90}" destId="{DF55397B-FFB7-46BF-B738-0075D4AA041B}" srcOrd="4" destOrd="0" presId="urn:microsoft.com/office/officeart/2018/2/layout/IconVerticalSolidList"/>
    <dgm:cxn modelId="{B1686DBA-F160-4AC5-A7AD-EF6FC4FE7C86}" type="presParOf" srcId="{DF55397B-FFB7-46BF-B738-0075D4AA041B}" destId="{1629A7C5-8B53-4D6F-B611-85B68F95B0E9}" srcOrd="0" destOrd="0" presId="urn:microsoft.com/office/officeart/2018/2/layout/IconVerticalSolidList"/>
    <dgm:cxn modelId="{7CBCD596-9E07-49AC-9EA4-1844F925D6D8}" type="presParOf" srcId="{DF55397B-FFB7-46BF-B738-0075D4AA041B}" destId="{286A0F40-2E2E-4D7E-840D-0C4EAC70AFDA}" srcOrd="1" destOrd="0" presId="urn:microsoft.com/office/officeart/2018/2/layout/IconVerticalSolidList"/>
    <dgm:cxn modelId="{29296D72-D1B2-42DC-9EC0-644734D6A051}" type="presParOf" srcId="{DF55397B-FFB7-46BF-B738-0075D4AA041B}" destId="{25F15357-A76C-42AF-8DA8-01A156DA2D1A}" srcOrd="2" destOrd="0" presId="urn:microsoft.com/office/officeart/2018/2/layout/IconVerticalSolidList"/>
    <dgm:cxn modelId="{BBA9F6CD-7DC5-4878-BCCE-25C23A0D1770}" type="presParOf" srcId="{DF55397B-FFB7-46BF-B738-0075D4AA041B}" destId="{9335C5B3-2258-4393-AC9B-C35E106332E9}" srcOrd="3" destOrd="0" presId="urn:microsoft.com/office/officeart/2018/2/layout/IconVerticalSolidList"/>
    <dgm:cxn modelId="{60A5BF51-4E38-4651-931C-82AE187744CA}" type="presParOf" srcId="{DF55397B-FFB7-46BF-B738-0075D4AA041B}" destId="{F1430A02-E978-4C63-A621-D392C734323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63C565-CC34-40B3-AB8D-39ED45C96C4C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254926-9915-428B-A260-F8F5B25E8B14}">
      <dgm:prSet/>
      <dgm:spPr/>
      <dgm:t>
        <a:bodyPr/>
        <a:lstStyle/>
        <a:p>
          <a:r>
            <a:rPr lang="en-US" b="1"/>
            <a:t>1. Data Location Transparency</a:t>
          </a:r>
          <a:endParaRPr lang="en-US"/>
        </a:p>
      </dgm:t>
    </dgm:pt>
    <dgm:pt modelId="{3928DB7D-E33D-4691-861B-1E30ECA2ABBE}" type="parTrans" cxnId="{F01F19BC-C419-4DCC-B4C6-63FCC878AC79}">
      <dgm:prSet/>
      <dgm:spPr/>
      <dgm:t>
        <a:bodyPr/>
        <a:lstStyle/>
        <a:p>
          <a:endParaRPr lang="en-US"/>
        </a:p>
      </dgm:t>
    </dgm:pt>
    <dgm:pt modelId="{C498905B-75D2-49AB-B94D-60FA85D7B629}" type="sibTrans" cxnId="{F01F19BC-C419-4DCC-B4C6-63FCC878AC79}">
      <dgm:prSet/>
      <dgm:spPr/>
      <dgm:t>
        <a:bodyPr/>
        <a:lstStyle/>
        <a:p>
          <a:endParaRPr lang="en-US"/>
        </a:p>
      </dgm:t>
    </dgm:pt>
    <dgm:pt modelId="{B49C2573-3850-4661-94FD-0A9F5DBCD92D}">
      <dgm:prSet/>
      <dgm:spPr/>
      <dgm:t>
        <a:bodyPr/>
        <a:lstStyle/>
        <a:p>
          <a:r>
            <a:rPr lang="en-US" b="1"/>
            <a:t>Challenge: Users may not know where the data physically resides, which can lead to inefficient queries.</a:t>
          </a:r>
          <a:endParaRPr lang="en-US"/>
        </a:p>
      </dgm:t>
    </dgm:pt>
    <dgm:pt modelId="{EB9764B4-6E96-483B-A957-A6403B0AF9AC}" type="parTrans" cxnId="{442CFD14-F5AC-42E0-B707-6712E2BBFB66}">
      <dgm:prSet/>
      <dgm:spPr/>
      <dgm:t>
        <a:bodyPr/>
        <a:lstStyle/>
        <a:p>
          <a:endParaRPr lang="en-US"/>
        </a:p>
      </dgm:t>
    </dgm:pt>
    <dgm:pt modelId="{86843CAE-A234-4D1B-99CE-5072D36F38FD}" type="sibTrans" cxnId="{442CFD14-F5AC-42E0-B707-6712E2BBFB66}">
      <dgm:prSet/>
      <dgm:spPr/>
      <dgm:t>
        <a:bodyPr/>
        <a:lstStyle/>
        <a:p>
          <a:endParaRPr lang="en-US"/>
        </a:p>
      </dgm:t>
    </dgm:pt>
    <dgm:pt modelId="{F68F2A78-7727-4782-A1A6-B2B7634D9FD8}">
      <dgm:prSet/>
      <dgm:spPr/>
      <dgm:t>
        <a:bodyPr/>
        <a:lstStyle/>
        <a:p>
          <a:r>
            <a:rPr lang="en-US" b="1"/>
            <a:t>Solution: Use a distributed query optimizer that understands data locality and minimizes data movement.</a:t>
          </a:r>
          <a:endParaRPr lang="en-US"/>
        </a:p>
      </dgm:t>
    </dgm:pt>
    <dgm:pt modelId="{0F6EDFB0-388C-4FDA-891B-8CB1911D827F}" type="parTrans" cxnId="{4A4DA1BC-8A3A-496D-9AAB-F7B5D6D36279}">
      <dgm:prSet/>
      <dgm:spPr/>
      <dgm:t>
        <a:bodyPr/>
        <a:lstStyle/>
        <a:p>
          <a:endParaRPr lang="en-US"/>
        </a:p>
      </dgm:t>
    </dgm:pt>
    <dgm:pt modelId="{0EA5AAFB-F997-4D3B-9D58-4FFFED98E3E0}" type="sibTrans" cxnId="{4A4DA1BC-8A3A-496D-9AAB-F7B5D6D36279}">
      <dgm:prSet/>
      <dgm:spPr/>
      <dgm:t>
        <a:bodyPr/>
        <a:lstStyle/>
        <a:p>
          <a:endParaRPr lang="en-US"/>
        </a:p>
      </dgm:t>
    </dgm:pt>
    <dgm:pt modelId="{4D8A67AB-262F-432D-8EC3-28DD68D90995}">
      <dgm:prSet/>
      <dgm:spPr/>
      <dgm:t>
        <a:bodyPr/>
        <a:lstStyle/>
        <a:p>
          <a:r>
            <a:rPr lang="en-US" b="1"/>
            <a:t>2. Network Latency</a:t>
          </a:r>
          <a:endParaRPr lang="en-US"/>
        </a:p>
      </dgm:t>
    </dgm:pt>
    <dgm:pt modelId="{BBD0A881-D275-46F3-B9D3-25E0E840DAA3}" type="parTrans" cxnId="{D14DA3D0-0D85-4B3C-8D81-038B2F279DE4}">
      <dgm:prSet/>
      <dgm:spPr/>
      <dgm:t>
        <a:bodyPr/>
        <a:lstStyle/>
        <a:p>
          <a:endParaRPr lang="en-US"/>
        </a:p>
      </dgm:t>
    </dgm:pt>
    <dgm:pt modelId="{711A2D7C-0F90-400F-9867-BFCB7E779FE0}" type="sibTrans" cxnId="{D14DA3D0-0D85-4B3C-8D81-038B2F279DE4}">
      <dgm:prSet/>
      <dgm:spPr/>
      <dgm:t>
        <a:bodyPr/>
        <a:lstStyle/>
        <a:p>
          <a:endParaRPr lang="en-US"/>
        </a:p>
      </dgm:t>
    </dgm:pt>
    <dgm:pt modelId="{3A3D1FF8-7DE3-44A4-BBF9-5366C6667AA1}">
      <dgm:prSet/>
      <dgm:spPr/>
      <dgm:t>
        <a:bodyPr/>
        <a:lstStyle/>
        <a:p>
          <a:r>
            <a:rPr lang="en-US" b="1"/>
            <a:t>Challenge: Views that join tables across nodes can suffer from high latency due to data transfer over the network.</a:t>
          </a:r>
          <a:endParaRPr lang="en-US"/>
        </a:p>
      </dgm:t>
    </dgm:pt>
    <dgm:pt modelId="{4923ED12-F436-4388-AD62-C06C38B69642}" type="parTrans" cxnId="{C47A3E7F-4ABE-4809-A3E1-C4AA6541B51A}">
      <dgm:prSet/>
      <dgm:spPr/>
      <dgm:t>
        <a:bodyPr/>
        <a:lstStyle/>
        <a:p>
          <a:endParaRPr lang="en-US"/>
        </a:p>
      </dgm:t>
    </dgm:pt>
    <dgm:pt modelId="{EA3832B1-BFE0-43E2-A93F-E467C6BA6E71}" type="sibTrans" cxnId="{C47A3E7F-4ABE-4809-A3E1-C4AA6541B51A}">
      <dgm:prSet/>
      <dgm:spPr/>
      <dgm:t>
        <a:bodyPr/>
        <a:lstStyle/>
        <a:p>
          <a:endParaRPr lang="en-US"/>
        </a:p>
      </dgm:t>
    </dgm:pt>
    <dgm:pt modelId="{B710665F-F0CA-4348-87D6-D55B497842C5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AD337500-8379-4C58-A538-6B161E97BC59}" type="parTrans" cxnId="{E4DF28E7-7D9D-46CC-A3CE-DAF5E2E497A0}">
      <dgm:prSet/>
      <dgm:spPr/>
      <dgm:t>
        <a:bodyPr/>
        <a:lstStyle/>
        <a:p>
          <a:endParaRPr lang="en-US"/>
        </a:p>
      </dgm:t>
    </dgm:pt>
    <dgm:pt modelId="{039C18DA-BC37-4016-85F4-87579DC7BDF8}" type="sibTrans" cxnId="{E4DF28E7-7D9D-46CC-A3CE-DAF5E2E497A0}">
      <dgm:prSet/>
      <dgm:spPr/>
      <dgm:t>
        <a:bodyPr/>
        <a:lstStyle/>
        <a:p>
          <a:endParaRPr lang="en-US"/>
        </a:p>
      </dgm:t>
    </dgm:pt>
    <dgm:pt modelId="{9CD78DE6-8EBF-4E6A-B1B2-A9A88856BD35}">
      <dgm:prSet/>
      <dgm:spPr/>
      <dgm:t>
        <a:bodyPr/>
        <a:lstStyle/>
        <a:p>
          <a:r>
            <a:rPr lang="en-US" b="1"/>
            <a:t>Use materialized views to cache results.</a:t>
          </a:r>
          <a:endParaRPr lang="en-US"/>
        </a:p>
      </dgm:t>
    </dgm:pt>
    <dgm:pt modelId="{5986E1BC-0F61-4522-9FD9-69BA4320AD1D}" type="parTrans" cxnId="{A1429077-45DE-4733-A40B-C2E1937AACB4}">
      <dgm:prSet/>
      <dgm:spPr/>
      <dgm:t>
        <a:bodyPr/>
        <a:lstStyle/>
        <a:p>
          <a:endParaRPr lang="en-US"/>
        </a:p>
      </dgm:t>
    </dgm:pt>
    <dgm:pt modelId="{043D554E-53DB-49BB-8614-A4C1ED3D86A5}" type="sibTrans" cxnId="{A1429077-45DE-4733-A40B-C2E1937AACB4}">
      <dgm:prSet/>
      <dgm:spPr/>
      <dgm:t>
        <a:bodyPr/>
        <a:lstStyle/>
        <a:p>
          <a:endParaRPr lang="en-US"/>
        </a:p>
      </dgm:t>
    </dgm:pt>
    <dgm:pt modelId="{D940232F-F7E8-44B1-A031-8945F61D20C5}">
      <dgm:prSet/>
      <dgm:spPr/>
      <dgm:t>
        <a:bodyPr/>
        <a:lstStyle/>
        <a:p>
          <a:r>
            <a:rPr lang="en-US" b="1"/>
            <a:t>Apply data replication or data partitioning strategies to reduce cross-node joins.</a:t>
          </a:r>
          <a:endParaRPr lang="en-US"/>
        </a:p>
      </dgm:t>
    </dgm:pt>
    <dgm:pt modelId="{7482F5CE-1B8E-46DC-AD3B-64A2CCD589CD}" type="parTrans" cxnId="{B876D9E4-A12C-4B2C-8B9F-3E1424CE5898}">
      <dgm:prSet/>
      <dgm:spPr/>
      <dgm:t>
        <a:bodyPr/>
        <a:lstStyle/>
        <a:p>
          <a:endParaRPr lang="en-US"/>
        </a:p>
      </dgm:t>
    </dgm:pt>
    <dgm:pt modelId="{2B25935D-9ABB-4F77-B0E4-7C3069624353}" type="sibTrans" cxnId="{B876D9E4-A12C-4B2C-8B9F-3E1424CE5898}">
      <dgm:prSet/>
      <dgm:spPr/>
      <dgm:t>
        <a:bodyPr/>
        <a:lstStyle/>
        <a:p>
          <a:endParaRPr lang="en-US"/>
        </a:p>
      </dgm:t>
    </dgm:pt>
    <dgm:pt modelId="{B6039EF0-4A2A-4152-99C1-57A036FD8829}">
      <dgm:prSet/>
      <dgm:spPr/>
      <dgm:t>
        <a:bodyPr/>
        <a:lstStyle/>
        <a:p>
          <a:r>
            <a:rPr lang="en-US" b="1"/>
            <a:t>3. Data Consistency</a:t>
          </a:r>
          <a:endParaRPr lang="en-US"/>
        </a:p>
      </dgm:t>
    </dgm:pt>
    <dgm:pt modelId="{BDCBFFA6-8379-45CC-A54C-50EB357FA1D7}" type="parTrans" cxnId="{FFD54842-A3E4-404A-A502-CE71E1DFCA20}">
      <dgm:prSet/>
      <dgm:spPr/>
      <dgm:t>
        <a:bodyPr/>
        <a:lstStyle/>
        <a:p>
          <a:endParaRPr lang="en-US"/>
        </a:p>
      </dgm:t>
    </dgm:pt>
    <dgm:pt modelId="{8750B499-E4D7-4722-9E57-DABA6FE1A0C9}" type="sibTrans" cxnId="{FFD54842-A3E4-404A-A502-CE71E1DFCA20}">
      <dgm:prSet/>
      <dgm:spPr/>
      <dgm:t>
        <a:bodyPr/>
        <a:lstStyle/>
        <a:p>
          <a:endParaRPr lang="en-US"/>
        </a:p>
      </dgm:t>
    </dgm:pt>
    <dgm:pt modelId="{89DDD7F7-D5D9-4C59-A668-64DCC205B914}">
      <dgm:prSet/>
      <dgm:spPr/>
      <dgm:t>
        <a:bodyPr/>
        <a:lstStyle/>
        <a:p>
          <a:r>
            <a:rPr lang="en-US" b="1"/>
            <a:t>Challenge: Views may show inconsistent data if underlying tables are updated at different times.</a:t>
          </a:r>
          <a:endParaRPr lang="en-US"/>
        </a:p>
      </dgm:t>
    </dgm:pt>
    <dgm:pt modelId="{138C5CF9-B011-4FED-AD08-DAFEACF58B29}" type="parTrans" cxnId="{B486BCCA-93CE-47BF-915F-6CFAAFC90618}">
      <dgm:prSet/>
      <dgm:spPr/>
      <dgm:t>
        <a:bodyPr/>
        <a:lstStyle/>
        <a:p>
          <a:endParaRPr lang="en-US"/>
        </a:p>
      </dgm:t>
    </dgm:pt>
    <dgm:pt modelId="{9307F797-DCD1-4383-AAF7-450CADDAD543}" type="sibTrans" cxnId="{B486BCCA-93CE-47BF-915F-6CFAAFC90618}">
      <dgm:prSet/>
      <dgm:spPr/>
      <dgm:t>
        <a:bodyPr/>
        <a:lstStyle/>
        <a:p>
          <a:endParaRPr lang="en-US"/>
        </a:p>
      </dgm:t>
    </dgm:pt>
    <dgm:pt modelId="{9C136F75-97EB-4970-9511-0C97E42F0860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F91B304B-E9E1-4666-9E84-ED8506CF382F}" type="parTrans" cxnId="{F3CD8655-7AB8-4F57-A691-7B381971FB72}">
      <dgm:prSet/>
      <dgm:spPr/>
      <dgm:t>
        <a:bodyPr/>
        <a:lstStyle/>
        <a:p>
          <a:endParaRPr lang="en-US"/>
        </a:p>
      </dgm:t>
    </dgm:pt>
    <dgm:pt modelId="{522BEC2C-0882-4008-B216-3139730C43DF}" type="sibTrans" cxnId="{F3CD8655-7AB8-4F57-A691-7B381971FB72}">
      <dgm:prSet/>
      <dgm:spPr/>
      <dgm:t>
        <a:bodyPr/>
        <a:lstStyle/>
        <a:p>
          <a:endParaRPr lang="en-US"/>
        </a:p>
      </dgm:t>
    </dgm:pt>
    <dgm:pt modelId="{B109CF57-CEF7-4E67-8677-CB2BC2933B5E}">
      <dgm:prSet/>
      <dgm:spPr/>
      <dgm:t>
        <a:bodyPr/>
        <a:lstStyle/>
        <a:p>
          <a:r>
            <a:rPr lang="en-US" b="1"/>
            <a:t>Use synchronous replication or distributed transactions.</a:t>
          </a:r>
          <a:endParaRPr lang="en-US"/>
        </a:p>
      </dgm:t>
    </dgm:pt>
    <dgm:pt modelId="{84C6A9E3-8669-47FC-9D04-2D8562412FC8}" type="parTrans" cxnId="{B3FD581C-7DA8-4963-AC62-E1C01DEFB863}">
      <dgm:prSet/>
      <dgm:spPr/>
      <dgm:t>
        <a:bodyPr/>
        <a:lstStyle/>
        <a:p>
          <a:endParaRPr lang="en-US"/>
        </a:p>
      </dgm:t>
    </dgm:pt>
    <dgm:pt modelId="{DFAE6638-34BC-473B-9E98-132CDB371DBA}" type="sibTrans" cxnId="{B3FD581C-7DA8-4963-AC62-E1C01DEFB863}">
      <dgm:prSet/>
      <dgm:spPr/>
      <dgm:t>
        <a:bodyPr/>
        <a:lstStyle/>
        <a:p>
          <a:endParaRPr lang="en-US"/>
        </a:p>
      </dgm:t>
    </dgm:pt>
    <dgm:pt modelId="{B4FB93E1-8713-425B-8A83-B94BFFF0F2BD}">
      <dgm:prSet/>
      <dgm:spPr/>
      <dgm:t>
        <a:bodyPr/>
        <a:lstStyle/>
        <a:p>
          <a:r>
            <a:rPr lang="en-US" b="1"/>
            <a:t>For materialized views, implement refresh policies (e.g., on commit, scheduled).</a:t>
          </a:r>
          <a:endParaRPr lang="en-US"/>
        </a:p>
      </dgm:t>
    </dgm:pt>
    <dgm:pt modelId="{674901AE-4C9A-4A65-A89F-41530716DEB0}" type="parTrans" cxnId="{1014A596-41AA-4A6E-880B-5F9A251CC5CD}">
      <dgm:prSet/>
      <dgm:spPr/>
      <dgm:t>
        <a:bodyPr/>
        <a:lstStyle/>
        <a:p>
          <a:endParaRPr lang="en-US"/>
        </a:p>
      </dgm:t>
    </dgm:pt>
    <dgm:pt modelId="{48736160-C653-46A5-88A0-31FDD8A64D2D}" type="sibTrans" cxnId="{1014A596-41AA-4A6E-880B-5F9A251CC5CD}">
      <dgm:prSet/>
      <dgm:spPr/>
      <dgm:t>
        <a:bodyPr/>
        <a:lstStyle/>
        <a:p>
          <a:endParaRPr lang="en-US"/>
        </a:p>
      </dgm:t>
    </dgm:pt>
    <dgm:pt modelId="{460A36FB-3348-4063-8A83-481EFF6B12E9}" type="pres">
      <dgm:prSet presAssocID="{EE63C565-CC34-40B3-AB8D-39ED45C96C4C}" presName="Name0" presStyleCnt="0">
        <dgm:presLayoutVars>
          <dgm:dir/>
          <dgm:animLvl val="lvl"/>
          <dgm:resizeHandles val="exact"/>
        </dgm:presLayoutVars>
      </dgm:prSet>
      <dgm:spPr/>
    </dgm:pt>
    <dgm:pt modelId="{C6B953CB-C9B5-44F4-AA12-AB37E83FFBA2}" type="pres">
      <dgm:prSet presAssocID="{68254926-9915-428B-A260-F8F5B25E8B14}" presName="linNode" presStyleCnt="0"/>
      <dgm:spPr/>
    </dgm:pt>
    <dgm:pt modelId="{0FBF1358-1E86-445E-AE7A-B8B0C001AC9E}" type="pres">
      <dgm:prSet presAssocID="{68254926-9915-428B-A260-F8F5B25E8B1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1BEEB08-A7CA-4223-BF4A-D1F81C8D923D}" type="pres">
      <dgm:prSet presAssocID="{68254926-9915-428B-A260-F8F5B25E8B14}" presName="descendantText" presStyleLbl="alignAccFollowNode1" presStyleIdx="0" presStyleCnt="3">
        <dgm:presLayoutVars>
          <dgm:bulletEnabled/>
        </dgm:presLayoutVars>
      </dgm:prSet>
      <dgm:spPr/>
    </dgm:pt>
    <dgm:pt modelId="{7C24F6D1-4221-45E5-A81B-B19B230C9469}" type="pres">
      <dgm:prSet presAssocID="{C498905B-75D2-49AB-B94D-60FA85D7B629}" presName="sp" presStyleCnt="0"/>
      <dgm:spPr/>
    </dgm:pt>
    <dgm:pt modelId="{0E6688BA-8E83-4BAA-8317-5B0D6AFC2C3E}" type="pres">
      <dgm:prSet presAssocID="{4D8A67AB-262F-432D-8EC3-28DD68D90995}" presName="linNode" presStyleCnt="0"/>
      <dgm:spPr/>
    </dgm:pt>
    <dgm:pt modelId="{EB3E5870-48BD-4414-96B9-6E7F053B78FE}" type="pres">
      <dgm:prSet presAssocID="{4D8A67AB-262F-432D-8EC3-28DD68D9099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8FA7AE9-8ABA-4FD2-AD21-76A11BE5B989}" type="pres">
      <dgm:prSet presAssocID="{4D8A67AB-262F-432D-8EC3-28DD68D90995}" presName="descendantText" presStyleLbl="alignAccFollowNode1" presStyleIdx="1" presStyleCnt="3">
        <dgm:presLayoutVars>
          <dgm:bulletEnabled/>
        </dgm:presLayoutVars>
      </dgm:prSet>
      <dgm:spPr/>
    </dgm:pt>
    <dgm:pt modelId="{9897A073-CD0A-40B1-9F6B-83160F327AD4}" type="pres">
      <dgm:prSet presAssocID="{711A2D7C-0F90-400F-9867-BFCB7E779FE0}" presName="sp" presStyleCnt="0"/>
      <dgm:spPr/>
    </dgm:pt>
    <dgm:pt modelId="{E80E6F2B-7C51-47BE-AEA7-913A18E9D13B}" type="pres">
      <dgm:prSet presAssocID="{B6039EF0-4A2A-4152-99C1-57A036FD8829}" presName="linNode" presStyleCnt="0"/>
      <dgm:spPr/>
    </dgm:pt>
    <dgm:pt modelId="{35EF72F9-D72B-4FC4-856F-EDDC89B2E9E8}" type="pres">
      <dgm:prSet presAssocID="{B6039EF0-4A2A-4152-99C1-57A036FD882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DF742E6-B655-4527-994A-E7D006601E6E}" type="pres">
      <dgm:prSet presAssocID="{B6039EF0-4A2A-4152-99C1-57A036FD882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1E22205-A372-4A65-BEFA-D356FDBC42DE}" type="presOf" srcId="{F68F2A78-7727-4782-A1A6-B2B7634D9FD8}" destId="{D1BEEB08-A7CA-4223-BF4A-D1F81C8D923D}" srcOrd="0" destOrd="1" presId="urn:microsoft.com/office/officeart/2016/7/layout/VerticalSolidActionList"/>
    <dgm:cxn modelId="{FF8C720E-5512-4A0F-87B9-637D19F9FE0D}" type="presOf" srcId="{9CD78DE6-8EBF-4E6A-B1B2-A9A88856BD35}" destId="{F8FA7AE9-8ABA-4FD2-AD21-76A11BE5B989}" srcOrd="0" destOrd="2" presId="urn:microsoft.com/office/officeart/2016/7/layout/VerticalSolidActionList"/>
    <dgm:cxn modelId="{442CFD14-F5AC-42E0-B707-6712E2BBFB66}" srcId="{68254926-9915-428B-A260-F8F5B25E8B14}" destId="{B49C2573-3850-4661-94FD-0A9F5DBCD92D}" srcOrd="0" destOrd="0" parTransId="{EB9764B4-6E96-483B-A957-A6403B0AF9AC}" sibTransId="{86843CAE-A234-4D1B-99CE-5072D36F38FD}"/>
    <dgm:cxn modelId="{B3FD581C-7DA8-4963-AC62-E1C01DEFB863}" srcId="{9C136F75-97EB-4970-9511-0C97E42F0860}" destId="{B109CF57-CEF7-4E67-8677-CB2BC2933B5E}" srcOrd="0" destOrd="0" parTransId="{84C6A9E3-8669-47FC-9D04-2D8562412FC8}" sibTransId="{DFAE6638-34BC-473B-9E98-132CDB371DBA}"/>
    <dgm:cxn modelId="{8E60253A-1B27-4768-B878-6877DA21A0F0}" type="presOf" srcId="{B710665F-F0CA-4348-87D6-D55B497842C5}" destId="{F8FA7AE9-8ABA-4FD2-AD21-76A11BE5B989}" srcOrd="0" destOrd="1" presId="urn:microsoft.com/office/officeart/2016/7/layout/VerticalSolidActionList"/>
    <dgm:cxn modelId="{FFD54842-A3E4-404A-A502-CE71E1DFCA20}" srcId="{EE63C565-CC34-40B3-AB8D-39ED45C96C4C}" destId="{B6039EF0-4A2A-4152-99C1-57A036FD8829}" srcOrd="2" destOrd="0" parTransId="{BDCBFFA6-8379-45CC-A54C-50EB357FA1D7}" sibTransId="{8750B499-E4D7-4722-9E57-DABA6FE1A0C9}"/>
    <dgm:cxn modelId="{F3CD8655-7AB8-4F57-A691-7B381971FB72}" srcId="{B6039EF0-4A2A-4152-99C1-57A036FD8829}" destId="{9C136F75-97EB-4970-9511-0C97E42F0860}" srcOrd="1" destOrd="0" parTransId="{F91B304B-E9E1-4666-9E84-ED8506CF382F}" sibTransId="{522BEC2C-0882-4008-B216-3139730C43DF}"/>
    <dgm:cxn modelId="{A1429077-45DE-4733-A40B-C2E1937AACB4}" srcId="{B710665F-F0CA-4348-87D6-D55B497842C5}" destId="{9CD78DE6-8EBF-4E6A-B1B2-A9A88856BD35}" srcOrd="0" destOrd="0" parTransId="{5986E1BC-0F61-4522-9FD9-69BA4320AD1D}" sibTransId="{043D554E-53DB-49BB-8614-A4C1ED3D86A5}"/>
    <dgm:cxn modelId="{C47A3E7F-4ABE-4809-A3E1-C4AA6541B51A}" srcId="{4D8A67AB-262F-432D-8EC3-28DD68D90995}" destId="{3A3D1FF8-7DE3-44A4-BBF9-5366C6667AA1}" srcOrd="0" destOrd="0" parTransId="{4923ED12-F436-4388-AD62-C06C38B69642}" sibTransId="{EA3832B1-BFE0-43E2-A93F-E467C6BA6E71}"/>
    <dgm:cxn modelId="{AF0A9D8A-770F-4B05-BF2E-13A0EB9F2EB4}" type="presOf" srcId="{D940232F-F7E8-44B1-A031-8945F61D20C5}" destId="{F8FA7AE9-8ABA-4FD2-AD21-76A11BE5B989}" srcOrd="0" destOrd="3" presId="urn:microsoft.com/office/officeart/2016/7/layout/VerticalSolidActionList"/>
    <dgm:cxn modelId="{1014A596-41AA-4A6E-880B-5F9A251CC5CD}" srcId="{9C136F75-97EB-4970-9511-0C97E42F0860}" destId="{B4FB93E1-8713-425B-8A83-B94BFFF0F2BD}" srcOrd="1" destOrd="0" parTransId="{674901AE-4C9A-4A65-A89F-41530716DEB0}" sibTransId="{48736160-C653-46A5-88A0-31FDD8A64D2D}"/>
    <dgm:cxn modelId="{90F2A4A0-756B-424B-82DC-249F102F237B}" type="presOf" srcId="{68254926-9915-428B-A260-F8F5B25E8B14}" destId="{0FBF1358-1E86-445E-AE7A-B8B0C001AC9E}" srcOrd="0" destOrd="0" presId="urn:microsoft.com/office/officeart/2016/7/layout/VerticalSolidActionList"/>
    <dgm:cxn modelId="{77B910A1-E378-41B3-8406-5796D325C6E7}" type="presOf" srcId="{B6039EF0-4A2A-4152-99C1-57A036FD8829}" destId="{35EF72F9-D72B-4FC4-856F-EDDC89B2E9E8}" srcOrd="0" destOrd="0" presId="urn:microsoft.com/office/officeart/2016/7/layout/VerticalSolidActionList"/>
    <dgm:cxn modelId="{66B89DA2-8435-4412-9F6D-2F35FB7A33F0}" type="presOf" srcId="{89DDD7F7-D5D9-4C59-A668-64DCC205B914}" destId="{2DF742E6-B655-4527-994A-E7D006601E6E}" srcOrd="0" destOrd="0" presId="urn:microsoft.com/office/officeart/2016/7/layout/VerticalSolidActionList"/>
    <dgm:cxn modelId="{BCEAE6A3-8065-48FD-A086-DE9437E26D0B}" type="presOf" srcId="{9C136F75-97EB-4970-9511-0C97E42F0860}" destId="{2DF742E6-B655-4527-994A-E7D006601E6E}" srcOrd="0" destOrd="1" presId="urn:microsoft.com/office/officeart/2016/7/layout/VerticalSolidActionList"/>
    <dgm:cxn modelId="{F01F19BC-C419-4DCC-B4C6-63FCC878AC79}" srcId="{EE63C565-CC34-40B3-AB8D-39ED45C96C4C}" destId="{68254926-9915-428B-A260-F8F5B25E8B14}" srcOrd="0" destOrd="0" parTransId="{3928DB7D-E33D-4691-861B-1E30ECA2ABBE}" sibTransId="{C498905B-75D2-49AB-B94D-60FA85D7B629}"/>
    <dgm:cxn modelId="{4A4DA1BC-8A3A-496D-9AAB-F7B5D6D36279}" srcId="{68254926-9915-428B-A260-F8F5B25E8B14}" destId="{F68F2A78-7727-4782-A1A6-B2B7634D9FD8}" srcOrd="1" destOrd="0" parTransId="{0F6EDFB0-388C-4FDA-891B-8CB1911D827F}" sibTransId="{0EA5AAFB-F997-4D3B-9D58-4FFFED98E3E0}"/>
    <dgm:cxn modelId="{B486BCCA-93CE-47BF-915F-6CFAAFC90618}" srcId="{B6039EF0-4A2A-4152-99C1-57A036FD8829}" destId="{89DDD7F7-D5D9-4C59-A668-64DCC205B914}" srcOrd="0" destOrd="0" parTransId="{138C5CF9-B011-4FED-AD08-DAFEACF58B29}" sibTransId="{9307F797-DCD1-4383-AAF7-450CADDAD543}"/>
    <dgm:cxn modelId="{D14DA3D0-0D85-4B3C-8D81-038B2F279DE4}" srcId="{EE63C565-CC34-40B3-AB8D-39ED45C96C4C}" destId="{4D8A67AB-262F-432D-8EC3-28DD68D90995}" srcOrd="1" destOrd="0" parTransId="{BBD0A881-D275-46F3-B9D3-25E0E840DAA3}" sibTransId="{711A2D7C-0F90-400F-9867-BFCB7E779FE0}"/>
    <dgm:cxn modelId="{B876D9E4-A12C-4B2C-8B9F-3E1424CE5898}" srcId="{B710665F-F0CA-4348-87D6-D55B497842C5}" destId="{D940232F-F7E8-44B1-A031-8945F61D20C5}" srcOrd="1" destOrd="0" parTransId="{7482F5CE-1B8E-46DC-AD3B-64A2CCD589CD}" sibTransId="{2B25935D-9ABB-4F77-B0E4-7C3069624353}"/>
    <dgm:cxn modelId="{E4DF28E7-7D9D-46CC-A3CE-DAF5E2E497A0}" srcId="{4D8A67AB-262F-432D-8EC3-28DD68D90995}" destId="{B710665F-F0CA-4348-87D6-D55B497842C5}" srcOrd="1" destOrd="0" parTransId="{AD337500-8379-4C58-A538-6B161E97BC59}" sibTransId="{039C18DA-BC37-4016-85F4-87579DC7BDF8}"/>
    <dgm:cxn modelId="{AAE756EC-1B9D-44F0-AEE1-88D50B9A8743}" type="presOf" srcId="{3A3D1FF8-7DE3-44A4-BBF9-5366C6667AA1}" destId="{F8FA7AE9-8ABA-4FD2-AD21-76A11BE5B989}" srcOrd="0" destOrd="0" presId="urn:microsoft.com/office/officeart/2016/7/layout/VerticalSolidActionList"/>
    <dgm:cxn modelId="{2DCD24EE-CED9-4117-999A-38EB9A5FA627}" type="presOf" srcId="{B49C2573-3850-4661-94FD-0A9F5DBCD92D}" destId="{D1BEEB08-A7CA-4223-BF4A-D1F81C8D923D}" srcOrd="0" destOrd="0" presId="urn:microsoft.com/office/officeart/2016/7/layout/VerticalSolidActionList"/>
    <dgm:cxn modelId="{A87CC6EE-527A-4B99-8FF9-87D4E3E94A8A}" type="presOf" srcId="{EE63C565-CC34-40B3-AB8D-39ED45C96C4C}" destId="{460A36FB-3348-4063-8A83-481EFF6B12E9}" srcOrd="0" destOrd="0" presId="urn:microsoft.com/office/officeart/2016/7/layout/VerticalSolidActionList"/>
    <dgm:cxn modelId="{075C84F5-65DE-48EB-8D19-94F85F17A541}" type="presOf" srcId="{B4FB93E1-8713-425B-8A83-B94BFFF0F2BD}" destId="{2DF742E6-B655-4527-994A-E7D006601E6E}" srcOrd="0" destOrd="3" presId="urn:microsoft.com/office/officeart/2016/7/layout/VerticalSolidActionList"/>
    <dgm:cxn modelId="{9AA0DBF9-6516-4C29-AA45-214A49BE3530}" type="presOf" srcId="{B109CF57-CEF7-4E67-8677-CB2BC2933B5E}" destId="{2DF742E6-B655-4527-994A-E7D006601E6E}" srcOrd="0" destOrd="2" presId="urn:microsoft.com/office/officeart/2016/7/layout/VerticalSolidActionList"/>
    <dgm:cxn modelId="{BC8DD4FC-6E72-4A18-AB7F-B59B19BFE0AB}" type="presOf" srcId="{4D8A67AB-262F-432D-8EC3-28DD68D90995}" destId="{EB3E5870-48BD-4414-96B9-6E7F053B78FE}" srcOrd="0" destOrd="0" presId="urn:microsoft.com/office/officeart/2016/7/layout/VerticalSolidActionList"/>
    <dgm:cxn modelId="{C6D72FB0-BBC1-478C-B1C8-91F1C42344DD}" type="presParOf" srcId="{460A36FB-3348-4063-8A83-481EFF6B12E9}" destId="{C6B953CB-C9B5-44F4-AA12-AB37E83FFBA2}" srcOrd="0" destOrd="0" presId="urn:microsoft.com/office/officeart/2016/7/layout/VerticalSolidActionList"/>
    <dgm:cxn modelId="{9745F9F2-6F43-4CF6-9CF0-839A75AC258B}" type="presParOf" srcId="{C6B953CB-C9B5-44F4-AA12-AB37E83FFBA2}" destId="{0FBF1358-1E86-445E-AE7A-B8B0C001AC9E}" srcOrd="0" destOrd="0" presId="urn:microsoft.com/office/officeart/2016/7/layout/VerticalSolidActionList"/>
    <dgm:cxn modelId="{4026E5E6-50F1-4D6B-AADF-6F108F2D31AD}" type="presParOf" srcId="{C6B953CB-C9B5-44F4-AA12-AB37E83FFBA2}" destId="{D1BEEB08-A7CA-4223-BF4A-D1F81C8D923D}" srcOrd="1" destOrd="0" presId="urn:microsoft.com/office/officeart/2016/7/layout/VerticalSolidActionList"/>
    <dgm:cxn modelId="{15161284-4FBB-40C6-BFFF-866297FC3B35}" type="presParOf" srcId="{460A36FB-3348-4063-8A83-481EFF6B12E9}" destId="{7C24F6D1-4221-45E5-A81B-B19B230C9469}" srcOrd="1" destOrd="0" presId="urn:microsoft.com/office/officeart/2016/7/layout/VerticalSolidActionList"/>
    <dgm:cxn modelId="{2BDF222D-E904-470A-99E1-DE86BC520BDC}" type="presParOf" srcId="{460A36FB-3348-4063-8A83-481EFF6B12E9}" destId="{0E6688BA-8E83-4BAA-8317-5B0D6AFC2C3E}" srcOrd="2" destOrd="0" presId="urn:microsoft.com/office/officeart/2016/7/layout/VerticalSolidActionList"/>
    <dgm:cxn modelId="{E10B9738-4189-4E34-9A65-4DF71B78AEF3}" type="presParOf" srcId="{0E6688BA-8E83-4BAA-8317-5B0D6AFC2C3E}" destId="{EB3E5870-48BD-4414-96B9-6E7F053B78FE}" srcOrd="0" destOrd="0" presId="urn:microsoft.com/office/officeart/2016/7/layout/VerticalSolidActionList"/>
    <dgm:cxn modelId="{AC9E5C5A-DCF7-4E70-95C9-0C54C20C25C4}" type="presParOf" srcId="{0E6688BA-8E83-4BAA-8317-5B0D6AFC2C3E}" destId="{F8FA7AE9-8ABA-4FD2-AD21-76A11BE5B989}" srcOrd="1" destOrd="0" presId="urn:microsoft.com/office/officeart/2016/7/layout/VerticalSolidActionList"/>
    <dgm:cxn modelId="{CB8F33B9-FAD6-43F5-B02B-F91125AF4BB6}" type="presParOf" srcId="{460A36FB-3348-4063-8A83-481EFF6B12E9}" destId="{9897A073-CD0A-40B1-9F6B-83160F327AD4}" srcOrd="3" destOrd="0" presId="urn:microsoft.com/office/officeart/2016/7/layout/VerticalSolidActionList"/>
    <dgm:cxn modelId="{1888D7BE-6187-403E-A0B9-0EA14F97EBF1}" type="presParOf" srcId="{460A36FB-3348-4063-8A83-481EFF6B12E9}" destId="{E80E6F2B-7C51-47BE-AEA7-913A18E9D13B}" srcOrd="4" destOrd="0" presId="urn:microsoft.com/office/officeart/2016/7/layout/VerticalSolidActionList"/>
    <dgm:cxn modelId="{FCEC8EC3-66BB-41A3-8730-BEB5BBE52598}" type="presParOf" srcId="{E80E6F2B-7C51-47BE-AEA7-913A18E9D13B}" destId="{35EF72F9-D72B-4FC4-856F-EDDC89B2E9E8}" srcOrd="0" destOrd="0" presId="urn:microsoft.com/office/officeart/2016/7/layout/VerticalSolidActionList"/>
    <dgm:cxn modelId="{3A9283B4-4150-44E0-99DF-8C86CC0C182F}" type="presParOf" srcId="{E80E6F2B-7C51-47BE-AEA7-913A18E9D13B}" destId="{2DF742E6-B655-4527-994A-E7D006601E6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542BB1-30AC-41CD-8473-1C124ABEFF94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D17D08-57A9-4AFD-BE8A-03564C039FB7}">
      <dgm:prSet/>
      <dgm:spPr/>
      <dgm:t>
        <a:bodyPr/>
        <a:lstStyle/>
        <a:p>
          <a:r>
            <a:rPr lang="en-US" b="1"/>
            <a:t>4. Query Optimization</a:t>
          </a:r>
          <a:endParaRPr lang="en-US"/>
        </a:p>
      </dgm:t>
    </dgm:pt>
    <dgm:pt modelId="{099434AB-C47E-4DDE-AD24-40E258D671AF}" type="parTrans" cxnId="{AB91DECF-9ACB-435E-AB7E-13273521CCB7}">
      <dgm:prSet/>
      <dgm:spPr/>
      <dgm:t>
        <a:bodyPr/>
        <a:lstStyle/>
        <a:p>
          <a:endParaRPr lang="en-US"/>
        </a:p>
      </dgm:t>
    </dgm:pt>
    <dgm:pt modelId="{0F36A077-71BF-48F2-98E6-43794BFEDB42}" type="sibTrans" cxnId="{AB91DECF-9ACB-435E-AB7E-13273521CCB7}">
      <dgm:prSet/>
      <dgm:spPr/>
      <dgm:t>
        <a:bodyPr/>
        <a:lstStyle/>
        <a:p>
          <a:endParaRPr lang="en-US"/>
        </a:p>
      </dgm:t>
    </dgm:pt>
    <dgm:pt modelId="{073CAB15-2661-4672-A19D-50AF717C5CA7}">
      <dgm:prSet/>
      <dgm:spPr/>
      <dgm:t>
        <a:bodyPr/>
        <a:lstStyle/>
        <a:p>
          <a:r>
            <a:rPr lang="en-US" b="1"/>
            <a:t>Challenge: Optimizing queries over views in a distributed setup is complex.</a:t>
          </a:r>
          <a:endParaRPr lang="en-US"/>
        </a:p>
      </dgm:t>
    </dgm:pt>
    <dgm:pt modelId="{F7845EF3-0E83-4218-B8A5-3E59C3B3531A}" type="parTrans" cxnId="{C5C08BC3-D27D-4BBF-9720-5F621C8F0360}">
      <dgm:prSet/>
      <dgm:spPr/>
      <dgm:t>
        <a:bodyPr/>
        <a:lstStyle/>
        <a:p>
          <a:endParaRPr lang="en-US"/>
        </a:p>
      </dgm:t>
    </dgm:pt>
    <dgm:pt modelId="{20346597-0D1A-4D27-A9A2-37F9AFAB4540}" type="sibTrans" cxnId="{C5C08BC3-D27D-4BBF-9720-5F621C8F0360}">
      <dgm:prSet/>
      <dgm:spPr/>
      <dgm:t>
        <a:bodyPr/>
        <a:lstStyle/>
        <a:p>
          <a:endParaRPr lang="en-US"/>
        </a:p>
      </dgm:t>
    </dgm:pt>
    <dgm:pt modelId="{0B00F263-B7C4-4F42-8730-50B81FD95745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1BBBFAFC-567A-4C0E-9616-59024C41AC4E}" type="parTrans" cxnId="{28BC9E9B-8D9E-4135-AA20-70FC9D57280D}">
      <dgm:prSet/>
      <dgm:spPr/>
      <dgm:t>
        <a:bodyPr/>
        <a:lstStyle/>
        <a:p>
          <a:endParaRPr lang="en-US"/>
        </a:p>
      </dgm:t>
    </dgm:pt>
    <dgm:pt modelId="{5528FF01-E3BD-4DF4-AB35-51B96B853821}" type="sibTrans" cxnId="{28BC9E9B-8D9E-4135-AA20-70FC9D57280D}">
      <dgm:prSet/>
      <dgm:spPr/>
      <dgm:t>
        <a:bodyPr/>
        <a:lstStyle/>
        <a:p>
          <a:endParaRPr lang="en-US"/>
        </a:p>
      </dgm:t>
    </dgm:pt>
    <dgm:pt modelId="{6EB1C8FD-09CF-4114-9A60-3B1E37EB2FCC}">
      <dgm:prSet/>
      <dgm:spPr/>
      <dgm:t>
        <a:bodyPr/>
        <a:lstStyle/>
        <a:p>
          <a:r>
            <a:rPr lang="en-US" b="1"/>
            <a:t>Use cost-based optimizers that consider network cost, data size, and node load.</a:t>
          </a:r>
          <a:endParaRPr lang="en-US"/>
        </a:p>
      </dgm:t>
    </dgm:pt>
    <dgm:pt modelId="{6665114E-AFF2-4EF1-881D-0C753B72F52C}" type="parTrans" cxnId="{C65DCD5F-5B2F-40BA-925E-4ED908E012C7}">
      <dgm:prSet/>
      <dgm:spPr/>
      <dgm:t>
        <a:bodyPr/>
        <a:lstStyle/>
        <a:p>
          <a:endParaRPr lang="en-US"/>
        </a:p>
      </dgm:t>
    </dgm:pt>
    <dgm:pt modelId="{C2126A62-165A-43EA-9FE7-01D91E41EBA1}" type="sibTrans" cxnId="{C65DCD5F-5B2F-40BA-925E-4ED908E012C7}">
      <dgm:prSet/>
      <dgm:spPr/>
      <dgm:t>
        <a:bodyPr/>
        <a:lstStyle/>
        <a:p>
          <a:endParaRPr lang="en-US"/>
        </a:p>
      </dgm:t>
    </dgm:pt>
    <dgm:pt modelId="{238C5D3F-33EC-49BD-A3D3-AD1271B618D6}">
      <dgm:prSet/>
      <dgm:spPr/>
      <dgm:t>
        <a:bodyPr/>
        <a:lstStyle/>
        <a:p>
          <a:r>
            <a:rPr lang="en-US" b="1"/>
            <a:t>Rewrite views into more efficient subqueries when possible.</a:t>
          </a:r>
          <a:endParaRPr lang="en-US"/>
        </a:p>
      </dgm:t>
    </dgm:pt>
    <dgm:pt modelId="{196D1562-3B57-44DD-A150-D359E9B5EC2E}" type="parTrans" cxnId="{952B74B1-03AA-40E9-ACE7-4771389D63AB}">
      <dgm:prSet/>
      <dgm:spPr/>
      <dgm:t>
        <a:bodyPr/>
        <a:lstStyle/>
        <a:p>
          <a:endParaRPr lang="en-US"/>
        </a:p>
      </dgm:t>
    </dgm:pt>
    <dgm:pt modelId="{975D6E1A-BCE2-4375-9F58-6A2D9A0BC4E9}" type="sibTrans" cxnId="{952B74B1-03AA-40E9-ACE7-4771389D63AB}">
      <dgm:prSet/>
      <dgm:spPr/>
      <dgm:t>
        <a:bodyPr/>
        <a:lstStyle/>
        <a:p>
          <a:endParaRPr lang="en-US"/>
        </a:p>
      </dgm:t>
    </dgm:pt>
    <dgm:pt modelId="{899A599E-DCC4-47FB-B398-1861D6023B8F}">
      <dgm:prSet/>
      <dgm:spPr/>
      <dgm:t>
        <a:bodyPr/>
        <a:lstStyle/>
        <a:p>
          <a:r>
            <a:rPr lang="en-US" b="1"/>
            <a:t>5. Security and Access Control</a:t>
          </a:r>
          <a:endParaRPr lang="en-US"/>
        </a:p>
      </dgm:t>
    </dgm:pt>
    <dgm:pt modelId="{9CF2B428-A54A-4693-B47A-97F75E3B0A43}" type="parTrans" cxnId="{19B64EF4-02C3-49A2-B956-A797C4672CBC}">
      <dgm:prSet/>
      <dgm:spPr/>
      <dgm:t>
        <a:bodyPr/>
        <a:lstStyle/>
        <a:p>
          <a:endParaRPr lang="en-US"/>
        </a:p>
      </dgm:t>
    </dgm:pt>
    <dgm:pt modelId="{9E278CAA-78AC-49C9-AAB7-B4C80AFEA438}" type="sibTrans" cxnId="{19B64EF4-02C3-49A2-B956-A797C4672CBC}">
      <dgm:prSet/>
      <dgm:spPr/>
      <dgm:t>
        <a:bodyPr/>
        <a:lstStyle/>
        <a:p>
          <a:endParaRPr lang="en-US"/>
        </a:p>
      </dgm:t>
    </dgm:pt>
    <dgm:pt modelId="{A0E6D1BD-3D40-4973-9A0F-205DE12B4DD8}">
      <dgm:prSet/>
      <dgm:spPr/>
      <dgm:t>
        <a:bodyPr/>
        <a:lstStyle/>
        <a:p>
          <a:r>
            <a:rPr lang="en-US" b="1"/>
            <a:t>Challenge: Views may expose sensitive data from multiple sources.</a:t>
          </a:r>
          <a:endParaRPr lang="en-US"/>
        </a:p>
      </dgm:t>
    </dgm:pt>
    <dgm:pt modelId="{A4DA267F-EB74-4D98-9820-B3F5C922B565}" type="parTrans" cxnId="{1E791C25-C497-492F-88C9-B700E255634A}">
      <dgm:prSet/>
      <dgm:spPr/>
      <dgm:t>
        <a:bodyPr/>
        <a:lstStyle/>
        <a:p>
          <a:endParaRPr lang="en-US"/>
        </a:p>
      </dgm:t>
    </dgm:pt>
    <dgm:pt modelId="{682755D1-F43E-48AC-9AF3-1F84FB988754}" type="sibTrans" cxnId="{1E791C25-C497-492F-88C9-B700E255634A}">
      <dgm:prSet/>
      <dgm:spPr/>
      <dgm:t>
        <a:bodyPr/>
        <a:lstStyle/>
        <a:p>
          <a:endParaRPr lang="en-US"/>
        </a:p>
      </dgm:t>
    </dgm:pt>
    <dgm:pt modelId="{A758261D-593B-4A61-ACE0-E17B9AE0EEB2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BFB285FC-E9B0-4D2F-BF97-C00EF27E77AE}" type="parTrans" cxnId="{8E960205-EDEF-4124-9616-D4131A290C1F}">
      <dgm:prSet/>
      <dgm:spPr/>
      <dgm:t>
        <a:bodyPr/>
        <a:lstStyle/>
        <a:p>
          <a:endParaRPr lang="en-US"/>
        </a:p>
      </dgm:t>
    </dgm:pt>
    <dgm:pt modelId="{E89A8C24-AB99-41A2-9AF5-3AE27834CA01}" type="sibTrans" cxnId="{8E960205-EDEF-4124-9616-D4131A290C1F}">
      <dgm:prSet/>
      <dgm:spPr/>
      <dgm:t>
        <a:bodyPr/>
        <a:lstStyle/>
        <a:p>
          <a:endParaRPr lang="en-US"/>
        </a:p>
      </dgm:t>
    </dgm:pt>
    <dgm:pt modelId="{4D2B2BEB-8BAD-4C4A-9A8D-C0D720076FA4}">
      <dgm:prSet/>
      <dgm:spPr/>
      <dgm:t>
        <a:bodyPr/>
        <a:lstStyle/>
        <a:p>
          <a:r>
            <a:rPr lang="en-US" b="1"/>
            <a:t>Apply row-level and column-level security.</a:t>
          </a:r>
          <a:endParaRPr lang="en-US"/>
        </a:p>
      </dgm:t>
    </dgm:pt>
    <dgm:pt modelId="{FFB46503-8C30-4545-85CD-5F2C21999C0B}" type="parTrans" cxnId="{D2A2E8CA-0E28-4F0E-BC0A-90FD80EFFFEE}">
      <dgm:prSet/>
      <dgm:spPr/>
      <dgm:t>
        <a:bodyPr/>
        <a:lstStyle/>
        <a:p>
          <a:endParaRPr lang="en-US"/>
        </a:p>
      </dgm:t>
    </dgm:pt>
    <dgm:pt modelId="{362D8014-8037-48F1-927C-D9D59E6FB0EF}" type="sibTrans" cxnId="{D2A2E8CA-0E28-4F0E-BC0A-90FD80EFFFEE}">
      <dgm:prSet/>
      <dgm:spPr/>
      <dgm:t>
        <a:bodyPr/>
        <a:lstStyle/>
        <a:p>
          <a:endParaRPr lang="en-US"/>
        </a:p>
      </dgm:t>
    </dgm:pt>
    <dgm:pt modelId="{3882A659-8ED9-4783-A59E-54141BF57083}">
      <dgm:prSet/>
      <dgm:spPr/>
      <dgm:t>
        <a:bodyPr/>
        <a:lstStyle/>
        <a:p>
          <a:r>
            <a:rPr lang="en-US" b="1"/>
            <a:t>Use view-based access control to restrict what users can see.</a:t>
          </a:r>
          <a:endParaRPr lang="en-US"/>
        </a:p>
      </dgm:t>
    </dgm:pt>
    <dgm:pt modelId="{E8B28120-3D34-48CE-A6E3-2AF70228F509}" type="parTrans" cxnId="{DF40D68B-91F0-4683-9D9D-A431D49E10E4}">
      <dgm:prSet/>
      <dgm:spPr/>
      <dgm:t>
        <a:bodyPr/>
        <a:lstStyle/>
        <a:p>
          <a:endParaRPr lang="en-US"/>
        </a:p>
      </dgm:t>
    </dgm:pt>
    <dgm:pt modelId="{4605CEDA-4F85-40BF-AF97-47F76B0C2DB0}" type="sibTrans" cxnId="{DF40D68B-91F0-4683-9D9D-A431D49E10E4}">
      <dgm:prSet/>
      <dgm:spPr/>
      <dgm:t>
        <a:bodyPr/>
        <a:lstStyle/>
        <a:p>
          <a:endParaRPr lang="en-US"/>
        </a:p>
      </dgm:t>
    </dgm:pt>
    <dgm:pt modelId="{E1F907E9-99C1-4563-85FF-AB82A586F29A}">
      <dgm:prSet/>
      <dgm:spPr/>
      <dgm:t>
        <a:bodyPr/>
        <a:lstStyle/>
        <a:p>
          <a:r>
            <a:rPr lang="en-US" b="1"/>
            <a:t>6. Fault Tolerance</a:t>
          </a:r>
          <a:endParaRPr lang="en-US"/>
        </a:p>
      </dgm:t>
    </dgm:pt>
    <dgm:pt modelId="{A7504AE5-C69F-4F9E-B735-EFD706AED86B}" type="parTrans" cxnId="{F5EE6BDE-8806-42D4-ACF7-916FEC6F95C2}">
      <dgm:prSet/>
      <dgm:spPr/>
      <dgm:t>
        <a:bodyPr/>
        <a:lstStyle/>
        <a:p>
          <a:endParaRPr lang="en-US"/>
        </a:p>
      </dgm:t>
    </dgm:pt>
    <dgm:pt modelId="{3E4E9319-9E9C-457A-AFEF-B40E4CB37E21}" type="sibTrans" cxnId="{F5EE6BDE-8806-42D4-ACF7-916FEC6F95C2}">
      <dgm:prSet/>
      <dgm:spPr/>
      <dgm:t>
        <a:bodyPr/>
        <a:lstStyle/>
        <a:p>
          <a:endParaRPr lang="en-US"/>
        </a:p>
      </dgm:t>
    </dgm:pt>
    <dgm:pt modelId="{941C9D4C-EA43-4E06-81B9-145829A9B830}">
      <dgm:prSet/>
      <dgm:spPr/>
      <dgm:t>
        <a:bodyPr/>
        <a:lstStyle/>
        <a:p>
          <a:r>
            <a:rPr lang="en-US" b="1"/>
            <a:t>Challenge: If a node fails, the view may become unavailable or incomplete.</a:t>
          </a:r>
          <a:endParaRPr lang="en-US"/>
        </a:p>
      </dgm:t>
    </dgm:pt>
    <dgm:pt modelId="{03294D8D-BEDC-42C3-98A5-6F1B3FDC69FA}" type="parTrans" cxnId="{66E13966-8FB4-4272-B534-159C5E59EA1D}">
      <dgm:prSet/>
      <dgm:spPr/>
      <dgm:t>
        <a:bodyPr/>
        <a:lstStyle/>
        <a:p>
          <a:endParaRPr lang="en-US"/>
        </a:p>
      </dgm:t>
    </dgm:pt>
    <dgm:pt modelId="{2586A484-CA43-4920-B6E2-8D0D45EA5129}" type="sibTrans" cxnId="{66E13966-8FB4-4272-B534-159C5E59EA1D}">
      <dgm:prSet/>
      <dgm:spPr/>
      <dgm:t>
        <a:bodyPr/>
        <a:lstStyle/>
        <a:p>
          <a:endParaRPr lang="en-US"/>
        </a:p>
      </dgm:t>
    </dgm:pt>
    <dgm:pt modelId="{B44DD058-EBEC-4635-9B87-8DBA87C4634C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BC5E935D-3443-4EC0-BD37-12658E608D5D}" type="parTrans" cxnId="{8FC70526-F565-43F0-9529-407986F19EA1}">
      <dgm:prSet/>
      <dgm:spPr/>
      <dgm:t>
        <a:bodyPr/>
        <a:lstStyle/>
        <a:p>
          <a:endParaRPr lang="en-US"/>
        </a:p>
      </dgm:t>
    </dgm:pt>
    <dgm:pt modelId="{C8311DF2-32ED-456F-8D08-E39BB9FFC286}" type="sibTrans" cxnId="{8FC70526-F565-43F0-9529-407986F19EA1}">
      <dgm:prSet/>
      <dgm:spPr/>
      <dgm:t>
        <a:bodyPr/>
        <a:lstStyle/>
        <a:p>
          <a:endParaRPr lang="en-US"/>
        </a:p>
      </dgm:t>
    </dgm:pt>
    <dgm:pt modelId="{B8CBA349-BCCE-4F62-9BD6-E3AD09BBCD97}">
      <dgm:prSet/>
      <dgm:spPr/>
      <dgm:t>
        <a:bodyPr/>
        <a:lstStyle/>
        <a:p>
          <a:r>
            <a:rPr lang="en-US" b="1"/>
            <a:t>Implement redundancy and failover mechanisms.</a:t>
          </a:r>
          <a:endParaRPr lang="en-US"/>
        </a:p>
      </dgm:t>
    </dgm:pt>
    <dgm:pt modelId="{D25D6769-D2F2-4BA5-AF4F-F8E5DA775948}" type="parTrans" cxnId="{905F0A23-7512-4934-9973-55743DB1AC93}">
      <dgm:prSet/>
      <dgm:spPr/>
      <dgm:t>
        <a:bodyPr/>
        <a:lstStyle/>
        <a:p>
          <a:endParaRPr lang="en-US"/>
        </a:p>
      </dgm:t>
    </dgm:pt>
    <dgm:pt modelId="{C576E3DB-404B-4F65-A2FB-6454D6034569}" type="sibTrans" cxnId="{905F0A23-7512-4934-9973-55743DB1AC93}">
      <dgm:prSet/>
      <dgm:spPr/>
      <dgm:t>
        <a:bodyPr/>
        <a:lstStyle/>
        <a:p>
          <a:endParaRPr lang="en-US"/>
        </a:p>
      </dgm:t>
    </dgm:pt>
    <dgm:pt modelId="{38C7FAA5-FD5C-4840-BAC6-591A0B1D7D1C}">
      <dgm:prSet/>
      <dgm:spPr/>
      <dgm:t>
        <a:bodyPr/>
        <a:lstStyle/>
        <a:p>
          <a:r>
            <a:rPr lang="en-US" b="1"/>
            <a:t>Use replicated views or fallback nodes.</a:t>
          </a:r>
          <a:endParaRPr lang="en-US"/>
        </a:p>
      </dgm:t>
    </dgm:pt>
    <dgm:pt modelId="{B4940C10-787E-45A4-8D43-680C72AC44CB}" type="parTrans" cxnId="{9CA3A409-E49D-4C84-AF33-CF8B738271D9}">
      <dgm:prSet/>
      <dgm:spPr/>
      <dgm:t>
        <a:bodyPr/>
        <a:lstStyle/>
        <a:p>
          <a:endParaRPr lang="en-US"/>
        </a:p>
      </dgm:t>
    </dgm:pt>
    <dgm:pt modelId="{197C91C0-BAA7-4F1F-B6F3-AE654A3158C4}" type="sibTrans" cxnId="{9CA3A409-E49D-4C84-AF33-CF8B738271D9}">
      <dgm:prSet/>
      <dgm:spPr/>
      <dgm:t>
        <a:bodyPr/>
        <a:lstStyle/>
        <a:p>
          <a:endParaRPr lang="en-US"/>
        </a:p>
      </dgm:t>
    </dgm:pt>
    <dgm:pt modelId="{4383BBDC-9A18-4F9E-851D-5BB49D8821B6}">
      <dgm:prSet/>
      <dgm:spPr/>
      <dgm:t>
        <a:bodyPr/>
        <a:lstStyle/>
        <a:p>
          <a:r>
            <a:rPr lang="en-US" b="1"/>
            <a:t>7. Maintenance Overhead</a:t>
          </a:r>
          <a:endParaRPr lang="en-US"/>
        </a:p>
      </dgm:t>
    </dgm:pt>
    <dgm:pt modelId="{697E7624-35D9-42D5-9A91-CB06D72C30E1}" type="parTrans" cxnId="{D020A605-A756-4F2E-940A-0F9D04FEE856}">
      <dgm:prSet/>
      <dgm:spPr/>
      <dgm:t>
        <a:bodyPr/>
        <a:lstStyle/>
        <a:p>
          <a:endParaRPr lang="en-US"/>
        </a:p>
      </dgm:t>
    </dgm:pt>
    <dgm:pt modelId="{0C4EA9C9-6E34-48AB-9223-83A40E68DB57}" type="sibTrans" cxnId="{D020A605-A756-4F2E-940A-0F9D04FEE856}">
      <dgm:prSet/>
      <dgm:spPr/>
      <dgm:t>
        <a:bodyPr/>
        <a:lstStyle/>
        <a:p>
          <a:endParaRPr lang="en-US"/>
        </a:p>
      </dgm:t>
    </dgm:pt>
    <dgm:pt modelId="{141081D4-B056-433C-A69C-886F97291F08}">
      <dgm:prSet/>
      <dgm:spPr/>
      <dgm:t>
        <a:bodyPr/>
        <a:lstStyle/>
        <a:p>
          <a:r>
            <a:rPr lang="en-US" b="1"/>
            <a:t>Challenge: Keeping views up to date, especially materialized ones, can be resource-intensive.</a:t>
          </a:r>
          <a:endParaRPr lang="en-US"/>
        </a:p>
      </dgm:t>
    </dgm:pt>
    <dgm:pt modelId="{2AF822C7-2F90-47EF-9DA4-AA2D40829BEB}" type="parTrans" cxnId="{398FE19D-5666-4D2A-A0EB-780F49921037}">
      <dgm:prSet/>
      <dgm:spPr/>
      <dgm:t>
        <a:bodyPr/>
        <a:lstStyle/>
        <a:p>
          <a:endParaRPr lang="en-US"/>
        </a:p>
      </dgm:t>
    </dgm:pt>
    <dgm:pt modelId="{9061ECA9-5D63-4067-8344-5E3A83EA9167}" type="sibTrans" cxnId="{398FE19D-5666-4D2A-A0EB-780F49921037}">
      <dgm:prSet/>
      <dgm:spPr/>
      <dgm:t>
        <a:bodyPr/>
        <a:lstStyle/>
        <a:p>
          <a:endParaRPr lang="en-US"/>
        </a:p>
      </dgm:t>
    </dgm:pt>
    <dgm:pt modelId="{B0726469-B3EA-47ED-8588-6F67898DE831}">
      <dgm:prSet/>
      <dgm:spPr/>
      <dgm:t>
        <a:bodyPr/>
        <a:lstStyle/>
        <a:p>
          <a:r>
            <a:rPr lang="en-US" b="1"/>
            <a:t>Solution:</a:t>
          </a:r>
          <a:endParaRPr lang="en-US"/>
        </a:p>
      </dgm:t>
    </dgm:pt>
    <dgm:pt modelId="{0B301140-98B8-487D-9860-98923E113D39}" type="parTrans" cxnId="{AC356C43-E269-4833-8435-3D205617A8CC}">
      <dgm:prSet/>
      <dgm:spPr/>
      <dgm:t>
        <a:bodyPr/>
        <a:lstStyle/>
        <a:p>
          <a:endParaRPr lang="en-US"/>
        </a:p>
      </dgm:t>
    </dgm:pt>
    <dgm:pt modelId="{9DE28D72-6ECE-4DF1-AB2A-D88430C83F15}" type="sibTrans" cxnId="{AC356C43-E269-4833-8435-3D205617A8CC}">
      <dgm:prSet/>
      <dgm:spPr/>
      <dgm:t>
        <a:bodyPr/>
        <a:lstStyle/>
        <a:p>
          <a:endParaRPr lang="en-US"/>
        </a:p>
      </dgm:t>
    </dgm:pt>
    <dgm:pt modelId="{F2E9410B-84BA-4117-99D3-3818682A1108}">
      <dgm:prSet/>
      <dgm:spPr/>
      <dgm:t>
        <a:bodyPr/>
        <a:lstStyle/>
        <a:p>
          <a:r>
            <a:rPr lang="en-US" b="1"/>
            <a:t>Use incremental view maintenance.</a:t>
          </a:r>
          <a:endParaRPr lang="en-US"/>
        </a:p>
      </dgm:t>
    </dgm:pt>
    <dgm:pt modelId="{BB6A72F8-E1E7-4162-803F-6489339DBA4E}" type="parTrans" cxnId="{0D51113A-68EF-403A-89EA-DAE5AF7D0CF8}">
      <dgm:prSet/>
      <dgm:spPr/>
      <dgm:t>
        <a:bodyPr/>
        <a:lstStyle/>
        <a:p>
          <a:endParaRPr lang="en-US"/>
        </a:p>
      </dgm:t>
    </dgm:pt>
    <dgm:pt modelId="{949CD417-F42B-4652-A8A6-67AE6CFAE17E}" type="sibTrans" cxnId="{0D51113A-68EF-403A-89EA-DAE5AF7D0CF8}">
      <dgm:prSet/>
      <dgm:spPr/>
      <dgm:t>
        <a:bodyPr/>
        <a:lstStyle/>
        <a:p>
          <a:endParaRPr lang="en-US"/>
        </a:p>
      </dgm:t>
    </dgm:pt>
    <dgm:pt modelId="{54DE810A-9725-4802-B75C-85DEC9B98310}">
      <dgm:prSet/>
      <dgm:spPr/>
      <dgm:t>
        <a:bodyPr/>
        <a:lstStyle/>
        <a:p>
          <a:r>
            <a:rPr lang="en-US" b="1"/>
            <a:t>Schedule off-peak refreshes to reduce load.</a:t>
          </a:r>
          <a:endParaRPr lang="en-US"/>
        </a:p>
      </dgm:t>
    </dgm:pt>
    <dgm:pt modelId="{140CA8BE-A51C-46F7-B05D-6AD30B9E0055}" type="parTrans" cxnId="{84FEA3E2-2199-4A37-8897-40FD34DEDCFC}">
      <dgm:prSet/>
      <dgm:spPr/>
      <dgm:t>
        <a:bodyPr/>
        <a:lstStyle/>
        <a:p>
          <a:endParaRPr lang="en-US"/>
        </a:p>
      </dgm:t>
    </dgm:pt>
    <dgm:pt modelId="{38D676B3-3AB2-4683-8E15-5363FF61DF27}" type="sibTrans" cxnId="{84FEA3E2-2199-4A37-8897-40FD34DEDCFC}">
      <dgm:prSet/>
      <dgm:spPr/>
      <dgm:t>
        <a:bodyPr/>
        <a:lstStyle/>
        <a:p>
          <a:endParaRPr lang="en-US"/>
        </a:p>
      </dgm:t>
    </dgm:pt>
    <dgm:pt modelId="{15DEA673-F9E5-4AEC-A812-78E868A8FD76}" type="pres">
      <dgm:prSet presAssocID="{DE542BB1-30AC-41CD-8473-1C124ABEFF94}" presName="Name0" presStyleCnt="0">
        <dgm:presLayoutVars>
          <dgm:dir/>
          <dgm:animLvl val="lvl"/>
          <dgm:resizeHandles val="exact"/>
        </dgm:presLayoutVars>
      </dgm:prSet>
      <dgm:spPr/>
    </dgm:pt>
    <dgm:pt modelId="{854EC1A6-7CDE-4773-8802-9722E99D9DB4}" type="pres">
      <dgm:prSet presAssocID="{D1D17D08-57A9-4AFD-BE8A-03564C039FB7}" presName="linNode" presStyleCnt="0"/>
      <dgm:spPr/>
    </dgm:pt>
    <dgm:pt modelId="{5CD4C814-BE9F-4FB2-8512-889299847D54}" type="pres">
      <dgm:prSet presAssocID="{D1D17D08-57A9-4AFD-BE8A-03564C039FB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50CC8B5-673F-4B4B-A428-C22A4CAF1A83}" type="pres">
      <dgm:prSet presAssocID="{D1D17D08-57A9-4AFD-BE8A-03564C039FB7}" presName="descendantText" presStyleLbl="alignAccFollowNode1" presStyleIdx="0" presStyleCnt="4">
        <dgm:presLayoutVars>
          <dgm:bulletEnabled val="1"/>
        </dgm:presLayoutVars>
      </dgm:prSet>
      <dgm:spPr/>
    </dgm:pt>
    <dgm:pt modelId="{69979274-E4AC-45A9-9707-52D6EE4B9258}" type="pres">
      <dgm:prSet presAssocID="{0F36A077-71BF-48F2-98E6-43794BFEDB42}" presName="sp" presStyleCnt="0"/>
      <dgm:spPr/>
    </dgm:pt>
    <dgm:pt modelId="{3A2B16B2-1D77-4ADA-845D-B1BB227A4969}" type="pres">
      <dgm:prSet presAssocID="{899A599E-DCC4-47FB-B398-1861D6023B8F}" presName="linNode" presStyleCnt="0"/>
      <dgm:spPr/>
    </dgm:pt>
    <dgm:pt modelId="{7D25A007-CB7F-4865-AE95-9D1A8CC3C616}" type="pres">
      <dgm:prSet presAssocID="{899A599E-DCC4-47FB-B398-1861D6023B8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B4007AF-B512-44B6-B40E-A4CC2FA4AF44}" type="pres">
      <dgm:prSet presAssocID="{899A599E-DCC4-47FB-B398-1861D6023B8F}" presName="descendantText" presStyleLbl="alignAccFollowNode1" presStyleIdx="1" presStyleCnt="4">
        <dgm:presLayoutVars>
          <dgm:bulletEnabled val="1"/>
        </dgm:presLayoutVars>
      </dgm:prSet>
      <dgm:spPr/>
    </dgm:pt>
    <dgm:pt modelId="{8F1DF6E7-65BA-456D-8C7C-58959A52BAD3}" type="pres">
      <dgm:prSet presAssocID="{9E278CAA-78AC-49C9-AAB7-B4C80AFEA438}" presName="sp" presStyleCnt="0"/>
      <dgm:spPr/>
    </dgm:pt>
    <dgm:pt modelId="{F6814984-2259-4912-B903-BAD120F225F0}" type="pres">
      <dgm:prSet presAssocID="{E1F907E9-99C1-4563-85FF-AB82A586F29A}" presName="linNode" presStyleCnt="0"/>
      <dgm:spPr/>
    </dgm:pt>
    <dgm:pt modelId="{479957B1-2A19-4A1B-B0F5-CB925990422B}" type="pres">
      <dgm:prSet presAssocID="{E1F907E9-99C1-4563-85FF-AB82A586F29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CA0E224-5274-4EDE-AAE2-6EF09679BD2A}" type="pres">
      <dgm:prSet presAssocID="{E1F907E9-99C1-4563-85FF-AB82A586F29A}" presName="descendantText" presStyleLbl="alignAccFollowNode1" presStyleIdx="2" presStyleCnt="4">
        <dgm:presLayoutVars>
          <dgm:bulletEnabled val="1"/>
        </dgm:presLayoutVars>
      </dgm:prSet>
      <dgm:spPr/>
    </dgm:pt>
    <dgm:pt modelId="{41C6061B-DCA3-4249-BC3A-62DD8DA508C6}" type="pres">
      <dgm:prSet presAssocID="{3E4E9319-9E9C-457A-AFEF-B40E4CB37E21}" presName="sp" presStyleCnt="0"/>
      <dgm:spPr/>
    </dgm:pt>
    <dgm:pt modelId="{28421D60-4E22-4903-A0C8-5606A65D31DF}" type="pres">
      <dgm:prSet presAssocID="{4383BBDC-9A18-4F9E-851D-5BB49D8821B6}" presName="linNode" presStyleCnt="0"/>
      <dgm:spPr/>
    </dgm:pt>
    <dgm:pt modelId="{88AD2A5D-AA38-43DE-9E44-F07EF5DE94E4}" type="pres">
      <dgm:prSet presAssocID="{4383BBDC-9A18-4F9E-851D-5BB49D8821B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3E48D72-5F6F-4582-8925-8645DC9CA780}" type="pres">
      <dgm:prSet presAssocID="{4383BBDC-9A18-4F9E-851D-5BB49D8821B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E960205-EDEF-4124-9616-D4131A290C1F}" srcId="{899A599E-DCC4-47FB-B398-1861D6023B8F}" destId="{A758261D-593B-4A61-ACE0-E17B9AE0EEB2}" srcOrd="1" destOrd="0" parTransId="{BFB285FC-E9B0-4D2F-BF97-C00EF27E77AE}" sibTransId="{E89A8C24-AB99-41A2-9AF5-3AE27834CA01}"/>
    <dgm:cxn modelId="{D020A605-A756-4F2E-940A-0F9D04FEE856}" srcId="{DE542BB1-30AC-41CD-8473-1C124ABEFF94}" destId="{4383BBDC-9A18-4F9E-851D-5BB49D8821B6}" srcOrd="3" destOrd="0" parTransId="{697E7624-35D9-42D5-9A91-CB06D72C30E1}" sibTransId="{0C4EA9C9-6E34-48AB-9223-83A40E68DB57}"/>
    <dgm:cxn modelId="{9CA3A409-E49D-4C84-AF33-CF8B738271D9}" srcId="{B44DD058-EBEC-4635-9B87-8DBA87C4634C}" destId="{38C7FAA5-FD5C-4840-BAC6-591A0B1D7D1C}" srcOrd="1" destOrd="0" parTransId="{B4940C10-787E-45A4-8D43-680C72AC44CB}" sibTransId="{197C91C0-BAA7-4F1F-B6F3-AE654A3158C4}"/>
    <dgm:cxn modelId="{0267FF0B-24E1-4EBF-BA03-61B1F25207C1}" type="presOf" srcId="{4383BBDC-9A18-4F9E-851D-5BB49D8821B6}" destId="{88AD2A5D-AA38-43DE-9E44-F07EF5DE94E4}" srcOrd="0" destOrd="0" presId="urn:microsoft.com/office/officeart/2005/8/layout/vList5"/>
    <dgm:cxn modelId="{D0BBF515-866D-4BA4-932A-BF9099F4196F}" type="presOf" srcId="{238C5D3F-33EC-49BD-A3D3-AD1271B618D6}" destId="{150CC8B5-673F-4B4B-A428-C22A4CAF1A83}" srcOrd="0" destOrd="3" presId="urn:microsoft.com/office/officeart/2005/8/layout/vList5"/>
    <dgm:cxn modelId="{905F0A23-7512-4934-9973-55743DB1AC93}" srcId="{B44DD058-EBEC-4635-9B87-8DBA87C4634C}" destId="{B8CBA349-BCCE-4F62-9BD6-E3AD09BBCD97}" srcOrd="0" destOrd="0" parTransId="{D25D6769-D2F2-4BA5-AF4F-F8E5DA775948}" sibTransId="{C576E3DB-404B-4F65-A2FB-6454D6034569}"/>
    <dgm:cxn modelId="{1E791C25-C497-492F-88C9-B700E255634A}" srcId="{899A599E-DCC4-47FB-B398-1861D6023B8F}" destId="{A0E6D1BD-3D40-4973-9A0F-205DE12B4DD8}" srcOrd="0" destOrd="0" parTransId="{A4DA267F-EB74-4D98-9820-B3F5C922B565}" sibTransId="{682755D1-F43E-48AC-9AF3-1F84FB988754}"/>
    <dgm:cxn modelId="{8FC70526-F565-43F0-9529-407986F19EA1}" srcId="{E1F907E9-99C1-4563-85FF-AB82A586F29A}" destId="{B44DD058-EBEC-4635-9B87-8DBA87C4634C}" srcOrd="1" destOrd="0" parTransId="{BC5E935D-3443-4EC0-BD37-12658E608D5D}" sibTransId="{C8311DF2-32ED-456F-8D08-E39BB9FFC286}"/>
    <dgm:cxn modelId="{2DD00726-5B1F-4999-AD7A-4C7A234B4CBC}" type="presOf" srcId="{A758261D-593B-4A61-ACE0-E17B9AE0EEB2}" destId="{8B4007AF-B512-44B6-B40E-A4CC2FA4AF44}" srcOrd="0" destOrd="1" presId="urn:microsoft.com/office/officeart/2005/8/layout/vList5"/>
    <dgm:cxn modelId="{F9037C26-BA65-4B0E-BE25-049866E23F51}" type="presOf" srcId="{B8CBA349-BCCE-4F62-9BD6-E3AD09BBCD97}" destId="{9CA0E224-5274-4EDE-AAE2-6EF09679BD2A}" srcOrd="0" destOrd="2" presId="urn:microsoft.com/office/officeart/2005/8/layout/vList5"/>
    <dgm:cxn modelId="{50087A2C-3F62-4E15-83F7-ADBFDF8CBAAD}" type="presOf" srcId="{3882A659-8ED9-4783-A59E-54141BF57083}" destId="{8B4007AF-B512-44B6-B40E-A4CC2FA4AF44}" srcOrd="0" destOrd="3" presId="urn:microsoft.com/office/officeart/2005/8/layout/vList5"/>
    <dgm:cxn modelId="{0D51113A-68EF-403A-89EA-DAE5AF7D0CF8}" srcId="{B0726469-B3EA-47ED-8588-6F67898DE831}" destId="{F2E9410B-84BA-4117-99D3-3818682A1108}" srcOrd="0" destOrd="0" parTransId="{BB6A72F8-E1E7-4162-803F-6489339DBA4E}" sibTransId="{949CD417-F42B-4652-A8A6-67AE6CFAE17E}"/>
    <dgm:cxn modelId="{C65DCD5F-5B2F-40BA-925E-4ED908E012C7}" srcId="{0B00F263-B7C4-4F42-8730-50B81FD95745}" destId="{6EB1C8FD-09CF-4114-9A60-3B1E37EB2FCC}" srcOrd="0" destOrd="0" parTransId="{6665114E-AFF2-4EF1-881D-0C753B72F52C}" sibTransId="{C2126A62-165A-43EA-9FE7-01D91E41EBA1}"/>
    <dgm:cxn modelId="{C76F1260-A563-40B9-A35D-680389344F0B}" type="presOf" srcId="{B44DD058-EBEC-4635-9B87-8DBA87C4634C}" destId="{9CA0E224-5274-4EDE-AAE2-6EF09679BD2A}" srcOrd="0" destOrd="1" presId="urn:microsoft.com/office/officeart/2005/8/layout/vList5"/>
    <dgm:cxn modelId="{AC356C43-E269-4833-8435-3D205617A8CC}" srcId="{4383BBDC-9A18-4F9E-851D-5BB49D8821B6}" destId="{B0726469-B3EA-47ED-8588-6F67898DE831}" srcOrd="1" destOrd="0" parTransId="{0B301140-98B8-487D-9860-98923E113D39}" sibTransId="{9DE28D72-6ECE-4DF1-AB2A-D88430C83F15}"/>
    <dgm:cxn modelId="{66E13966-8FB4-4272-B534-159C5E59EA1D}" srcId="{E1F907E9-99C1-4563-85FF-AB82A586F29A}" destId="{941C9D4C-EA43-4E06-81B9-145829A9B830}" srcOrd="0" destOrd="0" parTransId="{03294D8D-BEDC-42C3-98A5-6F1B3FDC69FA}" sibTransId="{2586A484-CA43-4920-B6E2-8D0D45EA5129}"/>
    <dgm:cxn modelId="{3B2CBA48-F4CD-422B-9C28-9F8721F0CC76}" type="presOf" srcId="{54DE810A-9725-4802-B75C-85DEC9B98310}" destId="{23E48D72-5F6F-4582-8925-8645DC9CA780}" srcOrd="0" destOrd="3" presId="urn:microsoft.com/office/officeart/2005/8/layout/vList5"/>
    <dgm:cxn modelId="{D7EB0B49-CBD3-469F-B4E0-1E592F49D2DD}" type="presOf" srcId="{4D2B2BEB-8BAD-4C4A-9A8D-C0D720076FA4}" destId="{8B4007AF-B512-44B6-B40E-A4CC2FA4AF44}" srcOrd="0" destOrd="2" presId="urn:microsoft.com/office/officeart/2005/8/layout/vList5"/>
    <dgm:cxn modelId="{6C2FBB6A-6FD8-4ED0-9788-5CC919723F87}" type="presOf" srcId="{38C7FAA5-FD5C-4840-BAC6-591A0B1D7D1C}" destId="{9CA0E224-5274-4EDE-AAE2-6EF09679BD2A}" srcOrd="0" destOrd="3" presId="urn:microsoft.com/office/officeart/2005/8/layout/vList5"/>
    <dgm:cxn modelId="{C1134D6F-78FC-4851-8226-E65BF9A688F7}" type="presOf" srcId="{D1D17D08-57A9-4AFD-BE8A-03564C039FB7}" destId="{5CD4C814-BE9F-4FB2-8512-889299847D54}" srcOrd="0" destOrd="0" presId="urn:microsoft.com/office/officeart/2005/8/layout/vList5"/>
    <dgm:cxn modelId="{B6F2AE78-D535-4F5B-8E7B-2E4287F572CC}" type="presOf" srcId="{B0726469-B3EA-47ED-8588-6F67898DE831}" destId="{23E48D72-5F6F-4582-8925-8645DC9CA780}" srcOrd="0" destOrd="1" presId="urn:microsoft.com/office/officeart/2005/8/layout/vList5"/>
    <dgm:cxn modelId="{240A3589-1CB9-4951-BAC0-BC013AD27D0E}" type="presOf" srcId="{941C9D4C-EA43-4E06-81B9-145829A9B830}" destId="{9CA0E224-5274-4EDE-AAE2-6EF09679BD2A}" srcOrd="0" destOrd="0" presId="urn:microsoft.com/office/officeart/2005/8/layout/vList5"/>
    <dgm:cxn modelId="{DF40D68B-91F0-4683-9D9D-A431D49E10E4}" srcId="{A758261D-593B-4A61-ACE0-E17B9AE0EEB2}" destId="{3882A659-8ED9-4783-A59E-54141BF57083}" srcOrd="1" destOrd="0" parTransId="{E8B28120-3D34-48CE-A6E3-2AF70228F509}" sibTransId="{4605CEDA-4F85-40BF-AF97-47F76B0C2DB0}"/>
    <dgm:cxn modelId="{BAEF6D8C-5617-4256-A151-7AEAA0B2514D}" type="presOf" srcId="{A0E6D1BD-3D40-4973-9A0F-205DE12B4DD8}" destId="{8B4007AF-B512-44B6-B40E-A4CC2FA4AF44}" srcOrd="0" destOrd="0" presId="urn:microsoft.com/office/officeart/2005/8/layout/vList5"/>
    <dgm:cxn modelId="{28BC9E9B-8D9E-4135-AA20-70FC9D57280D}" srcId="{D1D17D08-57A9-4AFD-BE8A-03564C039FB7}" destId="{0B00F263-B7C4-4F42-8730-50B81FD95745}" srcOrd="1" destOrd="0" parTransId="{1BBBFAFC-567A-4C0E-9616-59024C41AC4E}" sibTransId="{5528FF01-E3BD-4DF4-AB35-51B96B853821}"/>
    <dgm:cxn modelId="{398FE19D-5666-4D2A-A0EB-780F49921037}" srcId="{4383BBDC-9A18-4F9E-851D-5BB49D8821B6}" destId="{141081D4-B056-433C-A69C-886F97291F08}" srcOrd="0" destOrd="0" parTransId="{2AF822C7-2F90-47EF-9DA4-AA2D40829BEB}" sibTransId="{9061ECA9-5D63-4067-8344-5E3A83EA9167}"/>
    <dgm:cxn modelId="{2E12D1A0-447F-4559-B304-1E3E9E0125B4}" type="presOf" srcId="{0B00F263-B7C4-4F42-8730-50B81FD95745}" destId="{150CC8B5-673F-4B4B-A428-C22A4CAF1A83}" srcOrd="0" destOrd="1" presId="urn:microsoft.com/office/officeart/2005/8/layout/vList5"/>
    <dgm:cxn modelId="{D191B4A4-3B84-424B-BCCF-DE40672F53E8}" type="presOf" srcId="{899A599E-DCC4-47FB-B398-1861D6023B8F}" destId="{7D25A007-CB7F-4865-AE95-9D1A8CC3C616}" srcOrd="0" destOrd="0" presId="urn:microsoft.com/office/officeart/2005/8/layout/vList5"/>
    <dgm:cxn modelId="{2C9229AE-4DC8-4657-98F2-46084B25B72E}" type="presOf" srcId="{141081D4-B056-433C-A69C-886F97291F08}" destId="{23E48D72-5F6F-4582-8925-8645DC9CA780}" srcOrd="0" destOrd="0" presId="urn:microsoft.com/office/officeart/2005/8/layout/vList5"/>
    <dgm:cxn modelId="{952B74B1-03AA-40E9-ACE7-4771389D63AB}" srcId="{0B00F263-B7C4-4F42-8730-50B81FD95745}" destId="{238C5D3F-33EC-49BD-A3D3-AD1271B618D6}" srcOrd="1" destOrd="0" parTransId="{196D1562-3B57-44DD-A150-D359E9B5EC2E}" sibTransId="{975D6E1A-BCE2-4375-9F58-6A2D9A0BC4E9}"/>
    <dgm:cxn modelId="{AFDE1EB5-E54F-4ECD-925A-8B1050B7E88C}" type="presOf" srcId="{073CAB15-2661-4672-A19D-50AF717C5CA7}" destId="{150CC8B5-673F-4B4B-A428-C22A4CAF1A83}" srcOrd="0" destOrd="0" presId="urn:microsoft.com/office/officeart/2005/8/layout/vList5"/>
    <dgm:cxn modelId="{7525D7C2-F908-47D4-B9F5-589042049FB9}" type="presOf" srcId="{6EB1C8FD-09CF-4114-9A60-3B1E37EB2FCC}" destId="{150CC8B5-673F-4B4B-A428-C22A4CAF1A83}" srcOrd="0" destOrd="2" presId="urn:microsoft.com/office/officeart/2005/8/layout/vList5"/>
    <dgm:cxn modelId="{C5C08BC3-D27D-4BBF-9720-5F621C8F0360}" srcId="{D1D17D08-57A9-4AFD-BE8A-03564C039FB7}" destId="{073CAB15-2661-4672-A19D-50AF717C5CA7}" srcOrd="0" destOrd="0" parTransId="{F7845EF3-0E83-4218-B8A5-3E59C3B3531A}" sibTransId="{20346597-0D1A-4D27-A9A2-37F9AFAB4540}"/>
    <dgm:cxn modelId="{D2A2E8CA-0E28-4F0E-BC0A-90FD80EFFFEE}" srcId="{A758261D-593B-4A61-ACE0-E17B9AE0EEB2}" destId="{4D2B2BEB-8BAD-4C4A-9A8D-C0D720076FA4}" srcOrd="0" destOrd="0" parTransId="{FFB46503-8C30-4545-85CD-5F2C21999C0B}" sibTransId="{362D8014-8037-48F1-927C-D9D59E6FB0EF}"/>
    <dgm:cxn modelId="{AB91DECF-9ACB-435E-AB7E-13273521CCB7}" srcId="{DE542BB1-30AC-41CD-8473-1C124ABEFF94}" destId="{D1D17D08-57A9-4AFD-BE8A-03564C039FB7}" srcOrd="0" destOrd="0" parTransId="{099434AB-C47E-4DDE-AD24-40E258D671AF}" sibTransId="{0F36A077-71BF-48F2-98E6-43794BFEDB42}"/>
    <dgm:cxn modelId="{F5EE6BDE-8806-42D4-ACF7-916FEC6F95C2}" srcId="{DE542BB1-30AC-41CD-8473-1C124ABEFF94}" destId="{E1F907E9-99C1-4563-85FF-AB82A586F29A}" srcOrd="2" destOrd="0" parTransId="{A7504AE5-C69F-4F9E-B735-EFD706AED86B}" sibTransId="{3E4E9319-9E9C-457A-AFEF-B40E4CB37E21}"/>
    <dgm:cxn modelId="{C8016AE0-A7CC-4F73-94EF-537BD2D72DE3}" type="presOf" srcId="{E1F907E9-99C1-4563-85FF-AB82A586F29A}" destId="{479957B1-2A19-4A1B-B0F5-CB925990422B}" srcOrd="0" destOrd="0" presId="urn:microsoft.com/office/officeart/2005/8/layout/vList5"/>
    <dgm:cxn modelId="{84FEA3E2-2199-4A37-8897-40FD34DEDCFC}" srcId="{B0726469-B3EA-47ED-8588-6F67898DE831}" destId="{54DE810A-9725-4802-B75C-85DEC9B98310}" srcOrd="1" destOrd="0" parTransId="{140CA8BE-A51C-46F7-B05D-6AD30B9E0055}" sibTransId="{38D676B3-3AB2-4683-8E15-5363FF61DF27}"/>
    <dgm:cxn modelId="{706B8BE6-2A9D-46A9-A0EE-768981C1DFE5}" type="presOf" srcId="{F2E9410B-84BA-4117-99D3-3818682A1108}" destId="{23E48D72-5F6F-4582-8925-8645DC9CA780}" srcOrd="0" destOrd="2" presId="urn:microsoft.com/office/officeart/2005/8/layout/vList5"/>
    <dgm:cxn modelId="{625008F3-7617-4F67-854F-0FFB18102725}" type="presOf" srcId="{DE542BB1-30AC-41CD-8473-1C124ABEFF94}" destId="{15DEA673-F9E5-4AEC-A812-78E868A8FD76}" srcOrd="0" destOrd="0" presId="urn:microsoft.com/office/officeart/2005/8/layout/vList5"/>
    <dgm:cxn modelId="{19B64EF4-02C3-49A2-B956-A797C4672CBC}" srcId="{DE542BB1-30AC-41CD-8473-1C124ABEFF94}" destId="{899A599E-DCC4-47FB-B398-1861D6023B8F}" srcOrd="1" destOrd="0" parTransId="{9CF2B428-A54A-4693-B47A-97F75E3B0A43}" sibTransId="{9E278CAA-78AC-49C9-AAB7-B4C80AFEA438}"/>
    <dgm:cxn modelId="{5083890D-9D18-40F9-91DB-F491568D3152}" type="presParOf" srcId="{15DEA673-F9E5-4AEC-A812-78E868A8FD76}" destId="{854EC1A6-7CDE-4773-8802-9722E99D9DB4}" srcOrd="0" destOrd="0" presId="urn:microsoft.com/office/officeart/2005/8/layout/vList5"/>
    <dgm:cxn modelId="{57D333AD-06EE-408C-8B64-663A6C96761C}" type="presParOf" srcId="{854EC1A6-7CDE-4773-8802-9722E99D9DB4}" destId="{5CD4C814-BE9F-4FB2-8512-889299847D54}" srcOrd="0" destOrd="0" presId="urn:microsoft.com/office/officeart/2005/8/layout/vList5"/>
    <dgm:cxn modelId="{BBF9D398-E952-446E-A447-21ED1A3A0D74}" type="presParOf" srcId="{854EC1A6-7CDE-4773-8802-9722E99D9DB4}" destId="{150CC8B5-673F-4B4B-A428-C22A4CAF1A83}" srcOrd="1" destOrd="0" presId="urn:microsoft.com/office/officeart/2005/8/layout/vList5"/>
    <dgm:cxn modelId="{4D2CC8EE-DA10-4A79-83D9-9B6086BBEA17}" type="presParOf" srcId="{15DEA673-F9E5-4AEC-A812-78E868A8FD76}" destId="{69979274-E4AC-45A9-9707-52D6EE4B9258}" srcOrd="1" destOrd="0" presId="urn:microsoft.com/office/officeart/2005/8/layout/vList5"/>
    <dgm:cxn modelId="{18FFD44C-9ABB-474C-A8C3-AC31D653150F}" type="presParOf" srcId="{15DEA673-F9E5-4AEC-A812-78E868A8FD76}" destId="{3A2B16B2-1D77-4ADA-845D-B1BB227A4969}" srcOrd="2" destOrd="0" presId="urn:microsoft.com/office/officeart/2005/8/layout/vList5"/>
    <dgm:cxn modelId="{E3852F61-D05C-4380-BF64-2447FC82F0E5}" type="presParOf" srcId="{3A2B16B2-1D77-4ADA-845D-B1BB227A4969}" destId="{7D25A007-CB7F-4865-AE95-9D1A8CC3C616}" srcOrd="0" destOrd="0" presId="urn:microsoft.com/office/officeart/2005/8/layout/vList5"/>
    <dgm:cxn modelId="{0C6DADE9-65DC-4CC3-8919-F6DC14B889B4}" type="presParOf" srcId="{3A2B16B2-1D77-4ADA-845D-B1BB227A4969}" destId="{8B4007AF-B512-44B6-B40E-A4CC2FA4AF44}" srcOrd="1" destOrd="0" presId="urn:microsoft.com/office/officeart/2005/8/layout/vList5"/>
    <dgm:cxn modelId="{135F992C-2C3B-41A9-860D-FB75285AE2E1}" type="presParOf" srcId="{15DEA673-F9E5-4AEC-A812-78E868A8FD76}" destId="{8F1DF6E7-65BA-456D-8C7C-58959A52BAD3}" srcOrd="3" destOrd="0" presId="urn:microsoft.com/office/officeart/2005/8/layout/vList5"/>
    <dgm:cxn modelId="{D7CAAF62-AB7E-47A7-BBD4-242229F94B07}" type="presParOf" srcId="{15DEA673-F9E5-4AEC-A812-78E868A8FD76}" destId="{F6814984-2259-4912-B903-BAD120F225F0}" srcOrd="4" destOrd="0" presId="urn:microsoft.com/office/officeart/2005/8/layout/vList5"/>
    <dgm:cxn modelId="{2ED31883-3093-4D2E-B21A-FC6AE3923723}" type="presParOf" srcId="{F6814984-2259-4912-B903-BAD120F225F0}" destId="{479957B1-2A19-4A1B-B0F5-CB925990422B}" srcOrd="0" destOrd="0" presId="urn:microsoft.com/office/officeart/2005/8/layout/vList5"/>
    <dgm:cxn modelId="{A0B39B48-2DC6-4B08-BFA0-304B84D329CC}" type="presParOf" srcId="{F6814984-2259-4912-B903-BAD120F225F0}" destId="{9CA0E224-5274-4EDE-AAE2-6EF09679BD2A}" srcOrd="1" destOrd="0" presId="urn:microsoft.com/office/officeart/2005/8/layout/vList5"/>
    <dgm:cxn modelId="{4D72DFCE-C933-4DBD-A199-3D394D93AF5B}" type="presParOf" srcId="{15DEA673-F9E5-4AEC-A812-78E868A8FD76}" destId="{41C6061B-DCA3-4249-BC3A-62DD8DA508C6}" srcOrd="5" destOrd="0" presId="urn:microsoft.com/office/officeart/2005/8/layout/vList5"/>
    <dgm:cxn modelId="{FDE3A808-2BA4-47DA-ACC9-CE1226A0E87B}" type="presParOf" srcId="{15DEA673-F9E5-4AEC-A812-78E868A8FD76}" destId="{28421D60-4E22-4903-A0C8-5606A65D31DF}" srcOrd="6" destOrd="0" presId="urn:microsoft.com/office/officeart/2005/8/layout/vList5"/>
    <dgm:cxn modelId="{AC8E860D-45E9-45A4-9A4D-EBF02F25BC37}" type="presParOf" srcId="{28421D60-4E22-4903-A0C8-5606A65D31DF}" destId="{88AD2A5D-AA38-43DE-9E44-F07EF5DE94E4}" srcOrd="0" destOrd="0" presId="urn:microsoft.com/office/officeart/2005/8/layout/vList5"/>
    <dgm:cxn modelId="{6CEE46B7-1911-48A1-A2B4-ADC1D0A0809D}" type="presParOf" srcId="{28421D60-4E22-4903-A0C8-5606A65D31DF}" destId="{23E48D72-5F6F-4582-8925-8645DC9CA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C164B6-2178-4B6D-9D24-8018C731A1F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EB71A50-33EC-4049-BF24-3209915886FC}">
      <dgm:prSet/>
      <dgm:spPr/>
      <dgm:t>
        <a:bodyPr/>
        <a:lstStyle/>
        <a:p>
          <a:r>
            <a:rPr lang="en-US" b="0" i="0"/>
            <a:t>✅ </a:t>
          </a:r>
          <a:r>
            <a:rPr lang="en-US" b="1" i="0"/>
            <a:t>Benefits</a:t>
          </a:r>
          <a:r>
            <a:rPr lang="en-US" b="0" i="0"/>
            <a:t>:</a:t>
          </a:r>
          <a:endParaRPr lang="en-US"/>
        </a:p>
      </dgm:t>
    </dgm:pt>
    <dgm:pt modelId="{30AB6FA7-3D91-4906-8C78-9579815F0AAF}" type="parTrans" cxnId="{79A8F73D-A094-4279-9DC7-9E73BDE3DFDB}">
      <dgm:prSet/>
      <dgm:spPr/>
      <dgm:t>
        <a:bodyPr/>
        <a:lstStyle/>
        <a:p>
          <a:endParaRPr lang="en-US"/>
        </a:p>
      </dgm:t>
    </dgm:pt>
    <dgm:pt modelId="{2DDB51A1-4CDB-45BC-883A-84A27FD37D3F}" type="sibTrans" cxnId="{79A8F73D-A094-4279-9DC7-9E73BDE3DFDB}">
      <dgm:prSet/>
      <dgm:spPr/>
      <dgm:t>
        <a:bodyPr/>
        <a:lstStyle/>
        <a:p>
          <a:endParaRPr lang="en-US"/>
        </a:p>
      </dgm:t>
    </dgm:pt>
    <dgm:pt modelId="{3867267D-2A76-49A7-9D6A-9EC75836A6A7}">
      <dgm:prSet/>
      <dgm:spPr/>
      <dgm:t>
        <a:bodyPr/>
        <a:lstStyle/>
        <a:p>
          <a:r>
            <a:rPr lang="en-US" b="0" i="0"/>
            <a:t>Scalable and fault-tolerant.</a:t>
          </a:r>
          <a:endParaRPr lang="en-US"/>
        </a:p>
      </dgm:t>
    </dgm:pt>
    <dgm:pt modelId="{7CDFF0C5-6313-4CFF-8FF9-3DE0A2F0B3E9}" type="parTrans" cxnId="{175F5553-CB7A-4267-A670-7ECBE3F49BE0}">
      <dgm:prSet/>
      <dgm:spPr/>
      <dgm:t>
        <a:bodyPr/>
        <a:lstStyle/>
        <a:p>
          <a:endParaRPr lang="en-US"/>
        </a:p>
      </dgm:t>
    </dgm:pt>
    <dgm:pt modelId="{118B4DCC-213B-4C28-87FF-8A9E0FC4374F}" type="sibTrans" cxnId="{175F5553-CB7A-4267-A670-7ECBE3F49BE0}">
      <dgm:prSet/>
      <dgm:spPr/>
      <dgm:t>
        <a:bodyPr/>
        <a:lstStyle/>
        <a:p>
          <a:endParaRPr lang="en-US"/>
        </a:p>
      </dgm:t>
    </dgm:pt>
    <dgm:pt modelId="{196B9ACE-7AE1-46F8-991F-26F1E4C522B8}">
      <dgm:prSet/>
      <dgm:spPr/>
      <dgm:t>
        <a:bodyPr/>
        <a:lstStyle/>
        <a:p>
          <a:r>
            <a:rPr lang="en-US" b="0" i="0"/>
            <a:t>❌ </a:t>
          </a:r>
          <a:r>
            <a:rPr lang="en-US" b="1" i="0"/>
            <a:t>Challenges</a:t>
          </a:r>
          <a:r>
            <a:rPr lang="en-US" b="0" i="0"/>
            <a:t>:</a:t>
          </a:r>
          <a:endParaRPr lang="en-US"/>
        </a:p>
      </dgm:t>
    </dgm:pt>
    <dgm:pt modelId="{B52A0CE7-9A0E-4BFB-B0CA-73DDFBFC7050}" type="parTrans" cxnId="{001B5930-D61A-4B1E-A23D-60F8203DD2B6}">
      <dgm:prSet/>
      <dgm:spPr/>
      <dgm:t>
        <a:bodyPr/>
        <a:lstStyle/>
        <a:p>
          <a:endParaRPr lang="en-US"/>
        </a:p>
      </dgm:t>
    </dgm:pt>
    <dgm:pt modelId="{E7940CD6-4E9D-48F9-BB77-BA7827C97CFA}" type="sibTrans" cxnId="{001B5930-D61A-4B1E-A23D-60F8203DD2B6}">
      <dgm:prSet/>
      <dgm:spPr/>
      <dgm:t>
        <a:bodyPr/>
        <a:lstStyle/>
        <a:p>
          <a:endParaRPr lang="en-US"/>
        </a:p>
      </dgm:t>
    </dgm:pt>
    <dgm:pt modelId="{31681B9A-0BB1-4E5A-AC6D-270D0C355D34}">
      <dgm:prSet/>
      <dgm:spPr/>
      <dgm:t>
        <a:bodyPr/>
        <a:lstStyle/>
        <a:p>
          <a:r>
            <a:rPr lang="en-US" b="0" i="0"/>
            <a:t>Harder to enforce referential integrity.</a:t>
          </a:r>
          <a:endParaRPr lang="en-US"/>
        </a:p>
      </dgm:t>
    </dgm:pt>
    <dgm:pt modelId="{79FF47ED-3F86-44D5-AA5A-840D8B54211D}" type="parTrans" cxnId="{664980E0-8D36-4CB8-B46A-52268EAAE80F}">
      <dgm:prSet/>
      <dgm:spPr/>
      <dgm:t>
        <a:bodyPr/>
        <a:lstStyle/>
        <a:p>
          <a:endParaRPr lang="en-US"/>
        </a:p>
      </dgm:t>
    </dgm:pt>
    <dgm:pt modelId="{DFDA5C9C-AAE9-4480-810A-69828BC6178D}" type="sibTrans" cxnId="{664980E0-8D36-4CB8-B46A-52268EAAE80F}">
      <dgm:prSet/>
      <dgm:spPr/>
      <dgm:t>
        <a:bodyPr/>
        <a:lstStyle/>
        <a:p>
          <a:endParaRPr lang="en-US"/>
        </a:p>
      </dgm:t>
    </dgm:pt>
    <dgm:pt modelId="{9CD0854A-B315-49CF-B345-0CCD009DDF5F}">
      <dgm:prSet/>
      <dgm:spPr/>
      <dgm:t>
        <a:bodyPr/>
        <a:lstStyle/>
        <a:p>
          <a:r>
            <a:rPr lang="en-US" b="0" i="0"/>
            <a:t>Risk of inconsistency during network failures.</a:t>
          </a:r>
          <a:endParaRPr lang="en-US"/>
        </a:p>
      </dgm:t>
    </dgm:pt>
    <dgm:pt modelId="{34F6E950-E395-4167-8EEC-D524B90F6DA9}" type="parTrans" cxnId="{B627252B-8380-4D16-B3F1-4B2D9B674F87}">
      <dgm:prSet/>
      <dgm:spPr/>
      <dgm:t>
        <a:bodyPr/>
        <a:lstStyle/>
        <a:p>
          <a:endParaRPr lang="en-US"/>
        </a:p>
      </dgm:t>
    </dgm:pt>
    <dgm:pt modelId="{88958B59-3B70-4A85-911D-9ADC6C666E83}" type="sibTrans" cxnId="{B627252B-8380-4D16-B3F1-4B2D9B674F87}">
      <dgm:prSet/>
      <dgm:spPr/>
      <dgm:t>
        <a:bodyPr/>
        <a:lstStyle/>
        <a:p>
          <a:endParaRPr lang="en-US"/>
        </a:p>
      </dgm:t>
    </dgm:pt>
    <dgm:pt modelId="{81C01F19-5357-47FF-A01D-F99FD8E67CC3}" type="pres">
      <dgm:prSet presAssocID="{82C164B6-2178-4B6D-9D24-8018C731A1FB}" presName="vert0" presStyleCnt="0">
        <dgm:presLayoutVars>
          <dgm:dir/>
          <dgm:animOne val="branch"/>
          <dgm:animLvl val="lvl"/>
        </dgm:presLayoutVars>
      </dgm:prSet>
      <dgm:spPr/>
    </dgm:pt>
    <dgm:pt modelId="{66D94CFC-8C98-484C-996F-3B211B081F55}" type="pres">
      <dgm:prSet presAssocID="{3EB71A50-33EC-4049-BF24-3209915886FC}" presName="thickLine" presStyleLbl="alignNode1" presStyleIdx="0" presStyleCnt="5"/>
      <dgm:spPr/>
    </dgm:pt>
    <dgm:pt modelId="{2963B890-45AA-4787-93A3-8D6549EE4FFA}" type="pres">
      <dgm:prSet presAssocID="{3EB71A50-33EC-4049-BF24-3209915886FC}" presName="horz1" presStyleCnt="0"/>
      <dgm:spPr/>
    </dgm:pt>
    <dgm:pt modelId="{9E6064D5-88E2-4B6C-98FD-C47729B0EFF0}" type="pres">
      <dgm:prSet presAssocID="{3EB71A50-33EC-4049-BF24-3209915886FC}" presName="tx1" presStyleLbl="revTx" presStyleIdx="0" presStyleCnt="5"/>
      <dgm:spPr/>
    </dgm:pt>
    <dgm:pt modelId="{054931DC-E661-472B-8027-3B6C52AB1727}" type="pres">
      <dgm:prSet presAssocID="{3EB71A50-33EC-4049-BF24-3209915886FC}" presName="vert1" presStyleCnt="0"/>
      <dgm:spPr/>
    </dgm:pt>
    <dgm:pt modelId="{E506E676-7F54-4C5D-A747-7A11716ABF08}" type="pres">
      <dgm:prSet presAssocID="{3867267D-2A76-49A7-9D6A-9EC75836A6A7}" presName="thickLine" presStyleLbl="alignNode1" presStyleIdx="1" presStyleCnt="5"/>
      <dgm:spPr/>
    </dgm:pt>
    <dgm:pt modelId="{1623A4A2-B7CA-49F8-982A-7CB1EBCBD5AE}" type="pres">
      <dgm:prSet presAssocID="{3867267D-2A76-49A7-9D6A-9EC75836A6A7}" presName="horz1" presStyleCnt="0"/>
      <dgm:spPr/>
    </dgm:pt>
    <dgm:pt modelId="{239A4E2B-2A02-4962-9059-F06E7D89C5B0}" type="pres">
      <dgm:prSet presAssocID="{3867267D-2A76-49A7-9D6A-9EC75836A6A7}" presName="tx1" presStyleLbl="revTx" presStyleIdx="1" presStyleCnt="5"/>
      <dgm:spPr/>
    </dgm:pt>
    <dgm:pt modelId="{7A61B94B-CFD1-4193-AB59-55B1DE0C7B82}" type="pres">
      <dgm:prSet presAssocID="{3867267D-2A76-49A7-9D6A-9EC75836A6A7}" presName="vert1" presStyleCnt="0"/>
      <dgm:spPr/>
    </dgm:pt>
    <dgm:pt modelId="{96D382B7-93FD-4148-8420-1AA78EC2B2A1}" type="pres">
      <dgm:prSet presAssocID="{196B9ACE-7AE1-46F8-991F-26F1E4C522B8}" presName="thickLine" presStyleLbl="alignNode1" presStyleIdx="2" presStyleCnt="5"/>
      <dgm:spPr/>
    </dgm:pt>
    <dgm:pt modelId="{3F48628B-D5F4-4CF5-81D1-7C9B2F2FD6CD}" type="pres">
      <dgm:prSet presAssocID="{196B9ACE-7AE1-46F8-991F-26F1E4C522B8}" presName="horz1" presStyleCnt="0"/>
      <dgm:spPr/>
    </dgm:pt>
    <dgm:pt modelId="{38EAFB98-FA07-4823-9334-81488B63225C}" type="pres">
      <dgm:prSet presAssocID="{196B9ACE-7AE1-46F8-991F-26F1E4C522B8}" presName="tx1" presStyleLbl="revTx" presStyleIdx="2" presStyleCnt="5"/>
      <dgm:spPr/>
    </dgm:pt>
    <dgm:pt modelId="{13E9788F-6CD5-44ED-8FA4-E7B519307786}" type="pres">
      <dgm:prSet presAssocID="{196B9ACE-7AE1-46F8-991F-26F1E4C522B8}" presName="vert1" presStyleCnt="0"/>
      <dgm:spPr/>
    </dgm:pt>
    <dgm:pt modelId="{28A82B8B-70F6-48C6-9518-AC77FF4CAC18}" type="pres">
      <dgm:prSet presAssocID="{31681B9A-0BB1-4E5A-AC6D-270D0C355D34}" presName="thickLine" presStyleLbl="alignNode1" presStyleIdx="3" presStyleCnt="5"/>
      <dgm:spPr/>
    </dgm:pt>
    <dgm:pt modelId="{D08277E6-28A2-40E6-A267-669E2C01D070}" type="pres">
      <dgm:prSet presAssocID="{31681B9A-0BB1-4E5A-AC6D-270D0C355D34}" presName="horz1" presStyleCnt="0"/>
      <dgm:spPr/>
    </dgm:pt>
    <dgm:pt modelId="{F25F97D5-8B64-44B2-8AA2-8D3019852CDD}" type="pres">
      <dgm:prSet presAssocID="{31681B9A-0BB1-4E5A-AC6D-270D0C355D34}" presName="tx1" presStyleLbl="revTx" presStyleIdx="3" presStyleCnt="5"/>
      <dgm:spPr/>
    </dgm:pt>
    <dgm:pt modelId="{E6B55615-101E-4F4B-A391-E4866FF0E774}" type="pres">
      <dgm:prSet presAssocID="{31681B9A-0BB1-4E5A-AC6D-270D0C355D34}" presName="vert1" presStyleCnt="0"/>
      <dgm:spPr/>
    </dgm:pt>
    <dgm:pt modelId="{BFA9C236-6CB1-4898-8D0A-39FF853D5E07}" type="pres">
      <dgm:prSet presAssocID="{9CD0854A-B315-49CF-B345-0CCD009DDF5F}" presName="thickLine" presStyleLbl="alignNode1" presStyleIdx="4" presStyleCnt="5"/>
      <dgm:spPr/>
    </dgm:pt>
    <dgm:pt modelId="{5A396FE1-6820-4E44-BFD6-7ACB7D88F435}" type="pres">
      <dgm:prSet presAssocID="{9CD0854A-B315-49CF-B345-0CCD009DDF5F}" presName="horz1" presStyleCnt="0"/>
      <dgm:spPr/>
    </dgm:pt>
    <dgm:pt modelId="{CC0CF20D-175A-475A-A5D1-AFDF3C4F84A0}" type="pres">
      <dgm:prSet presAssocID="{9CD0854A-B315-49CF-B345-0CCD009DDF5F}" presName="tx1" presStyleLbl="revTx" presStyleIdx="4" presStyleCnt="5"/>
      <dgm:spPr/>
    </dgm:pt>
    <dgm:pt modelId="{BA6EC74C-85A1-4A81-ACA6-F1C7DB9D0F4A}" type="pres">
      <dgm:prSet presAssocID="{9CD0854A-B315-49CF-B345-0CCD009DDF5F}" presName="vert1" presStyleCnt="0"/>
      <dgm:spPr/>
    </dgm:pt>
  </dgm:ptLst>
  <dgm:cxnLst>
    <dgm:cxn modelId="{F2DAE11F-1412-411C-B7F0-10CED295A8A2}" type="presOf" srcId="{31681B9A-0BB1-4E5A-AC6D-270D0C355D34}" destId="{F25F97D5-8B64-44B2-8AA2-8D3019852CDD}" srcOrd="0" destOrd="0" presId="urn:microsoft.com/office/officeart/2008/layout/LinedList"/>
    <dgm:cxn modelId="{CAABD824-3879-4FB8-A5E4-263584690706}" type="presOf" srcId="{9CD0854A-B315-49CF-B345-0CCD009DDF5F}" destId="{CC0CF20D-175A-475A-A5D1-AFDF3C4F84A0}" srcOrd="0" destOrd="0" presId="urn:microsoft.com/office/officeart/2008/layout/LinedList"/>
    <dgm:cxn modelId="{B627252B-8380-4D16-B3F1-4B2D9B674F87}" srcId="{82C164B6-2178-4B6D-9D24-8018C731A1FB}" destId="{9CD0854A-B315-49CF-B345-0CCD009DDF5F}" srcOrd="4" destOrd="0" parTransId="{34F6E950-E395-4167-8EEC-D524B90F6DA9}" sibTransId="{88958B59-3B70-4A85-911D-9ADC6C666E83}"/>
    <dgm:cxn modelId="{001B5930-D61A-4B1E-A23D-60F8203DD2B6}" srcId="{82C164B6-2178-4B6D-9D24-8018C731A1FB}" destId="{196B9ACE-7AE1-46F8-991F-26F1E4C522B8}" srcOrd="2" destOrd="0" parTransId="{B52A0CE7-9A0E-4BFB-B0CA-73DDFBFC7050}" sibTransId="{E7940CD6-4E9D-48F9-BB77-BA7827C97CFA}"/>
    <dgm:cxn modelId="{79A8F73D-A094-4279-9DC7-9E73BDE3DFDB}" srcId="{82C164B6-2178-4B6D-9D24-8018C731A1FB}" destId="{3EB71A50-33EC-4049-BF24-3209915886FC}" srcOrd="0" destOrd="0" parTransId="{30AB6FA7-3D91-4906-8C78-9579815F0AAF}" sibTransId="{2DDB51A1-4CDB-45BC-883A-84A27FD37D3F}"/>
    <dgm:cxn modelId="{175F5553-CB7A-4267-A670-7ECBE3F49BE0}" srcId="{82C164B6-2178-4B6D-9D24-8018C731A1FB}" destId="{3867267D-2A76-49A7-9D6A-9EC75836A6A7}" srcOrd="1" destOrd="0" parTransId="{7CDFF0C5-6313-4CFF-8FF9-3DE0A2F0B3E9}" sibTransId="{118B4DCC-213B-4C28-87FF-8A9E0FC4374F}"/>
    <dgm:cxn modelId="{68117853-B90F-4D87-B989-5ECB0D218ABC}" type="presOf" srcId="{82C164B6-2178-4B6D-9D24-8018C731A1FB}" destId="{81C01F19-5357-47FF-A01D-F99FD8E67CC3}" srcOrd="0" destOrd="0" presId="urn:microsoft.com/office/officeart/2008/layout/LinedList"/>
    <dgm:cxn modelId="{A7C76A9E-81DC-41DA-B2BF-6995F153D93E}" type="presOf" srcId="{196B9ACE-7AE1-46F8-991F-26F1E4C522B8}" destId="{38EAFB98-FA07-4823-9334-81488B63225C}" srcOrd="0" destOrd="0" presId="urn:microsoft.com/office/officeart/2008/layout/LinedList"/>
    <dgm:cxn modelId="{61A079B3-195F-4572-B604-0676D78B4130}" type="presOf" srcId="{3EB71A50-33EC-4049-BF24-3209915886FC}" destId="{9E6064D5-88E2-4B6C-98FD-C47729B0EFF0}" srcOrd="0" destOrd="0" presId="urn:microsoft.com/office/officeart/2008/layout/LinedList"/>
    <dgm:cxn modelId="{BB2BC7D6-3D29-43FC-A4DB-0044A10AD5D5}" type="presOf" srcId="{3867267D-2A76-49A7-9D6A-9EC75836A6A7}" destId="{239A4E2B-2A02-4962-9059-F06E7D89C5B0}" srcOrd="0" destOrd="0" presId="urn:microsoft.com/office/officeart/2008/layout/LinedList"/>
    <dgm:cxn modelId="{664980E0-8D36-4CB8-B46A-52268EAAE80F}" srcId="{82C164B6-2178-4B6D-9D24-8018C731A1FB}" destId="{31681B9A-0BB1-4E5A-AC6D-270D0C355D34}" srcOrd="3" destOrd="0" parTransId="{79FF47ED-3F86-44D5-AA5A-840D8B54211D}" sibTransId="{DFDA5C9C-AAE9-4480-810A-69828BC6178D}"/>
    <dgm:cxn modelId="{C64E0922-2A62-49EE-8ADF-214B74C14164}" type="presParOf" srcId="{81C01F19-5357-47FF-A01D-F99FD8E67CC3}" destId="{66D94CFC-8C98-484C-996F-3B211B081F55}" srcOrd="0" destOrd="0" presId="urn:microsoft.com/office/officeart/2008/layout/LinedList"/>
    <dgm:cxn modelId="{9308FEB1-EBA8-4855-AB0F-90DD0D382F8A}" type="presParOf" srcId="{81C01F19-5357-47FF-A01D-F99FD8E67CC3}" destId="{2963B890-45AA-4787-93A3-8D6549EE4FFA}" srcOrd="1" destOrd="0" presId="urn:microsoft.com/office/officeart/2008/layout/LinedList"/>
    <dgm:cxn modelId="{5286B695-05E6-4312-BF3E-F205674D6728}" type="presParOf" srcId="{2963B890-45AA-4787-93A3-8D6549EE4FFA}" destId="{9E6064D5-88E2-4B6C-98FD-C47729B0EFF0}" srcOrd="0" destOrd="0" presId="urn:microsoft.com/office/officeart/2008/layout/LinedList"/>
    <dgm:cxn modelId="{451698E7-B5A1-4BE3-BC4B-BA24C2EC0536}" type="presParOf" srcId="{2963B890-45AA-4787-93A3-8D6549EE4FFA}" destId="{054931DC-E661-472B-8027-3B6C52AB1727}" srcOrd="1" destOrd="0" presId="urn:microsoft.com/office/officeart/2008/layout/LinedList"/>
    <dgm:cxn modelId="{1CBC365E-620A-44FA-BC8E-B2D5A7277907}" type="presParOf" srcId="{81C01F19-5357-47FF-A01D-F99FD8E67CC3}" destId="{E506E676-7F54-4C5D-A747-7A11716ABF08}" srcOrd="2" destOrd="0" presId="urn:microsoft.com/office/officeart/2008/layout/LinedList"/>
    <dgm:cxn modelId="{089B3B25-1A8A-4F4A-80F5-989E6A300638}" type="presParOf" srcId="{81C01F19-5357-47FF-A01D-F99FD8E67CC3}" destId="{1623A4A2-B7CA-49F8-982A-7CB1EBCBD5AE}" srcOrd="3" destOrd="0" presId="urn:microsoft.com/office/officeart/2008/layout/LinedList"/>
    <dgm:cxn modelId="{B369FC78-DCEF-4224-8269-1EB520DBFC4D}" type="presParOf" srcId="{1623A4A2-B7CA-49F8-982A-7CB1EBCBD5AE}" destId="{239A4E2B-2A02-4962-9059-F06E7D89C5B0}" srcOrd="0" destOrd="0" presId="urn:microsoft.com/office/officeart/2008/layout/LinedList"/>
    <dgm:cxn modelId="{4F6998D8-3E4F-4F4B-BB39-A072C23606D2}" type="presParOf" srcId="{1623A4A2-B7CA-49F8-982A-7CB1EBCBD5AE}" destId="{7A61B94B-CFD1-4193-AB59-55B1DE0C7B82}" srcOrd="1" destOrd="0" presId="urn:microsoft.com/office/officeart/2008/layout/LinedList"/>
    <dgm:cxn modelId="{CFD8CFA1-2552-45BB-A922-518907C24562}" type="presParOf" srcId="{81C01F19-5357-47FF-A01D-F99FD8E67CC3}" destId="{96D382B7-93FD-4148-8420-1AA78EC2B2A1}" srcOrd="4" destOrd="0" presId="urn:microsoft.com/office/officeart/2008/layout/LinedList"/>
    <dgm:cxn modelId="{667EE933-BA44-45A0-B398-5DB67EF62261}" type="presParOf" srcId="{81C01F19-5357-47FF-A01D-F99FD8E67CC3}" destId="{3F48628B-D5F4-4CF5-81D1-7C9B2F2FD6CD}" srcOrd="5" destOrd="0" presId="urn:microsoft.com/office/officeart/2008/layout/LinedList"/>
    <dgm:cxn modelId="{CCEDE591-BEC5-49CC-9D43-0F27B7B42B47}" type="presParOf" srcId="{3F48628B-D5F4-4CF5-81D1-7C9B2F2FD6CD}" destId="{38EAFB98-FA07-4823-9334-81488B63225C}" srcOrd="0" destOrd="0" presId="urn:microsoft.com/office/officeart/2008/layout/LinedList"/>
    <dgm:cxn modelId="{25D19E78-EE3C-403C-AFF4-2A33B6023474}" type="presParOf" srcId="{3F48628B-D5F4-4CF5-81D1-7C9B2F2FD6CD}" destId="{13E9788F-6CD5-44ED-8FA4-E7B519307786}" srcOrd="1" destOrd="0" presId="urn:microsoft.com/office/officeart/2008/layout/LinedList"/>
    <dgm:cxn modelId="{655294D4-C9C7-4168-85C2-22398F668E2A}" type="presParOf" srcId="{81C01F19-5357-47FF-A01D-F99FD8E67CC3}" destId="{28A82B8B-70F6-48C6-9518-AC77FF4CAC18}" srcOrd="6" destOrd="0" presId="urn:microsoft.com/office/officeart/2008/layout/LinedList"/>
    <dgm:cxn modelId="{F1474EC4-869A-4F6A-BA7D-BAB407ADCEB0}" type="presParOf" srcId="{81C01F19-5357-47FF-A01D-F99FD8E67CC3}" destId="{D08277E6-28A2-40E6-A267-669E2C01D070}" srcOrd="7" destOrd="0" presId="urn:microsoft.com/office/officeart/2008/layout/LinedList"/>
    <dgm:cxn modelId="{D170E170-CB25-4D18-8411-86691FBD6EDD}" type="presParOf" srcId="{D08277E6-28A2-40E6-A267-669E2C01D070}" destId="{F25F97D5-8B64-44B2-8AA2-8D3019852CDD}" srcOrd="0" destOrd="0" presId="urn:microsoft.com/office/officeart/2008/layout/LinedList"/>
    <dgm:cxn modelId="{D2B84D4C-2A83-4264-B260-6D4A9B38C775}" type="presParOf" srcId="{D08277E6-28A2-40E6-A267-669E2C01D070}" destId="{E6B55615-101E-4F4B-A391-E4866FF0E774}" srcOrd="1" destOrd="0" presId="urn:microsoft.com/office/officeart/2008/layout/LinedList"/>
    <dgm:cxn modelId="{3A6DDADC-49D3-43F1-A0B7-6BF11E94C70E}" type="presParOf" srcId="{81C01F19-5357-47FF-A01D-F99FD8E67CC3}" destId="{BFA9C236-6CB1-4898-8D0A-39FF853D5E07}" srcOrd="8" destOrd="0" presId="urn:microsoft.com/office/officeart/2008/layout/LinedList"/>
    <dgm:cxn modelId="{EEF697F6-DA2F-492B-AB30-3039548B8EFF}" type="presParOf" srcId="{81C01F19-5357-47FF-A01D-F99FD8E67CC3}" destId="{5A396FE1-6820-4E44-BFD6-7ACB7D88F435}" srcOrd="9" destOrd="0" presId="urn:microsoft.com/office/officeart/2008/layout/LinedList"/>
    <dgm:cxn modelId="{F8022507-07F4-4A43-9091-31216518DD0B}" type="presParOf" srcId="{5A396FE1-6820-4E44-BFD6-7ACB7D88F435}" destId="{CC0CF20D-175A-475A-A5D1-AFDF3C4F84A0}" srcOrd="0" destOrd="0" presId="urn:microsoft.com/office/officeart/2008/layout/LinedList"/>
    <dgm:cxn modelId="{41C04339-D390-4374-A68B-1089C1C4D40E}" type="presParOf" srcId="{5A396FE1-6820-4E44-BFD6-7ACB7D88F435}" destId="{BA6EC74C-85A1-4A81-ACA6-F1C7DB9D0F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59FB-A33D-4394-BCCD-136C511AB039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5F363-1462-46C1-ABEE-CE0BDE1026FD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CF5C9-1D7A-4C2E-A17F-4323BE396B68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Table Name</a:t>
          </a:r>
          <a:r>
            <a:rPr lang="en-US" sz="1700" b="0" i="0" kern="1200"/>
            <a:t>: The name of the logical table.</a:t>
          </a:r>
          <a:endParaRPr lang="en-US" sz="1700" kern="1200"/>
        </a:p>
      </dsp:txBody>
      <dsp:txXfrm>
        <a:off x="1074268" y="4366"/>
        <a:ext cx="5170996" cy="930102"/>
      </dsp:txXfrm>
    </dsp:sp>
    <dsp:sp modelId="{09560152-B739-46C5-8C03-E327F71E752B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FF104-17B9-47A4-896A-B3E7A65CBD2D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D4A9B-BA6F-46CC-888D-A28116EEB107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Fragment Type</a:t>
          </a:r>
          <a:r>
            <a:rPr lang="en-US" sz="1700" b="0" i="0" kern="1200"/>
            <a:t>: Indicates whether the table is horizontally or vertically fragmented, or fully replicated.</a:t>
          </a:r>
          <a:endParaRPr lang="en-US" sz="1700" kern="1200"/>
        </a:p>
      </dsp:txBody>
      <dsp:txXfrm>
        <a:off x="1074268" y="1166994"/>
        <a:ext cx="5170996" cy="930102"/>
      </dsp:txXfrm>
    </dsp:sp>
    <dsp:sp modelId="{F0F38CE8-124E-4FFE-9039-5721902909EC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7959B-32AA-41BD-964E-1E871BC43D16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48F3D-CD96-4E95-8A92-454732CD837D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Site Location</a:t>
          </a:r>
          <a:r>
            <a:rPr lang="en-US" sz="1700" b="0" i="0" kern="1200"/>
            <a:t>: The physical or logical location where the fragment or replica is stored.</a:t>
          </a:r>
          <a:endParaRPr lang="en-US" sz="1700" kern="1200"/>
        </a:p>
      </dsp:txBody>
      <dsp:txXfrm>
        <a:off x="1074268" y="2329622"/>
        <a:ext cx="5170996" cy="930102"/>
      </dsp:txXfrm>
    </dsp:sp>
    <dsp:sp modelId="{F443F7D5-10A3-4763-9ACF-BB01781624EC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D0B6-85DB-4272-82C0-3C535F159C08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42BA3-8F56-42F2-A6E6-2282DB1ABFCB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Fragment Condition</a:t>
          </a:r>
          <a:r>
            <a:rPr lang="en-US" sz="1700" b="0" i="0" kern="1200"/>
            <a:t>: The condition used to fragment the table (e.g., by country or by column).</a:t>
          </a:r>
          <a:endParaRPr lang="en-US" sz="1700" kern="1200"/>
        </a:p>
      </dsp:txBody>
      <dsp:txXfrm>
        <a:off x="1074268" y="3492250"/>
        <a:ext cx="5170996" cy="930102"/>
      </dsp:txXfrm>
    </dsp:sp>
    <dsp:sp modelId="{1E1C9ED9-B0A8-473A-9716-3BCA036BB8BD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18546-2D9C-4629-9A82-8F92D5E6A58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4B5D1-0058-4DA5-A05F-066EB19F9FEB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Replica Info</a:t>
          </a:r>
          <a:r>
            <a:rPr lang="en-US" sz="1700" b="0" i="0" kern="1200"/>
            <a:t>: Indicates whether the replica is primary, secondary, synchronous, or asynchronous.</a:t>
          </a:r>
          <a:endParaRPr lang="en-US" sz="1700" kern="1200"/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B4BAB-5405-47CC-94EE-7CA6B1751D3F}">
      <dsp:nvSpPr>
        <dsp:cNvPr id="0" name=""/>
        <dsp:cNvSpPr/>
      </dsp:nvSpPr>
      <dsp:spPr>
        <a:xfrm>
          <a:off x="0" y="50595"/>
          <a:ext cx="6245265" cy="7186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1. Location Transparency</a:t>
          </a:r>
          <a:endParaRPr lang="en-US" sz="1800" kern="1200"/>
        </a:p>
      </dsp:txBody>
      <dsp:txXfrm>
        <a:off x="35083" y="85678"/>
        <a:ext cx="6175099" cy="648506"/>
      </dsp:txXfrm>
    </dsp:sp>
    <dsp:sp modelId="{050C3693-0350-4D4C-9E64-D859F5DF8842}">
      <dsp:nvSpPr>
        <dsp:cNvPr id="0" name=""/>
        <dsp:cNvSpPr/>
      </dsp:nvSpPr>
      <dsp:spPr>
        <a:xfrm>
          <a:off x="0" y="821108"/>
          <a:ext cx="6245265" cy="718672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Problem</a:t>
          </a:r>
          <a:r>
            <a:rPr lang="en-US" sz="1800" b="0" i="0" kern="1200"/>
            <a:t>: Users should not need to know where data is physically stored.</a:t>
          </a:r>
          <a:endParaRPr lang="en-US" sz="1800" kern="1200"/>
        </a:p>
      </dsp:txBody>
      <dsp:txXfrm>
        <a:off x="35083" y="856191"/>
        <a:ext cx="6175099" cy="648506"/>
      </dsp:txXfrm>
    </dsp:sp>
    <dsp:sp modelId="{D6AB7BCE-E170-42DA-9B0C-CF2C13C25348}">
      <dsp:nvSpPr>
        <dsp:cNvPr id="0" name=""/>
        <dsp:cNvSpPr/>
      </dsp:nvSpPr>
      <dsp:spPr>
        <a:xfrm>
          <a:off x="0" y="1591621"/>
          <a:ext cx="6245265" cy="718672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Challenge</a:t>
          </a:r>
          <a:r>
            <a:rPr lang="en-US" sz="1800" b="0" i="0" kern="1200"/>
            <a:t>: Maintaining this abstraction while ensuring efficient data access.</a:t>
          </a:r>
          <a:endParaRPr lang="en-US" sz="1800" kern="1200"/>
        </a:p>
      </dsp:txBody>
      <dsp:txXfrm>
        <a:off x="35083" y="1626704"/>
        <a:ext cx="6175099" cy="648506"/>
      </dsp:txXfrm>
    </dsp:sp>
    <dsp:sp modelId="{E9E9ABB3-90EF-4A68-91DE-9E3888AF566A}">
      <dsp:nvSpPr>
        <dsp:cNvPr id="0" name=""/>
        <dsp:cNvSpPr/>
      </dsp:nvSpPr>
      <dsp:spPr>
        <a:xfrm>
          <a:off x="0" y="2362133"/>
          <a:ext cx="6245265" cy="718672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2. Directory Management</a:t>
          </a:r>
          <a:endParaRPr lang="en-US" sz="1800" kern="1200"/>
        </a:p>
      </dsp:txBody>
      <dsp:txXfrm>
        <a:off x="35083" y="2397216"/>
        <a:ext cx="6175099" cy="648506"/>
      </dsp:txXfrm>
    </dsp:sp>
    <dsp:sp modelId="{7231CCEA-D49F-4C14-84B8-88EF093B58C2}">
      <dsp:nvSpPr>
        <dsp:cNvPr id="0" name=""/>
        <dsp:cNvSpPr/>
      </dsp:nvSpPr>
      <dsp:spPr>
        <a:xfrm>
          <a:off x="0" y="3132646"/>
          <a:ext cx="6245265" cy="718672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Centralized Directory</a:t>
          </a:r>
          <a:r>
            <a:rPr lang="en-US" sz="1800" b="0" i="0" kern="1200"/>
            <a:t>:</a:t>
          </a:r>
          <a:endParaRPr lang="en-US" sz="1800" kern="1200"/>
        </a:p>
      </dsp:txBody>
      <dsp:txXfrm>
        <a:off x="35083" y="3167729"/>
        <a:ext cx="6175099" cy="648506"/>
      </dsp:txXfrm>
    </dsp:sp>
    <dsp:sp modelId="{60835D74-97C5-4CAA-8661-89497524E64B}">
      <dsp:nvSpPr>
        <dsp:cNvPr id="0" name=""/>
        <dsp:cNvSpPr/>
      </dsp:nvSpPr>
      <dsp:spPr>
        <a:xfrm>
          <a:off x="0" y="3851318"/>
          <a:ext cx="624526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Easy to manage and update.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/>
            <a:t>Drawback</a:t>
          </a:r>
          <a:r>
            <a:rPr lang="en-US" sz="1400" b="0" i="0" kern="1200"/>
            <a:t>: Single point of failure and performance bottleneck.</a:t>
          </a:r>
          <a:endParaRPr lang="en-US" sz="1400" kern="1200"/>
        </a:p>
      </dsp:txBody>
      <dsp:txXfrm>
        <a:off x="0" y="3851318"/>
        <a:ext cx="6245265" cy="484380"/>
      </dsp:txXfrm>
    </dsp:sp>
    <dsp:sp modelId="{25D8EAF5-724F-46FA-B31E-DF992A52A992}">
      <dsp:nvSpPr>
        <dsp:cNvPr id="0" name=""/>
        <dsp:cNvSpPr/>
      </dsp:nvSpPr>
      <dsp:spPr>
        <a:xfrm>
          <a:off x="0" y="4335698"/>
          <a:ext cx="6245265" cy="71867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Distributed Directory</a:t>
          </a:r>
          <a:r>
            <a:rPr lang="en-US" sz="1800" b="0" i="0" kern="1200"/>
            <a:t>:</a:t>
          </a:r>
          <a:endParaRPr lang="en-US" sz="1800" kern="1200"/>
        </a:p>
      </dsp:txBody>
      <dsp:txXfrm>
        <a:off x="35083" y="4370781"/>
        <a:ext cx="6175099" cy="648506"/>
      </dsp:txXfrm>
    </dsp:sp>
    <dsp:sp modelId="{EF45C6A2-28B2-42CD-A41C-E69429AE39EE}">
      <dsp:nvSpPr>
        <dsp:cNvPr id="0" name=""/>
        <dsp:cNvSpPr/>
      </dsp:nvSpPr>
      <dsp:spPr>
        <a:xfrm>
          <a:off x="0" y="5054371"/>
          <a:ext cx="6245265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More fault-tolerant and scalable.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/>
            <a:t>Drawback</a:t>
          </a:r>
          <a:r>
            <a:rPr lang="en-US" sz="1400" b="0" i="0" kern="1200"/>
            <a:t>: Complex synchronization and consistency management.</a:t>
          </a:r>
          <a:endParaRPr lang="en-US" sz="1400" kern="1200"/>
        </a:p>
      </dsp:txBody>
      <dsp:txXfrm>
        <a:off x="0" y="5054371"/>
        <a:ext cx="6245265" cy="484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3DEE-2CAA-474B-9723-98ECE0FB22C9}">
      <dsp:nvSpPr>
        <dsp:cNvPr id="0" name=""/>
        <dsp:cNvSpPr/>
      </dsp:nvSpPr>
      <dsp:spPr>
        <a:xfrm>
          <a:off x="0" y="337200"/>
          <a:ext cx="6245265" cy="343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3. Consistency and Synchronization</a:t>
          </a:r>
          <a:endParaRPr lang="en-US" sz="1400" kern="1200"/>
        </a:p>
      </dsp:txBody>
      <dsp:txXfrm>
        <a:off x="16792" y="353992"/>
        <a:ext cx="6211681" cy="310396"/>
      </dsp:txXfrm>
    </dsp:sp>
    <dsp:sp modelId="{92D5C17B-2488-48E8-ACDC-6C1676A5BE13}">
      <dsp:nvSpPr>
        <dsp:cNvPr id="0" name=""/>
        <dsp:cNvSpPr/>
      </dsp:nvSpPr>
      <dsp:spPr>
        <a:xfrm>
          <a:off x="0" y="721500"/>
          <a:ext cx="6245265" cy="343980"/>
        </a:xfrm>
        <a:prstGeom prst="roundRect">
          <a:avLst/>
        </a:prstGeom>
        <a:solidFill>
          <a:schemeClr val="accent2">
            <a:hueOff val="585783"/>
            <a:satOff val="-1681"/>
            <a:lumOff val="-26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Issue</a:t>
          </a:r>
          <a:r>
            <a:rPr lang="en-US" sz="1400" b="0" i="0" kern="1200"/>
            <a:t>: Ensuring that all directory copies (in a distributed setup) are consistent.</a:t>
          </a:r>
          <a:endParaRPr lang="en-US" sz="1400" kern="1200"/>
        </a:p>
      </dsp:txBody>
      <dsp:txXfrm>
        <a:off x="16792" y="738292"/>
        <a:ext cx="6211681" cy="310396"/>
      </dsp:txXfrm>
    </dsp:sp>
    <dsp:sp modelId="{1DC3413C-97C5-4415-8A23-8E7B26CE01F4}">
      <dsp:nvSpPr>
        <dsp:cNvPr id="0" name=""/>
        <dsp:cNvSpPr/>
      </dsp:nvSpPr>
      <dsp:spPr>
        <a:xfrm>
          <a:off x="0" y="1105800"/>
          <a:ext cx="6245265" cy="343980"/>
        </a:xfrm>
        <a:prstGeom prst="roundRect">
          <a:avLst/>
        </a:prstGeom>
        <a:solidFill>
          <a:schemeClr val="accent2">
            <a:hueOff val="1171566"/>
            <a:satOff val="-3362"/>
            <a:lumOff val="-53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Techniques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16792" y="1122592"/>
        <a:ext cx="6211681" cy="310396"/>
      </dsp:txXfrm>
    </dsp:sp>
    <dsp:sp modelId="{BED8C2B4-28CB-4AC2-A823-094B2C69ADFC}">
      <dsp:nvSpPr>
        <dsp:cNvPr id="0" name=""/>
        <dsp:cNvSpPr/>
      </dsp:nvSpPr>
      <dsp:spPr>
        <a:xfrm>
          <a:off x="0" y="1449780"/>
          <a:ext cx="6245265" cy="38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Periodic synchronization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Distributed consensus protocols (e.g., Paxos, Raft)</a:t>
          </a:r>
          <a:endParaRPr lang="en-US" sz="1100" kern="1200"/>
        </a:p>
      </dsp:txBody>
      <dsp:txXfrm>
        <a:off x="0" y="1449780"/>
        <a:ext cx="6245265" cy="383985"/>
      </dsp:txXfrm>
    </dsp:sp>
    <dsp:sp modelId="{9C43BD8A-DC28-40AD-98A8-E3642DC55D1B}">
      <dsp:nvSpPr>
        <dsp:cNvPr id="0" name=""/>
        <dsp:cNvSpPr/>
      </dsp:nvSpPr>
      <dsp:spPr>
        <a:xfrm>
          <a:off x="0" y="1833765"/>
          <a:ext cx="6245265" cy="343980"/>
        </a:xfrm>
        <a:prstGeom prst="roundRect">
          <a:avLst/>
        </a:prstGeom>
        <a:solidFill>
          <a:schemeClr val="accent2">
            <a:hueOff val="1757349"/>
            <a:satOff val="-5044"/>
            <a:lumOff val="-80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4. Scalability</a:t>
          </a:r>
          <a:endParaRPr lang="en-US" sz="1400" kern="1200"/>
        </a:p>
      </dsp:txBody>
      <dsp:txXfrm>
        <a:off x="16792" y="1850557"/>
        <a:ext cx="6211681" cy="310396"/>
      </dsp:txXfrm>
    </dsp:sp>
    <dsp:sp modelId="{E31F022F-15DB-49C8-A45D-0DCA54C7A456}">
      <dsp:nvSpPr>
        <dsp:cNvPr id="0" name=""/>
        <dsp:cNvSpPr/>
      </dsp:nvSpPr>
      <dsp:spPr>
        <a:xfrm>
          <a:off x="0" y="2218065"/>
          <a:ext cx="6245265" cy="343980"/>
        </a:xfrm>
        <a:prstGeom prst="roundRect">
          <a:avLst/>
        </a:prstGeom>
        <a:solidFill>
          <a:schemeClr val="accent2">
            <a:hueOff val="2343132"/>
            <a:satOff val="-6725"/>
            <a:lumOff val="-107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As the number of nodes and data grows, the directory must scale.</a:t>
          </a:r>
          <a:endParaRPr lang="en-US" sz="1400" kern="1200"/>
        </a:p>
      </dsp:txBody>
      <dsp:txXfrm>
        <a:off x="16792" y="2234857"/>
        <a:ext cx="6211681" cy="310396"/>
      </dsp:txXfrm>
    </dsp:sp>
    <dsp:sp modelId="{46672089-4531-4778-A1E8-00B5AF95AAAB}">
      <dsp:nvSpPr>
        <dsp:cNvPr id="0" name=""/>
        <dsp:cNvSpPr/>
      </dsp:nvSpPr>
      <dsp:spPr>
        <a:xfrm>
          <a:off x="0" y="2602365"/>
          <a:ext cx="6245265" cy="343980"/>
        </a:xfrm>
        <a:prstGeom prst="roundRect">
          <a:avLst/>
        </a:prstGeom>
        <a:solidFill>
          <a:schemeClr val="accent2">
            <a:hueOff val="2928915"/>
            <a:satOff val="-8406"/>
            <a:lumOff val="-134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Challenge</a:t>
          </a:r>
          <a:r>
            <a:rPr lang="en-US" sz="1400" b="0" i="0" kern="1200"/>
            <a:t>: Avoid performance degradation due to directory lookup overhead.</a:t>
          </a:r>
          <a:endParaRPr lang="en-US" sz="1400" kern="1200"/>
        </a:p>
      </dsp:txBody>
      <dsp:txXfrm>
        <a:off x="16792" y="2619157"/>
        <a:ext cx="6211681" cy="310396"/>
      </dsp:txXfrm>
    </dsp:sp>
    <dsp:sp modelId="{102A8F75-B9A8-47BD-A204-4767BBF57BE7}">
      <dsp:nvSpPr>
        <dsp:cNvPr id="0" name=""/>
        <dsp:cNvSpPr/>
      </dsp:nvSpPr>
      <dsp:spPr>
        <a:xfrm>
          <a:off x="0" y="2986665"/>
          <a:ext cx="6245265" cy="343980"/>
        </a:xfrm>
        <a:prstGeom prst="roundRect">
          <a:avLst/>
        </a:prstGeom>
        <a:solidFill>
          <a:schemeClr val="accent2">
            <a:hueOff val="3514698"/>
            <a:satOff val="-10087"/>
            <a:lumOff val="-161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5. Fault Tolerance</a:t>
          </a:r>
          <a:endParaRPr lang="en-US" sz="1400" kern="1200"/>
        </a:p>
      </dsp:txBody>
      <dsp:txXfrm>
        <a:off x="16792" y="3003457"/>
        <a:ext cx="6211681" cy="310396"/>
      </dsp:txXfrm>
    </dsp:sp>
    <dsp:sp modelId="{8999691B-94B6-4939-85CD-3CD8A56D3FA1}">
      <dsp:nvSpPr>
        <dsp:cNvPr id="0" name=""/>
        <dsp:cNvSpPr/>
      </dsp:nvSpPr>
      <dsp:spPr>
        <a:xfrm>
          <a:off x="0" y="3370965"/>
          <a:ext cx="6245265" cy="343980"/>
        </a:xfrm>
        <a:prstGeom prst="roundRect">
          <a:avLst/>
        </a:prstGeom>
        <a:solidFill>
          <a:schemeClr val="accent2">
            <a:hueOff val="4100481"/>
            <a:satOff val="-11768"/>
            <a:lumOff val="-188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Problem</a:t>
          </a:r>
          <a:r>
            <a:rPr lang="en-US" sz="1400" b="0" i="0" kern="1200"/>
            <a:t>: Directory failure can disrupt the entire system.</a:t>
          </a:r>
          <a:endParaRPr lang="en-US" sz="1400" kern="1200"/>
        </a:p>
      </dsp:txBody>
      <dsp:txXfrm>
        <a:off x="16792" y="3387757"/>
        <a:ext cx="6211681" cy="310396"/>
      </dsp:txXfrm>
    </dsp:sp>
    <dsp:sp modelId="{EDC70BC0-9D4D-4FDF-A41C-94079CE6B88C}">
      <dsp:nvSpPr>
        <dsp:cNvPr id="0" name=""/>
        <dsp:cNvSpPr/>
      </dsp:nvSpPr>
      <dsp:spPr>
        <a:xfrm>
          <a:off x="0" y="3755266"/>
          <a:ext cx="6245265" cy="343980"/>
        </a:xfrm>
        <a:prstGeom prst="roundRect">
          <a:avLst/>
        </a:prstGeom>
        <a:solidFill>
          <a:schemeClr val="accent2">
            <a:hueOff val="4686264"/>
            <a:satOff val="-13449"/>
            <a:lumOff val="-215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Solution</a:t>
          </a:r>
          <a:r>
            <a:rPr lang="en-US" sz="1400" b="0" i="0" kern="1200"/>
            <a:t>: Replication and redundancy of directory data.</a:t>
          </a:r>
          <a:endParaRPr lang="en-US" sz="1400" kern="1200"/>
        </a:p>
      </dsp:txBody>
      <dsp:txXfrm>
        <a:off x="16792" y="3772058"/>
        <a:ext cx="6211681" cy="310396"/>
      </dsp:txXfrm>
    </dsp:sp>
    <dsp:sp modelId="{F2313ADE-7099-4FE9-9859-63D1F31BCB5F}">
      <dsp:nvSpPr>
        <dsp:cNvPr id="0" name=""/>
        <dsp:cNvSpPr/>
      </dsp:nvSpPr>
      <dsp:spPr>
        <a:xfrm>
          <a:off x="0" y="4139566"/>
          <a:ext cx="6245265" cy="343980"/>
        </a:xfrm>
        <a:prstGeom prst="roundRect">
          <a:avLst/>
        </a:prstGeom>
        <a:solidFill>
          <a:schemeClr val="accent2">
            <a:hueOff val="5272048"/>
            <a:satOff val="-15131"/>
            <a:lumOff val="-24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6. Security and Access Control</a:t>
          </a:r>
          <a:endParaRPr lang="en-US" sz="1400" kern="1200"/>
        </a:p>
      </dsp:txBody>
      <dsp:txXfrm>
        <a:off x="16792" y="4156358"/>
        <a:ext cx="6211681" cy="310396"/>
      </dsp:txXfrm>
    </dsp:sp>
    <dsp:sp modelId="{13881DAC-0593-4470-B95C-43432F3CBA87}">
      <dsp:nvSpPr>
        <dsp:cNvPr id="0" name=""/>
        <dsp:cNvSpPr/>
      </dsp:nvSpPr>
      <dsp:spPr>
        <a:xfrm>
          <a:off x="0" y="4523866"/>
          <a:ext cx="6245265" cy="343980"/>
        </a:xfrm>
        <a:prstGeom prst="roundRect">
          <a:avLst/>
        </a:prstGeom>
        <a:solidFill>
          <a:schemeClr val="accent2">
            <a:hueOff val="5857831"/>
            <a:satOff val="-16812"/>
            <a:lumOff val="-269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Directory contains sensitive metadata.</a:t>
          </a:r>
          <a:endParaRPr lang="en-US" sz="1400" kern="1200"/>
        </a:p>
      </dsp:txBody>
      <dsp:txXfrm>
        <a:off x="16792" y="4540658"/>
        <a:ext cx="6211681" cy="310396"/>
      </dsp:txXfrm>
    </dsp:sp>
    <dsp:sp modelId="{A53AC306-42CD-41BA-850F-BC961479B16B}">
      <dsp:nvSpPr>
        <dsp:cNvPr id="0" name=""/>
        <dsp:cNvSpPr/>
      </dsp:nvSpPr>
      <dsp:spPr>
        <a:xfrm>
          <a:off x="0" y="4908166"/>
          <a:ext cx="6245265" cy="3439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Challenge</a:t>
          </a:r>
          <a:r>
            <a:rPr lang="en-US" sz="1400" b="0" i="0" kern="1200"/>
            <a:t>: Prevent unauthorized access and ensure secure updates.</a:t>
          </a:r>
          <a:endParaRPr lang="en-US" sz="1400" kern="1200"/>
        </a:p>
      </dsp:txBody>
      <dsp:txXfrm>
        <a:off x="16792" y="4924958"/>
        <a:ext cx="6211681" cy="310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0420D-6E25-4384-888B-67FDE16FF8DC}">
      <dsp:nvSpPr>
        <dsp:cNvPr id="0" name=""/>
        <dsp:cNvSpPr/>
      </dsp:nvSpPr>
      <dsp:spPr>
        <a:xfrm>
          <a:off x="4929" y="521339"/>
          <a:ext cx="1889521" cy="755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Pros</a:t>
          </a:r>
          <a:endParaRPr lang="en-US" sz="1500" kern="1200"/>
        </a:p>
      </dsp:txBody>
      <dsp:txXfrm>
        <a:off x="4929" y="521339"/>
        <a:ext cx="1889521" cy="755808"/>
      </dsp:txXfrm>
    </dsp:sp>
    <dsp:sp modelId="{DE108D57-2F35-4E8F-A279-84A1A423BB23}">
      <dsp:nvSpPr>
        <dsp:cNvPr id="0" name=""/>
        <dsp:cNvSpPr/>
      </dsp:nvSpPr>
      <dsp:spPr>
        <a:xfrm>
          <a:off x="4929" y="1277148"/>
          <a:ext cx="1889521" cy="2552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B5511-0F44-44D0-BAFC-4642736374D3}">
      <dsp:nvSpPr>
        <dsp:cNvPr id="0" name=""/>
        <dsp:cNvSpPr/>
      </dsp:nvSpPr>
      <dsp:spPr>
        <a:xfrm>
          <a:off x="2158984" y="521339"/>
          <a:ext cx="1889521" cy="755808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Improved Performance for Local Queries</a:t>
          </a:r>
          <a:endParaRPr lang="en-US" sz="1500" kern="1200"/>
        </a:p>
      </dsp:txBody>
      <dsp:txXfrm>
        <a:off x="2158984" y="521339"/>
        <a:ext cx="1889521" cy="755808"/>
      </dsp:txXfrm>
    </dsp:sp>
    <dsp:sp modelId="{2D51F0F4-32E1-4164-800F-C7B315EF3381}">
      <dsp:nvSpPr>
        <dsp:cNvPr id="0" name=""/>
        <dsp:cNvSpPr/>
      </dsp:nvSpPr>
      <dsp:spPr>
        <a:xfrm>
          <a:off x="2158984" y="1277148"/>
          <a:ext cx="1889521" cy="2552850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If a branch office in Kathmandu only queries employees in Kathmandu, storing those rows locally reduces query time.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Benefit</a:t>
          </a:r>
          <a:r>
            <a:rPr lang="en-US" sz="1500" b="0" i="0" kern="1200"/>
            <a:t>: Minimizes data transfer and latency.</a:t>
          </a:r>
          <a:endParaRPr lang="en-US" sz="1500" kern="1200"/>
        </a:p>
      </dsp:txBody>
      <dsp:txXfrm>
        <a:off x="2158984" y="1277148"/>
        <a:ext cx="1889521" cy="2552850"/>
      </dsp:txXfrm>
    </dsp:sp>
    <dsp:sp modelId="{60614118-7A16-4C22-9F84-0539EFD4C046}">
      <dsp:nvSpPr>
        <dsp:cNvPr id="0" name=""/>
        <dsp:cNvSpPr/>
      </dsp:nvSpPr>
      <dsp:spPr>
        <a:xfrm>
          <a:off x="4313039" y="521339"/>
          <a:ext cx="1889521" cy="755808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Better Data Locality</a:t>
          </a:r>
          <a:endParaRPr lang="en-US" sz="1500" kern="1200"/>
        </a:p>
      </dsp:txBody>
      <dsp:txXfrm>
        <a:off x="4313039" y="521339"/>
        <a:ext cx="1889521" cy="755808"/>
      </dsp:txXfrm>
    </dsp:sp>
    <dsp:sp modelId="{8D728E25-30D5-4BAA-97BF-4F6931602CF3}">
      <dsp:nvSpPr>
        <dsp:cNvPr id="0" name=""/>
        <dsp:cNvSpPr/>
      </dsp:nvSpPr>
      <dsp:spPr>
        <a:xfrm>
          <a:off x="4313039" y="1277148"/>
          <a:ext cx="1889521" cy="2552850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Sales data for different regions can be stored at regional servers.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Benefit</a:t>
          </a:r>
          <a:r>
            <a:rPr lang="en-US" sz="1500" b="0" i="0" kern="1200"/>
            <a:t>: Enhances access speed and reduces network load.</a:t>
          </a:r>
          <a:endParaRPr lang="en-US" sz="1500" kern="1200"/>
        </a:p>
      </dsp:txBody>
      <dsp:txXfrm>
        <a:off x="4313039" y="1277148"/>
        <a:ext cx="1889521" cy="2552850"/>
      </dsp:txXfrm>
    </dsp:sp>
    <dsp:sp modelId="{2679C983-48CB-4B23-BAAB-12A3DE924004}">
      <dsp:nvSpPr>
        <dsp:cNvPr id="0" name=""/>
        <dsp:cNvSpPr/>
      </dsp:nvSpPr>
      <dsp:spPr>
        <a:xfrm>
          <a:off x="6467094" y="521339"/>
          <a:ext cx="1889521" cy="755808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Parallel Processing</a:t>
          </a:r>
          <a:endParaRPr lang="en-US" sz="1500" kern="1200"/>
        </a:p>
      </dsp:txBody>
      <dsp:txXfrm>
        <a:off x="6467094" y="521339"/>
        <a:ext cx="1889521" cy="755808"/>
      </dsp:txXfrm>
    </dsp:sp>
    <dsp:sp modelId="{77BA5A68-848E-417C-BD87-8FFA3C83A461}">
      <dsp:nvSpPr>
        <dsp:cNvPr id="0" name=""/>
        <dsp:cNvSpPr/>
      </dsp:nvSpPr>
      <dsp:spPr>
        <a:xfrm>
          <a:off x="6467094" y="1277148"/>
          <a:ext cx="1889521" cy="2552850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Queries on different fragments (e.g., Kathmandu and Pokhara) can be processed simultaneously.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Benefit</a:t>
          </a:r>
          <a:r>
            <a:rPr lang="en-US" sz="1500" b="0" i="0" kern="1200"/>
            <a:t>: Increases throughput and efficiency.</a:t>
          </a:r>
          <a:endParaRPr lang="en-US" sz="1500" kern="1200"/>
        </a:p>
      </dsp:txBody>
      <dsp:txXfrm>
        <a:off x="6467094" y="1277148"/>
        <a:ext cx="1889521" cy="2552850"/>
      </dsp:txXfrm>
    </dsp:sp>
    <dsp:sp modelId="{28EE38FD-14BF-4CB4-BC32-B500BCEBCA7F}">
      <dsp:nvSpPr>
        <dsp:cNvPr id="0" name=""/>
        <dsp:cNvSpPr/>
      </dsp:nvSpPr>
      <dsp:spPr>
        <a:xfrm>
          <a:off x="8621148" y="521339"/>
          <a:ext cx="1889521" cy="75580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Security and Privacy</a:t>
          </a:r>
          <a:endParaRPr lang="en-US" sz="1500" kern="1200"/>
        </a:p>
      </dsp:txBody>
      <dsp:txXfrm>
        <a:off x="8621148" y="521339"/>
        <a:ext cx="1889521" cy="755808"/>
      </dsp:txXfrm>
    </dsp:sp>
    <dsp:sp modelId="{75CF32AD-292D-4CBD-8713-A45B2C0D584E}">
      <dsp:nvSpPr>
        <dsp:cNvPr id="0" name=""/>
        <dsp:cNvSpPr/>
      </dsp:nvSpPr>
      <dsp:spPr>
        <a:xfrm>
          <a:off x="8621148" y="1277148"/>
          <a:ext cx="1889521" cy="255285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Sensitive data for a region can be isolated to that region’s server.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Benefit</a:t>
          </a:r>
          <a:r>
            <a:rPr lang="en-US" sz="1500" b="0" i="0" kern="1200"/>
            <a:t>: Limits exposure and improves compliance.</a:t>
          </a:r>
          <a:endParaRPr lang="en-US" sz="1500" kern="1200"/>
        </a:p>
      </dsp:txBody>
      <dsp:txXfrm>
        <a:off x="8621148" y="1277148"/>
        <a:ext cx="1889521" cy="2552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6564E-C1D2-4CAB-9022-4380ECFCAB93}">
      <dsp:nvSpPr>
        <dsp:cNvPr id="0" name=""/>
        <dsp:cNvSpPr/>
      </dsp:nvSpPr>
      <dsp:spPr>
        <a:xfrm>
          <a:off x="0" y="33258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0D962-1AD0-42B5-9625-833FE1AEEEBD}">
      <dsp:nvSpPr>
        <dsp:cNvPr id="0" name=""/>
        <dsp:cNvSpPr/>
      </dsp:nvSpPr>
      <dsp:spPr>
        <a:xfrm>
          <a:off x="525780" y="111181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Cons</a:t>
          </a:r>
          <a:endParaRPr lang="en-US" sz="1500" kern="1200"/>
        </a:p>
      </dsp:txBody>
      <dsp:txXfrm>
        <a:off x="547396" y="132797"/>
        <a:ext cx="7317688" cy="399568"/>
      </dsp:txXfrm>
    </dsp:sp>
    <dsp:sp modelId="{37CE1FF6-DB07-4F92-AE18-DF56356DB38B}">
      <dsp:nvSpPr>
        <dsp:cNvPr id="0" name=""/>
        <dsp:cNvSpPr/>
      </dsp:nvSpPr>
      <dsp:spPr>
        <a:xfrm>
          <a:off x="0" y="1012981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A query needing data from all regions must access multiple fragments.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Drawback</a:t>
          </a:r>
          <a:r>
            <a:rPr lang="en-US" sz="1500" b="0" i="0" kern="1200"/>
            <a:t>: Requires query decomposition and result merging.</a:t>
          </a:r>
          <a:endParaRPr lang="en-US" sz="1500" kern="1200"/>
        </a:p>
      </dsp:txBody>
      <dsp:txXfrm>
        <a:off x="0" y="1012981"/>
        <a:ext cx="10515600" cy="874125"/>
      </dsp:txXfrm>
    </dsp:sp>
    <dsp:sp modelId="{76F6609A-4384-4E28-8120-96C95480F15C}">
      <dsp:nvSpPr>
        <dsp:cNvPr id="0" name=""/>
        <dsp:cNvSpPr/>
      </dsp:nvSpPr>
      <dsp:spPr>
        <a:xfrm>
          <a:off x="525780" y="791581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Complex Query Processing</a:t>
          </a:r>
          <a:endParaRPr lang="en-US" sz="1500" kern="1200"/>
        </a:p>
      </dsp:txBody>
      <dsp:txXfrm>
        <a:off x="547396" y="813197"/>
        <a:ext cx="7317688" cy="399568"/>
      </dsp:txXfrm>
    </dsp:sp>
    <dsp:sp modelId="{D21CB9E6-7388-460B-AE17-58EF04EEC49D}">
      <dsp:nvSpPr>
        <dsp:cNvPr id="0" name=""/>
        <dsp:cNvSpPr/>
      </dsp:nvSpPr>
      <dsp:spPr>
        <a:xfrm>
          <a:off x="0" y="2189506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If fragmentation is based on a related table, redundancy may occur.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Drawback</a:t>
          </a:r>
          <a:r>
            <a:rPr lang="en-US" sz="1500" b="0" i="0" kern="1200"/>
            <a:t>: Increases storage and maintenance cost.</a:t>
          </a:r>
          <a:endParaRPr lang="en-US" sz="1500" kern="1200"/>
        </a:p>
      </dsp:txBody>
      <dsp:txXfrm>
        <a:off x="0" y="2189506"/>
        <a:ext cx="10515600" cy="874125"/>
      </dsp:txXfrm>
    </dsp:sp>
    <dsp:sp modelId="{10ABA93F-5759-4C3B-9BA4-161BE55D88F3}">
      <dsp:nvSpPr>
        <dsp:cNvPr id="0" name=""/>
        <dsp:cNvSpPr/>
      </dsp:nvSpPr>
      <dsp:spPr>
        <a:xfrm>
          <a:off x="525780" y="1968106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Data Redundancy in Derived Fragmentation</a:t>
          </a:r>
          <a:endParaRPr lang="en-US" sz="1500" kern="1200"/>
        </a:p>
      </dsp:txBody>
      <dsp:txXfrm>
        <a:off x="547396" y="1989722"/>
        <a:ext cx="7317688" cy="399568"/>
      </dsp:txXfrm>
    </dsp:sp>
    <dsp:sp modelId="{59A38E22-6C1A-417E-9D32-43D85A56BC5A}">
      <dsp:nvSpPr>
        <dsp:cNvPr id="0" name=""/>
        <dsp:cNvSpPr/>
      </dsp:nvSpPr>
      <dsp:spPr>
        <a:xfrm>
          <a:off x="0" y="3366031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Example</a:t>
          </a:r>
          <a:r>
            <a:rPr lang="en-US" sz="1500" b="0" i="0" kern="1200"/>
            <a:t>: Enforcing a unique constraint across all fragments is complex.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/>
            <a:t>Drawback</a:t>
          </a:r>
          <a:r>
            <a:rPr lang="en-US" sz="1500" b="0" i="0" kern="1200"/>
            <a:t>: May lead to data integrity issues.</a:t>
          </a:r>
          <a:endParaRPr lang="en-US" sz="1500" kern="1200"/>
        </a:p>
      </dsp:txBody>
      <dsp:txXfrm>
        <a:off x="0" y="3366031"/>
        <a:ext cx="10515600" cy="874125"/>
      </dsp:txXfrm>
    </dsp:sp>
    <dsp:sp modelId="{8F1F3C4D-C04F-465D-B9B0-39F2540209C6}">
      <dsp:nvSpPr>
        <dsp:cNvPr id="0" name=""/>
        <dsp:cNvSpPr/>
      </dsp:nvSpPr>
      <dsp:spPr>
        <a:xfrm>
          <a:off x="525780" y="3144631"/>
          <a:ext cx="7360920" cy="4428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Difficult Global Constraints Enforcement</a:t>
          </a:r>
          <a:endParaRPr lang="en-US" sz="1500" kern="1200"/>
        </a:p>
      </dsp:txBody>
      <dsp:txXfrm>
        <a:off x="547396" y="3166247"/>
        <a:ext cx="7317688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25F9B-4185-45C3-87EE-49AAACE271C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3C407-9643-4A77-8598-BC28D1EA9E7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38EDE-9C17-4BF4-8013-3E328F166FAA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Vertical fragmentation divides a table into subsets of columns (attributes), usually including the primary key in each fragment to allow reconstruction.</a:t>
          </a:r>
          <a:endParaRPr lang="en-US" sz="1900" kern="1200"/>
        </a:p>
      </dsp:txBody>
      <dsp:txXfrm>
        <a:off x="1819120" y="673"/>
        <a:ext cx="4545103" cy="1574995"/>
      </dsp:txXfrm>
    </dsp:sp>
    <dsp:sp modelId="{3903FC45-F2CB-44FF-8558-2EB478E3A012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D2196-30EB-4120-B0A2-40DFEB89D8D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1C908-2A79-42AD-AB4D-83194C305D3C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When to Use:</a:t>
          </a:r>
          <a:endParaRPr lang="en-US" sz="1900" kern="1200"/>
        </a:p>
      </dsp:txBody>
      <dsp:txXfrm>
        <a:off x="1819120" y="1969418"/>
        <a:ext cx="2863900" cy="1574995"/>
      </dsp:txXfrm>
    </dsp:sp>
    <dsp:sp modelId="{2A723CFC-3448-4EF8-B2DA-AFF414D620B1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When different applications or sites access different columns.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To reduce the amount of data transferred.</a:t>
          </a:r>
          <a:endParaRPr lang="en-US" sz="1200" kern="1200"/>
        </a:p>
      </dsp:txBody>
      <dsp:txXfrm>
        <a:off x="4683021" y="1969418"/>
        <a:ext cx="1681202" cy="1574995"/>
      </dsp:txXfrm>
    </dsp:sp>
    <dsp:sp modelId="{1629A7C5-8B53-4D6F-B611-85B68F95B0E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A0F40-2E2E-4D7E-840D-0C4EAC70AFDA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C5B3-2258-4393-AC9B-C35E106332E9}">
      <dsp:nvSpPr>
        <dsp:cNvPr id="0" name=""/>
        <dsp:cNvSpPr/>
      </dsp:nvSpPr>
      <dsp:spPr>
        <a:xfrm>
          <a:off x="1819120" y="3938162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How to Use:</a:t>
          </a:r>
          <a:endParaRPr lang="en-US" sz="1900" kern="1200"/>
        </a:p>
      </dsp:txBody>
      <dsp:txXfrm>
        <a:off x="1819120" y="3938162"/>
        <a:ext cx="2863900" cy="1574995"/>
      </dsp:txXfrm>
    </dsp:sp>
    <dsp:sp modelId="{F1430A02-E978-4C63-A621-D392C7343234}">
      <dsp:nvSpPr>
        <dsp:cNvPr id="0" name=""/>
        <dsp:cNvSpPr/>
      </dsp:nvSpPr>
      <dsp:spPr>
        <a:xfrm>
          <a:off x="4683021" y="3938162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Use </a:t>
          </a:r>
          <a:r>
            <a:rPr lang="en-US" sz="1200" b="1" i="0" kern="1200"/>
            <a:t>SELECT</a:t>
          </a:r>
          <a:r>
            <a:rPr lang="en-US" sz="1200" b="0" i="0" kern="1200"/>
            <a:t> with specific columns.</a:t>
          </a:r>
          <a:endParaRPr lang="en-US" sz="1200" kern="1200"/>
        </a:p>
      </dsp:txBody>
      <dsp:txXfrm>
        <a:off x="4683021" y="3938162"/>
        <a:ext cx="1681202" cy="1574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EEB08-A7CA-4223-BF4A-D1F81C8D923D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Challenge: Users may not know where the data physically resides, which can lead to inefficient queries.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Solution: Use a distributed query optimizer that understands data locality and minimizes data movement.</a:t>
          </a:r>
          <a:endParaRPr lang="en-US" sz="1100" kern="1200"/>
        </a:p>
      </dsp:txBody>
      <dsp:txXfrm>
        <a:off x="2103120" y="1359"/>
        <a:ext cx="8412480" cy="1393787"/>
      </dsp:txXfrm>
    </dsp:sp>
    <dsp:sp modelId="{0FBF1358-1E86-445E-AE7A-B8B0C001AC9E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1. Data Location Transparency</a:t>
          </a:r>
          <a:endParaRPr lang="en-US" sz="1400" kern="1200"/>
        </a:p>
      </dsp:txBody>
      <dsp:txXfrm>
        <a:off x="0" y="1359"/>
        <a:ext cx="2103120" cy="1393787"/>
      </dsp:txXfrm>
    </dsp:sp>
    <dsp:sp modelId="{F8FA7AE9-8ABA-4FD2-AD21-76A11BE5B989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Challenge: Views that join tables across nodes can suffer from high latency due to data transfer over the network.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Solution: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Use materialized views to cache results.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Apply data replication or data partitioning strategies to reduce cross-node joins.</a:t>
          </a:r>
          <a:endParaRPr lang="en-US" sz="900" kern="1200"/>
        </a:p>
      </dsp:txBody>
      <dsp:txXfrm>
        <a:off x="2103120" y="1478775"/>
        <a:ext cx="8412480" cy="1393787"/>
      </dsp:txXfrm>
    </dsp:sp>
    <dsp:sp modelId="{EB3E5870-48BD-4414-96B9-6E7F053B78FE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2. Network Latency</a:t>
          </a:r>
          <a:endParaRPr lang="en-US" sz="1400" kern="1200"/>
        </a:p>
      </dsp:txBody>
      <dsp:txXfrm>
        <a:off x="0" y="1478775"/>
        <a:ext cx="2103120" cy="1393787"/>
      </dsp:txXfrm>
    </dsp:sp>
    <dsp:sp modelId="{2DF742E6-B655-4527-994A-E7D006601E6E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Challenge: Views may show inconsistent data if underlying tables are updated at different times.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Solution: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Use synchronous replication or distributed transactions.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For materialized views, implement refresh policies (e.g., on commit, scheduled).</a:t>
          </a:r>
          <a:endParaRPr lang="en-US" sz="900" kern="1200"/>
        </a:p>
      </dsp:txBody>
      <dsp:txXfrm>
        <a:off x="2103120" y="2956190"/>
        <a:ext cx="8412480" cy="1393787"/>
      </dsp:txXfrm>
    </dsp:sp>
    <dsp:sp modelId="{35EF72F9-D72B-4FC4-856F-EDDC89B2E9E8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3. Data Consistency</a:t>
          </a:r>
          <a:endParaRPr lang="en-US" sz="1400" kern="1200"/>
        </a:p>
      </dsp:txBody>
      <dsp:txXfrm>
        <a:off x="0" y="2956190"/>
        <a:ext cx="2103120" cy="13937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CC8B5-673F-4B4B-A428-C22A4CAF1A83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Challenge: Optimizing queries over views in a distributed setup is complex.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Solution: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Use cost-based optimizers that consider network cost, data size, and node load.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Rewrite views into more efficient subqueries when possible.</a:t>
          </a:r>
          <a:endParaRPr lang="en-US" sz="1100" kern="1200"/>
        </a:p>
      </dsp:txBody>
      <dsp:txXfrm rot="-5400000">
        <a:off x="3785615" y="147831"/>
        <a:ext cx="6689078" cy="756160"/>
      </dsp:txXfrm>
    </dsp:sp>
    <dsp:sp modelId="{5CD4C814-BE9F-4FB2-8512-889299847D54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4. Query Optimization</a:t>
          </a:r>
          <a:endParaRPr lang="en-US" sz="2900" kern="1200"/>
        </a:p>
      </dsp:txBody>
      <dsp:txXfrm>
        <a:off x="51133" y="53310"/>
        <a:ext cx="3683350" cy="945199"/>
      </dsp:txXfrm>
    </dsp:sp>
    <dsp:sp modelId="{8B4007AF-B512-44B6-B40E-A4CC2FA4AF44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Challenge: Views may expose sensitive data from multiple sources.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Solution: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Apply row-level and column-level security.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Use view-based access control to restrict what users can see.</a:t>
          </a:r>
          <a:endParaRPr lang="en-US" sz="1100" kern="1200"/>
        </a:p>
      </dsp:txBody>
      <dsp:txXfrm rot="-5400000">
        <a:off x="3785615" y="1247670"/>
        <a:ext cx="6689078" cy="756160"/>
      </dsp:txXfrm>
    </dsp:sp>
    <dsp:sp modelId="{7D25A007-CB7F-4865-AE95-9D1A8CC3C616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5. Security and Access Control</a:t>
          </a:r>
          <a:endParaRPr lang="en-US" sz="2900" kern="1200"/>
        </a:p>
      </dsp:txBody>
      <dsp:txXfrm>
        <a:off x="51133" y="1153149"/>
        <a:ext cx="3683350" cy="945199"/>
      </dsp:txXfrm>
    </dsp:sp>
    <dsp:sp modelId="{9CA0E224-5274-4EDE-AAE2-6EF09679BD2A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Challenge: If a node fails, the view may become unavailable or incomplete.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Solution: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Implement redundancy and failover mechanisms.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Use replicated views or fallback nodes.</a:t>
          </a:r>
          <a:endParaRPr lang="en-US" sz="1100" kern="1200"/>
        </a:p>
      </dsp:txBody>
      <dsp:txXfrm rot="-5400000">
        <a:off x="3785615" y="2347509"/>
        <a:ext cx="6689078" cy="756160"/>
      </dsp:txXfrm>
    </dsp:sp>
    <dsp:sp modelId="{479957B1-2A19-4A1B-B0F5-CB925990422B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6. Fault Tolerance</a:t>
          </a:r>
          <a:endParaRPr lang="en-US" sz="2900" kern="1200"/>
        </a:p>
      </dsp:txBody>
      <dsp:txXfrm>
        <a:off x="51133" y="2252988"/>
        <a:ext cx="3683350" cy="945199"/>
      </dsp:txXfrm>
    </dsp:sp>
    <dsp:sp modelId="{23E48D72-5F6F-4582-8925-8645DC9CA780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Challenge: Keeping views up to date, especially materialized ones, can be resource-intensive.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Solution: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Use incremental view maintenance.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Schedule off-peak refreshes to reduce load.</a:t>
          </a:r>
          <a:endParaRPr lang="en-US" sz="1100" kern="1200"/>
        </a:p>
      </dsp:txBody>
      <dsp:txXfrm rot="-5400000">
        <a:off x="3785615" y="3447347"/>
        <a:ext cx="6689078" cy="756160"/>
      </dsp:txXfrm>
    </dsp:sp>
    <dsp:sp modelId="{88AD2A5D-AA38-43DE-9E44-F07EF5DE94E4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7. Maintenance Overhead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94CFC-8C98-484C-996F-3B211B081F55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064D5-88E2-4B6C-98FD-C47729B0EFF0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✅ </a:t>
          </a:r>
          <a:r>
            <a:rPr lang="en-US" sz="3000" b="1" i="0" kern="1200"/>
            <a:t>Benefits</a:t>
          </a:r>
          <a:r>
            <a:rPr lang="en-US" sz="3000" b="0" i="0" kern="1200"/>
            <a:t>:</a:t>
          </a:r>
          <a:endParaRPr lang="en-US" sz="3000" kern="1200"/>
        </a:p>
      </dsp:txBody>
      <dsp:txXfrm>
        <a:off x="0" y="665"/>
        <a:ext cx="6666833" cy="1090517"/>
      </dsp:txXfrm>
    </dsp:sp>
    <dsp:sp modelId="{E506E676-7F54-4C5D-A747-7A11716ABF08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A4E2B-2A02-4962-9059-F06E7D89C5B0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Scalable and fault-tolerant.</a:t>
          </a:r>
          <a:endParaRPr lang="en-US" sz="3000" kern="1200"/>
        </a:p>
      </dsp:txBody>
      <dsp:txXfrm>
        <a:off x="0" y="1091183"/>
        <a:ext cx="6666833" cy="1090517"/>
      </dsp:txXfrm>
    </dsp:sp>
    <dsp:sp modelId="{96D382B7-93FD-4148-8420-1AA78EC2B2A1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AFB98-FA07-4823-9334-81488B63225C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❌ </a:t>
          </a:r>
          <a:r>
            <a:rPr lang="en-US" sz="3000" b="1" i="0" kern="1200"/>
            <a:t>Challenges</a:t>
          </a:r>
          <a:r>
            <a:rPr lang="en-US" sz="3000" b="0" i="0" kern="1200"/>
            <a:t>:</a:t>
          </a:r>
          <a:endParaRPr lang="en-US" sz="3000" kern="1200"/>
        </a:p>
      </dsp:txBody>
      <dsp:txXfrm>
        <a:off x="0" y="2181701"/>
        <a:ext cx="6666833" cy="1090517"/>
      </dsp:txXfrm>
    </dsp:sp>
    <dsp:sp modelId="{28A82B8B-70F6-48C6-9518-AC77FF4CAC18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F97D5-8B64-44B2-8AA2-8D3019852CDD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Harder to enforce referential integrity.</a:t>
          </a:r>
          <a:endParaRPr lang="en-US" sz="3000" kern="1200"/>
        </a:p>
      </dsp:txBody>
      <dsp:txXfrm>
        <a:off x="0" y="3272218"/>
        <a:ext cx="6666833" cy="1090517"/>
      </dsp:txXfrm>
    </dsp:sp>
    <dsp:sp modelId="{BFA9C236-6CB1-4898-8D0A-39FF853D5E07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CF20D-175A-475A-A5D1-AFDF3C4F84A0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Risk of inconsistency during network failures.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8E44-D5BD-DEA1-FF31-242F1153A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C75E0-C221-81C2-6265-337D9E36D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25FA-9D7F-5940-D9AE-1C0C48F6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D49DB-EC84-D329-DE59-8914152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B636B-00C0-74E2-297D-D8734D84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24A5-9C2A-302B-DEDF-4FCF87E8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40D8-432C-9EED-6ABC-E2B5926E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19D4-5C83-FDAF-9D9C-21B699E7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58D1-AB0E-2585-54BF-D10CB69A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C583-7E31-1A07-1F9C-A5D9F288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E2CF4-7C91-B838-E662-843EFC03E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076BA-8C83-0532-5AC7-1D6A48CCB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563A-E402-C1D6-8DD0-126E4803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51DD-1435-BC3D-FF3D-563587FE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9D27B-9D3E-8BAA-83B3-9DFA780F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5FF-F98C-CB28-BCCA-5C782BC5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3121-A2E3-26B5-D616-C7FCE26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20C4-E1DB-096A-3B23-C324951C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1301-5818-05AE-05F0-9319F972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4A11-64F0-551B-C894-06FB1E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E55-A9E0-917E-13E6-B32EA313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103EB-75E3-59EC-380F-6ACF9956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0FC8-F678-514D-E8B1-6DAB11DC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0585-02A6-5B73-00FE-1CC5CDBD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89121-60F4-A8BE-4E3C-2C408F2A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A24A-5831-8D72-5CD7-20C24F81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E2F9-E7DE-1EB6-1BC1-CB98CE1D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E7D8F-F8EB-1E3B-A6DE-A8D1DE32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B6C5-769D-6496-80D0-3CBFD0B0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3E61-2689-8B55-9891-6C35E82E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1C07-23FE-25E0-16F5-7D67DC71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FDE-7E96-BA09-D735-B039B60B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31334-812C-A322-BC6F-3EE5F2254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3CE31-887B-348B-4998-7D37081F5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DB7E2-9365-6D9C-A140-59F12422E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30B2-F1EE-FE56-B5E0-466FEEB85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6909E-DDCE-BC84-8F05-7B94878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80C3F-451D-37EF-0C46-95525D5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7765E-CF89-74B0-7915-239ADB09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0FC7-AB96-ECD5-E879-F5A8A140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5471D-B066-399D-EEE0-44816657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C7F3D-BC1C-67AF-7FAB-96A64279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E585B-E735-530A-A6A6-F7B48E05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2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1D4F-FB3C-D067-06C5-8AE67B37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F1662-8B98-8738-5CD5-C4B80290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A6E76-E4A8-6670-B98D-E9323070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0A68-582A-2697-ECE8-28513CFB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ADDC-65CC-BD37-94AA-FB721FA5F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64C77-4AA2-5B7C-7BBC-221803914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4E74-A6D0-C8EE-2DF1-1C37CC4A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6A632-47D5-CA9D-D268-010DE576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5D99-4C1D-4203-E6AE-895627C0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8077-03F6-EB54-1F0E-D46B7C02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8C669-9680-236A-66B4-8AF79FF25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BD94E-5148-9094-460F-417E8E96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ADF0-18AF-6802-860D-771EB06D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B3B1-9BC0-5B9A-C751-C5AA2553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92F9-2B8A-EA15-52B1-1AF7075D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3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84B2E-5F9C-3A72-AD3D-6605EBBD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99B79-88D2-A7A7-887B-C210A0C8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0200-50B4-E176-603C-60018E65D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2A0CE-FA87-4115-B162-07E691A4909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E5BFA-9A85-6EDB-8FA0-A8EA6846E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7748-6762-F57F-BFEE-6B9FE6F5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36447-BE83-4627-A006-0EDDD470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D47FE-80C7-5EAA-F00C-8E9BD814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>
                <a:solidFill>
                  <a:srgbClr val="FFFFFF"/>
                </a:solidFill>
                <a:effectLst/>
                <a:latin typeface="Segoe Sans"/>
              </a:rPr>
              <a:t>Global Directory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58DF-D75A-4F79-FD91-F1B5821C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0" i="0">
                <a:effectLst/>
                <a:latin typeface="Segoe Sans"/>
              </a:rPr>
              <a:t>A </a:t>
            </a:r>
            <a:r>
              <a:rPr lang="en-US" sz="2000" b="1" i="0">
                <a:effectLst/>
                <a:latin typeface="Segoe Sans"/>
              </a:rPr>
              <a:t>global directory</a:t>
            </a:r>
            <a:r>
              <a:rPr lang="en-US" sz="2000" b="0" i="0">
                <a:effectLst/>
                <a:latin typeface="Segoe Sans"/>
              </a:rPr>
              <a:t> in a distributed database system is a centralized or distributed catalog that keeps metadata about: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Data locations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Data fragmentation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Replication details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Schema definitions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It acts as a </a:t>
            </a:r>
            <a:r>
              <a:rPr lang="en-US" sz="2000" b="1" i="0">
                <a:effectLst/>
                <a:latin typeface="Segoe Sans"/>
              </a:rPr>
              <a:t>map</a:t>
            </a:r>
            <a:r>
              <a:rPr lang="en-US" sz="2000" b="0" i="0">
                <a:effectLst/>
                <a:latin typeface="Segoe Sans"/>
              </a:rPr>
              <a:t> to locate where data resides across multiple sites in the distributed system.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6534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1EBA749-B516-A1E2-9A68-3E6FCB090C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706" b="100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70743-6840-0130-972A-57B90ADB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Horizontal Fragmentation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57C50BDF-4304-AF3F-C2B2-DAC0E1B3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850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063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26976-74CC-C7A1-DE77-C8AEA9AD9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AF4BFA5-65D0-E0DE-0827-1327C60FD2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FD79E-D40F-0B30-15DE-EB1EF69D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Horizontal Fragmentation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1A2308A-BDCB-BE73-A7FD-B543EDEAD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3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931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AC162-BB32-8CAD-EC2E-3793F159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Vertical Fragmentation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99417C0-2E31-624D-8FAB-3BCA1BF5E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46299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30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C73C-28A1-6429-5919-D387C66F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29F24E-5000-9A27-95EA-F73A9D411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9566" y="2733844"/>
            <a:ext cx="619496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1: Basic 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Emp_Basic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Name FROM Employees;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2: Work 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Emp_Work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Department, Location FROM Employees;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To reconstruct:</a:t>
            </a:r>
            <a:b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B9C4A4-8FED-20D2-FED0-0D582232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391" y="3222605"/>
            <a:ext cx="61949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Emp_Basic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Emp_Work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USING 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0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9876-4EC6-535C-878F-30C9A4FC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EC489B-F19A-C5EF-2894-1BD7130FE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8160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Employees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EmpID INT PRIMARY KEY,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Name 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Department 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Location 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Salary DECIMAL(10, 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26E31E-085F-5A19-5CC4-4ACB0A0C0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2" y="4461550"/>
            <a:ext cx="72237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1: Personal 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EmpID, Name INTO Emp_Personal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2: Work 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EmpID, Department, Location, Salary INTO Emp_Work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F6A6B3-84EB-452B-8F6C-95CE22D3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0" y="1691561"/>
            <a:ext cx="62727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Query only personal 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Emp_Personal;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CAE4E8-82DF-0D74-4B83-7896303C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880" y="3191917"/>
            <a:ext cx="6096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Join fragments to get full employee 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p.EmpID, p.Name, w.Department, w.Location, w.Salary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Emp_Personal 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 JOIN Emp_Work w ON p.EmpID = w.EmpID;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7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383CC-E204-7C77-F7CC-DED89753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Vertical Fragmentation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70DA61-56DA-46EF-AB0B-BDC7FEBCD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46023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Pros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Reduced Data Transfer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A payroll system only needs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Salary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 not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or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Department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Benefit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Only relevant columns are accessed, saving bandwidth.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Improved Security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Store sensitive columns (e.g., salary) separately with restricted access.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Benefit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Enhances data protection.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Optimized Storage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Frequently accessed columns can be stored on faster storage.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Benefit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Improves performance for critical queries.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2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5CB30-FDEA-112D-0B77-29B7A198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4C15-3E62-3D16-5D1B-8712B2C6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Vertical Fragmentation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6F71DE-EC91-340B-2854-F508F1B4D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-46023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Cons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Join Overhead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To get full employee details, fragments must be joined on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Drawback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Increases query complexity and execution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Update Anomalies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Updating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requires changes in all fragments.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Drawback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Risk of inconsistency if not handled properly.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Complex Schema Management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Managing multiple fragments with overlapping keys.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Drawback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Increases administrative overhead.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5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428B0-B511-BE97-4806-5B66CD6E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E362B8-2ED2-8E97-4EE8-53369F608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585" y="1675227"/>
            <a:ext cx="1027883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2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1B4C3-2741-24A0-7C0F-EB1E144D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b="1" i="0">
                <a:solidFill>
                  <a:schemeClr val="bg1"/>
                </a:solidFill>
                <a:effectLst/>
                <a:latin typeface="Segoe Sans"/>
              </a:rPr>
              <a:t>Semantic Data Control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6B08-08CB-767C-0681-20F97ECEE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0">
                <a:effectLst/>
                <a:latin typeface="Segoe Sans"/>
              </a:rPr>
              <a:t>Semantic Data Control</a:t>
            </a:r>
            <a:r>
              <a:rPr lang="en-US" sz="2200" b="0" i="0">
                <a:effectLst/>
                <a:latin typeface="Segoe Sans"/>
              </a:rPr>
              <a:t> refers to the mechanisms and rules used to ensure </a:t>
            </a:r>
            <a:r>
              <a:rPr lang="en-US" sz="2200" b="1" i="0">
                <a:effectLst/>
                <a:latin typeface="Segoe Sans"/>
              </a:rPr>
              <a:t>data consistency, integrity, and correctness</a:t>
            </a:r>
            <a:r>
              <a:rPr lang="en-US" sz="2200" b="0" i="0">
                <a:effectLst/>
                <a:latin typeface="Segoe Sans"/>
              </a:rPr>
              <a:t> across multiple sites in a </a:t>
            </a:r>
            <a:r>
              <a:rPr lang="en-US" sz="2200" b="1" i="0">
                <a:effectLst/>
                <a:latin typeface="Segoe Sans"/>
              </a:rPr>
              <a:t>distributed database system</a:t>
            </a:r>
            <a:r>
              <a:rPr lang="en-US" sz="2200" b="0" i="0">
                <a:effectLst/>
                <a:latin typeface="Segoe Sans"/>
              </a:rPr>
              <a:t>. It ensures that the </a:t>
            </a:r>
            <a:r>
              <a:rPr lang="en-US" sz="2200" b="1" i="0">
                <a:effectLst/>
                <a:latin typeface="Segoe Sans"/>
              </a:rPr>
              <a:t>meaning (semantics)</a:t>
            </a:r>
            <a:r>
              <a:rPr lang="en-US" sz="2200" b="0" i="0">
                <a:effectLst/>
                <a:latin typeface="Segoe Sans"/>
              </a:rPr>
              <a:t> of data remains consistent, even when data is fragmented, replicated, or accessed concurrently.</a:t>
            </a:r>
          </a:p>
          <a:p>
            <a:pPr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2200" b="1" i="0">
                <a:effectLst/>
                <a:latin typeface="Segoe Sans"/>
              </a:rPr>
              <a:t>Key Objectives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i="0">
                <a:effectLst/>
                <a:latin typeface="Segoe Sans"/>
              </a:rPr>
              <a:t>Maintain </a:t>
            </a:r>
            <a:r>
              <a:rPr lang="en-US" sz="2200" b="1" i="0">
                <a:effectLst/>
                <a:latin typeface="Segoe Sans"/>
              </a:rPr>
              <a:t>data integrity</a:t>
            </a:r>
            <a:r>
              <a:rPr lang="en-US" sz="2200" b="0" i="0">
                <a:effectLst/>
                <a:latin typeface="Segoe Sans"/>
              </a:rPr>
              <a:t> across distributed sites.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i="0">
                <a:effectLst/>
                <a:latin typeface="Segoe Sans"/>
              </a:rPr>
              <a:t>Ensure </a:t>
            </a:r>
            <a:r>
              <a:rPr lang="en-US" sz="2200" b="1" i="0">
                <a:effectLst/>
                <a:latin typeface="Segoe Sans"/>
              </a:rPr>
              <a:t>semantic correctness</a:t>
            </a:r>
            <a:r>
              <a:rPr lang="en-US" sz="2200" b="0" i="0">
                <a:effectLst/>
                <a:latin typeface="Segoe Sans"/>
              </a:rPr>
              <a:t> of queries and updates.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i="0">
                <a:effectLst/>
                <a:latin typeface="Segoe Sans"/>
              </a:rPr>
              <a:t>Prevent </a:t>
            </a:r>
            <a:r>
              <a:rPr lang="en-US" sz="2200" b="1" i="0">
                <a:effectLst/>
                <a:latin typeface="Segoe Sans"/>
              </a:rPr>
              <a:t>anomalies</a:t>
            </a:r>
            <a:r>
              <a:rPr lang="en-US" sz="2200" b="0" i="0">
                <a:effectLst/>
                <a:latin typeface="Segoe Sans"/>
              </a:rPr>
              <a:t> due to fragmentation, replication, or concurrency.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0237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F5954-8551-6E8B-62F9-F0FC32F2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Semantic Data Control -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5CE789-0912-3957-CA24-FB27EB162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Maintain Data Integrity Across Distributed Sites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Objective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 Ensure that data adheres to defined rules (like constraints, relationships, and formats) even when spread across multiple locations.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Why It Matters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In distributed systems, data is often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fragmented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or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replicated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Integrity rules (like primary keys, foreign keys, and domain constraints) must be enforced globally.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A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Customer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table is stored in Site A, and an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Orders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table is in Site 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A foreign key in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Orders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referencing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CustomerID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must still be validated, even though the referenced data is on a different site.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4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D32D2-5802-9556-CA24-74EA6250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Global Directory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6D2F30-6FFA-48D5-5C9A-1445F4597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465608"/>
              </p:ext>
            </p:extLst>
          </p:nvPr>
        </p:nvGraphicFramePr>
        <p:xfrm>
          <a:off x="432225" y="2181518"/>
          <a:ext cx="11327551" cy="40217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96522">
                  <a:extLst>
                    <a:ext uri="{9D8B030D-6E8A-4147-A177-3AD203B41FA5}">
                      <a16:colId xmlns:a16="http://schemas.microsoft.com/office/drawing/2014/main" val="3265834763"/>
                    </a:ext>
                  </a:extLst>
                </a:gridCol>
                <a:gridCol w="1859080">
                  <a:extLst>
                    <a:ext uri="{9D8B030D-6E8A-4147-A177-3AD203B41FA5}">
                      <a16:colId xmlns:a16="http://schemas.microsoft.com/office/drawing/2014/main" val="3534137917"/>
                    </a:ext>
                  </a:extLst>
                </a:gridCol>
                <a:gridCol w="2411485">
                  <a:extLst>
                    <a:ext uri="{9D8B030D-6E8A-4147-A177-3AD203B41FA5}">
                      <a16:colId xmlns:a16="http://schemas.microsoft.com/office/drawing/2014/main" val="3837972632"/>
                    </a:ext>
                  </a:extLst>
                </a:gridCol>
                <a:gridCol w="2643946">
                  <a:extLst>
                    <a:ext uri="{9D8B030D-6E8A-4147-A177-3AD203B41FA5}">
                      <a16:colId xmlns:a16="http://schemas.microsoft.com/office/drawing/2014/main" val="482823186"/>
                    </a:ext>
                  </a:extLst>
                </a:gridCol>
                <a:gridCol w="2216518">
                  <a:extLst>
                    <a:ext uri="{9D8B030D-6E8A-4147-A177-3AD203B41FA5}">
                      <a16:colId xmlns:a16="http://schemas.microsoft.com/office/drawing/2014/main" val="1380252457"/>
                    </a:ext>
                  </a:extLst>
                </a:gridCol>
              </a:tblGrid>
              <a:tr h="107021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Table Name</a:t>
                      </a:r>
                    </a:p>
                  </a:txBody>
                  <a:tcPr marL="100783" marR="103080" marT="28795" marB="2159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Fragment Type</a:t>
                      </a:r>
                    </a:p>
                  </a:txBody>
                  <a:tcPr marL="100783" marR="103080" marT="28795" marB="2159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Site Location</a:t>
                      </a:r>
                    </a:p>
                  </a:txBody>
                  <a:tcPr marL="100783" marR="103080" marT="28795" marB="2159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Fragment Condition</a:t>
                      </a:r>
                    </a:p>
                  </a:txBody>
                  <a:tcPr marL="100783" marR="103080" marT="28795" marB="2159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Replica Info</a:t>
                      </a:r>
                    </a:p>
                  </a:txBody>
                  <a:tcPr marL="100783" marR="103080" marT="28795" marB="21596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19881"/>
                  </a:ext>
                </a:extLst>
              </a:tr>
              <a:tr h="59029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Customers</a:t>
                      </a:r>
                    </a:p>
                  </a:txBody>
                  <a:tcPr marL="100783" marR="103080" marT="28795" marB="21596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Horizontal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Site_A (USA)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Country = 'USA'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6646"/>
                  </a:ext>
                </a:extLst>
              </a:tr>
              <a:tr h="59029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Customers</a:t>
                      </a:r>
                    </a:p>
                  </a:txBody>
                  <a:tcPr marL="100783" marR="103080" marT="28795" marB="21596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Horizontal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Site_B (UK)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Country = 'UK'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911365"/>
                  </a:ext>
                </a:extLst>
              </a:tr>
              <a:tr h="59029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Orders</a:t>
                      </a:r>
                    </a:p>
                  </a:txBody>
                  <a:tcPr marL="100783" marR="103080" marT="28795" marB="21596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Vertical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Site_C (India)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OrderID, CustomerID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Primary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357591"/>
                  </a:ext>
                </a:extLst>
              </a:tr>
              <a:tr h="59029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Orders</a:t>
                      </a:r>
                    </a:p>
                  </a:txBody>
                  <a:tcPr marL="100783" marR="103080" marT="28795" marB="21596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Vertical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Site_D (Germany)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OrderDate, Amount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Secondary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460026"/>
                  </a:ext>
                </a:extLst>
              </a:tr>
              <a:tr h="59029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Products</a:t>
                      </a:r>
                    </a:p>
                  </a:txBody>
                  <a:tcPr marL="100783" marR="103080" marT="28795" marB="21596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Replicated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Site_A, Site_B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Full Table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Synchronous</a:t>
                      </a:r>
                    </a:p>
                  </a:txBody>
                  <a:tcPr marL="100783" marR="103080" marT="28795" marB="2159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5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31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5A072-0D0A-0F3E-60C4-2290CE77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30091-7FD4-1859-F64F-ED0EA41A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Semantic Data Control -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7FDAA-6404-DAD2-41B9-38C5F550D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>
                <a:effectLst/>
                <a:latin typeface="Segoe Sans"/>
              </a:rPr>
              <a:t>Ensure Semantic Correctness of Queries and Updates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>
                <a:effectLst/>
                <a:latin typeface="Segoe Sans"/>
              </a:rPr>
              <a:t>Objective</a:t>
            </a:r>
            <a:r>
              <a:rPr lang="en-US" sz="2000" b="0" i="0">
                <a:effectLst/>
                <a:latin typeface="Segoe Sans"/>
              </a:rPr>
              <a:t>: Ensure that queries and updates produce </a:t>
            </a:r>
            <a:r>
              <a:rPr lang="en-US" sz="2000" b="1" i="0">
                <a:effectLst/>
                <a:latin typeface="Segoe Sans"/>
              </a:rPr>
              <a:t>logically correct</a:t>
            </a:r>
            <a:r>
              <a:rPr lang="en-US" sz="2000" b="0" i="0">
                <a:effectLst/>
                <a:latin typeface="Segoe Sans"/>
              </a:rPr>
              <a:t> results, respecting the meaning and structure of the data.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>
                <a:effectLst/>
                <a:latin typeface="Segoe Sans"/>
              </a:rPr>
              <a:t>Why It Matters</a:t>
            </a:r>
            <a:r>
              <a:rPr lang="en-US" sz="2000" b="0" i="0">
                <a:effectLst/>
                <a:latin typeface="Segoe Sans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Sans"/>
              </a:rPr>
              <a:t>Fragmentation (horizontal or vertical) can lead to </a:t>
            </a:r>
            <a:r>
              <a:rPr lang="en-US" sz="2000" b="1" i="0">
                <a:effectLst/>
                <a:latin typeface="Segoe Sans"/>
              </a:rPr>
              <a:t>partial views</a:t>
            </a:r>
            <a:r>
              <a:rPr lang="en-US" sz="2000" b="0" i="0">
                <a:effectLst/>
                <a:latin typeface="Segoe Sans"/>
              </a:rPr>
              <a:t> of data.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Sans"/>
              </a:rPr>
              <a:t>Queries must be rewritten or optimized to access all relevant fragments and return semantically correct results.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>
                <a:effectLst/>
                <a:latin typeface="Segoe Sans"/>
              </a:rPr>
              <a:t>Example</a:t>
            </a:r>
            <a:r>
              <a:rPr lang="en-US" sz="2000" b="0" i="0">
                <a:effectLst/>
                <a:latin typeface="Segoe Sans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Sans"/>
              </a:rPr>
              <a:t>A query to find all customers in Asia must access fragments from multiple sites (e.g., India, China, Japan).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Sans"/>
              </a:rPr>
              <a:t>Semantic control ensures the query is </a:t>
            </a:r>
            <a:r>
              <a:rPr lang="en-US" sz="2000" b="1" i="0">
                <a:effectLst/>
                <a:latin typeface="Segoe Sans"/>
              </a:rPr>
              <a:t>reconstructed</a:t>
            </a:r>
            <a:r>
              <a:rPr lang="en-US" sz="2000" b="0" i="0">
                <a:effectLst/>
                <a:latin typeface="Segoe Sans"/>
              </a:rPr>
              <a:t> correctly to include all relevant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2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37393-B8FF-2772-EA68-058C05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BC42E-F9ED-BF80-38EC-65B96F9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Semantic Data Control -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1C4F75-F547-7E22-1A1F-421CB3441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Prevent Anomalies Due to Fragmentation, Replication, or Concurrency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Objective</a:t>
            </a:r>
            <a:r>
              <a:rPr lang="en-US" sz="2000" b="0" i="0" dirty="0">
                <a:effectLst/>
                <a:latin typeface="Segoe Sans"/>
              </a:rPr>
              <a:t>: Avoid inconsistencies and errors caused by the distributed nature of the system.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Types of Anomalies</a:t>
            </a:r>
            <a:r>
              <a:rPr lang="en-US" sz="2000" b="0" i="0" dirty="0">
                <a:effectLst/>
                <a:latin typeface="Segoe Sans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Update Anomalies</a:t>
            </a:r>
            <a:r>
              <a:rPr lang="en-US" sz="2000" b="0" i="0" dirty="0">
                <a:effectLst/>
                <a:latin typeface="Segoe Sans"/>
              </a:rPr>
              <a:t>: Updating one replica but not others.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Read Anomalies</a:t>
            </a:r>
            <a:r>
              <a:rPr lang="en-US" sz="2000" b="0" i="0" dirty="0">
                <a:effectLst/>
                <a:latin typeface="Segoe Sans"/>
              </a:rPr>
              <a:t>: Reading stale or partial data.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Concurrency Anomalies</a:t>
            </a:r>
            <a:r>
              <a:rPr lang="en-US" sz="2000" b="0" i="0" dirty="0">
                <a:effectLst/>
                <a:latin typeface="Segoe Sans"/>
              </a:rPr>
              <a:t>: Conflicting updates from different users/sites.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Example</a:t>
            </a:r>
            <a:r>
              <a:rPr lang="en-US" sz="2000" b="0" i="0" dirty="0">
                <a:effectLst/>
                <a:latin typeface="Segoe Sans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Sans"/>
              </a:rPr>
              <a:t>If a product price is updated in Site A but not in Site B (replica), users may see different prices.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Sans"/>
              </a:rPr>
              <a:t>Semantic control ensures </a:t>
            </a:r>
            <a:r>
              <a:rPr lang="en-US" sz="2000" b="1" i="0" dirty="0">
                <a:effectLst/>
                <a:latin typeface="Segoe Sans"/>
              </a:rPr>
              <a:t>synchronization</a:t>
            </a:r>
            <a:r>
              <a:rPr lang="en-US" sz="2000" b="0" i="0" dirty="0">
                <a:effectLst/>
                <a:latin typeface="Segoe Sans"/>
              </a:rPr>
              <a:t> and </a:t>
            </a:r>
            <a:r>
              <a:rPr lang="en-US" sz="2000" b="1" i="0" dirty="0">
                <a:effectLst/>
                <a:latin typeface="Segoe Sans"/>
              </a:rPr>
              <a:t>conflict resolution</a:t>
            </a:r>
            <a:r>
              <a:rPr lang="en-US" sz="2000" b="0" i="0" dirty="0">
                <a:effectLst/>
                <a:latin typeface="Segoe Sans"/>
              </a:rPr>
              <a:t> mechanisms are in place.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28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DB4EE-A002-3DC2-CD17-385D0388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Semantic Data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33F7-8BE2-8F2B-3C91-D36B2B48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>
                <a:effectLst/>
                <a:latin typeface="Segoe Sans"/>
              </a:rPr>
              <a:t>Data Consistency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0" i="0">
                <a:effectLst/>
                <a:latin typeface="Segoe Sans"/>
              </a:rPr>
              <a:t>Data consistency ensures that all users see the same data at the same time, regardless of which node they access in the distributed system.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>
                <a:effectLst/>
                <a:latin typeface="Segoe Sans"/>
              </a:rPr>
              <a:t>Example</a:t>
            </a:r>
            <a:r>
              <a:rPr lang="en-US" sz="2000" b="0" i="0">
                <a:effectLst/>
                <a:latin typeface="Segoe Sans"/>
              </a:rPr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Suppose a customer updates their shipping address on an e-commerce platform.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The update is made on </a:t>
            </a:r>
            <a:r>
              <a:rPr lang="en-US" sz="2000" b="1" i="0">
                <a:effectLst/>
                <a:latin typeface="Segoe Sans"/>
              </a:rPr>
              <a:t>Node A</a:t>
            </a:r>
            <a:r>
              <a:rPr lang="en-US" sz="2000" b="0" i="0">
                <a:effectLst/>
                <a:latin typeface="Segoe Sans"/>
              </a:rPr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If </a:t>
            </a:r>
            <a:r>
              <a:rPr lang="en-US" sz="2000" b="1" i="0">
                <a:effectLst/>
                <a:latin typeface="Segoe Sans"/>
              </a:rPr>
              <a:t>Node B</a:t>
            </a:r>
            <a:r>
              <a:rPr lang="en-US" sz="2000" b="0" i="0">
                <a:effectLst/>
                <a:latin typeface="Segoe Sans"/>
              </a:rPr>
              <a:t> still shows the old address due to a delay in synchronization, the system is </a:t>
            </a:r>
            <a:r>
              <a:rPr lang="en-US" sz="2000" b="1" i="0">
                <a:effectLst/>
                <a:latin typeface="Segoe Sans"/>
              </a:rPr>
              <a:t>inconsistent</a:t>
            </a:r>
            <a:r>
              <a:rPr lang="en-US" sz="2000" b="0" i="0">
                <a:effectLst/>
                <a:latin typeface="Segoe Sans"/>
              </a:rPr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A consistent system ensures that once the update is made, all nodes reflect the new address.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8552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79245-A50C-3771-3EDD-F81DF62A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7B04-A972-3ACD-D848-A83FDB74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Semantic Data Control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35C9B1-FF99-282F-BF49-3F90692EB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Data Integrity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Data integrity ensures that the data is accurate, valid, and follows defined rules or constraints (like primary keys, foreign keys, and data types).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table has a foreign key referencing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table.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If a sale is recorded for a customer ID that doesn’t exist in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table,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referential integrity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is violated.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Distributed systems must enforce these constraints across nodes to maintain integrity.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0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0C582E-F8C9-A93B-F78E-E14ABDD6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BF568-95E2-8CB9-0F87-7186586C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Semantic Data Control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E59F87-8CFD-8CBB-FCD6-CE0ED6A3B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Data Correctness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Definition</a:t>
            </a:r>
            <a:r>
              <a:rPr lang="en-US" sz="2000" b="0" i="0" dirty="0">
                <a:effectLst/>
                <a:latin typeface="Segoe Sans"/>
              </a:rPr>
              <a:t>: Data correctness means the data reflects the real-world scenario it is supposed to model. It’s about the </a:t>
            </a:r>
            <a:r>
              <a:rPr lang="en-US" sz="2000" b="1" i="0" dirty="0">
                <a:effectLst/>
                <a:latin typeface="Segoe Sans"/>
              </a:rPr>
              <a:t>truthfulness</a:t>
            </a:r>
            <a:r>
              <a:rPr lang="en-US" sz="2000" b="0" i="0" dirty="0">
                <a:effectLst/>
                <a:latin typeface="Segoe Sans"/>
              </a:rPr>
              <a:t> of the data.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Example</a:t>
            </a:r>
            <a:r>
              <a:rPr lang="en-US" sz="2000" b="0" i="0" dirty="0">
                <a:effectLst/>
                <a:latin typeface="Segoe Sans"/>
              </a:rPr>
              <a:t>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Sans"/>
              </a:rPr>
              <a:t>A bank’s distributed system shows a balance of $500 in one node and $700 in another for the same account.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Sans"/>
              </a:rPr>
              <a:t>Even if both are consistent within their nodes, only one can be </a:t>
            </a:r>
            <a:r>
              <a:rPr lang="en-US" sz="2000" b="1" i="0" dirty="0">
                <a:effectLst/>
                <a:latin typeface="Segoe Sans"/>
              </a:rPr>
              <a:t>correct</a:t>
            </a:r>
            <a:r>
              <a:rPr lang="en-US" sz="2000" b="0" i="0" dirty="0">
                <a:effectLst/>
                <a:latin typeface="Segoe Sans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Sans"/>
              </a:rPr>
              <a:t>Correctness ensures the data is not just consistent and valid, but also </a:t>
            </a:r>
            <a:r>
              <a:rPr lang="en-US" sz="2000" b="1" i="0" dirty="0">
                <a:effectLst/>
                <a:latin typeface="Segoe Sans"/>
              </a:rPr>
              <a:t>factually accurate</a:t>
            </a:r>
            <a:r>
              <a:rPr lang="en-US" sz="2000" b="0" i="0" dirty="0">
                <a:effectLst/>
                <a:latin typeface="Sego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48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15497-A710-C391-EF16-4223D5AF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Types of Semantic Data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E747D-BE0E-6091-39BE-F0094737C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1. Integrity Constraints Enforcement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Ensures that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primary keys, foreign keys, and check constraints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are maintained across all fragments.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 If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is a primary key in one fragment, it must remain unique across all fragments.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2. Replication Control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Ensures that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replicated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remains consistent across sites.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 If an employee’s salary is updated in one site, the change must reflect in all replicas.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3. Fragmentation Control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Ensures that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horizontal or vertical fragments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can be recombined without loss or duplication.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 Reconstructing a full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Employees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table from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Emp_Personal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and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Emp_Work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fragments.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4. Concurrency Control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Manages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simultaneous access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to data to prevent conflicts.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 Two users updating the same record at different sites must not cause inconsistency.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5. Semantic Query Optimization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Uses 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semantic knowledge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 (like constraints and relationships) to optimize distributed queries.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Segoe Sans"/>
              </a:rPr>
              <a:t>Example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Segoe Sans"/>
              </a:rPr>
              <a:t>: Avoiding unnecessary joins if a foreign key guarantees a match.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9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500-3095-D751-1D8F-21F0C28B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9E29-0430-CE4A-147C-E5744C0F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view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virtual table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in a database that is defined by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SQL query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 It does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not store data physically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 but presents data from one or more tables in a customized way.</a:t>
            </a:r>
          </a:p>
          <a:p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135F7E-6BBE-DE10-9855-CF5BF782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112" y="365125"/>
            <a:ext cx="39867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column1, column2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table_name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 condition;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3EE666-CD0E-539A-4367-BC4FD42B9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8356"/>
              </p:ext>
            </p:extLst>
          </p:nvPr>
        </p:nvGraphicFramePr>
        <p:xfrm>
          <a:off x="838200" y="3734152"/>
          <a:ext cx="10515600" cy="248539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691879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90300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Purpose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Description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49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Data Security</a:t>
                      </a:r>
                      <a:endParaRPr lang="en-US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Restrict access to specific rows or columns.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9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Simplification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Hide complex joins or calculations.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47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Data Abstraction</a:t>
                      </a:r>
                      <a:endParaRPr lang="en-US" dirty="0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Provide a logical representation of data.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99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Consistency</a:t>
                      </a:r>
                      <a:endParaRPr lang="en-US" dirty="0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Present a consistent format even if underlying schema changes.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539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Reusability</a:t>
                      </a:r>
                      <a:endParaRPr lang="en-US">
                        <a:effectLst/>
                      </a:endParaRP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Encapsulate frequently used queries.</a:t>
                      </a: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25411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452D9E3-B680-9F29-89F3-87C400FFB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28" y="2961074"/>
            <a:ext cx="3706368" cy="64534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8241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Why Are Views Needed?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0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2DE27-20A5-6A98-E796-B99C0833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E1171B-DB11-454B-3718-1891CAE83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A 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view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is called a 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virtual table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because: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🔹 It behaves like a table: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You can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query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it using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SELECT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 just like a regular table.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It has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columns and rows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 defined by a SQL query.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🔹 But it is not physically stored: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A view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does not store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itself.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It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stores only the SQL query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that defines it.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When you query a view, the database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executes the underlying query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in real-time and returns the result.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35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9E43-D0A7-4D8B-5E53-2835D85C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E43F-B3FD-C0D8-272A-99F048E8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537"/>
            <a:ext cx="10515600" cy="4351338"/>
          </a:xfrm>
        </p:spPr>
        <p:txBody>
          <a:bodyPr/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Simple View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Based on a single table.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Does not include functions, joins, or groups.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Updatable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Complex View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Based on multiple tables or includes joins, groups, or aggregates.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Not always updatable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15EF03-9B7C-80C4-C4F9-598B4F4B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225848"/>
            <a:ext cx="59531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Simple_Emp_View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Name FROM Employees;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CE74CE-E4C6-1147-86A4-84890B999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76" y="5133752"/>
            <a:ext cx="58308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Dept_Salary_View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Department, AVG(Salary) AS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AvgSalary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 BY Department;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5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6331-68A0-48FB-B0E2-3B136F7D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98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37E9-9B9D-DC90-2FE6-E4A04ECB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Materialized View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Stores the result physically.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Used for performance optimization.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Needs to be refreshed periodically.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56E62E-CC88-787E-B35D-690A967A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88" y="466721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MATERIALIZED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Sales_Summary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 SELECT Region, SUM(Sales) FROM Orders GROUP BY Region;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61D7-4F11-3BB4-7687-488AC66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 i="0">
                <a:effectLst/>
                <a:latin typeface="Segoe Sans"/>
              </a:rPr>
              <a:t>Global Directory</a:t>
            </a:r>
            <a:endParaRPr lang="en-US" sz="62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CD745EC-1F31-71D9-22E9-378DF84A9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1542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815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6A7-BEE2-CE03-F784-4339B1B0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261513-D0E8-411E-A624-0A07BA0DD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280" y="1182856"/>
            <a:ext cx="49440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Base 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Employees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 PRIMARY KEY,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Name 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Department 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Salary DECIMAL(10, 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Simple view (based on one table, no joins or aggregates)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Simple_Emp_View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Name, Salary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3E3A98-160A-CFD2-2D6B-53043520B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2" y="5235441"/>
            <a:ext cx="62362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This update will 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Simple_Emp_View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 Salary = 60000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101;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0C4A87-CD6B-3882-C3F7-B4FA3501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824" y="336741"/>
            <a:ext cx="716889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Complex view with a join, but still updatable in some 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Emp_Dept_View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d.DeptName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 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 Departments d ON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e.Department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d.DeptID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9243BB-6CD9-AEBD-ABCE-3ED02DD79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352" y="1950554"/>
            <a:ext cx="63459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This may work if only columns from Employees are updated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Emp_Dept_View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 Name = 'John Doe'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101;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C31340-7E4C-6880-5429-FC2AB870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824" y="3704880"/>
            <a:ext cx="6096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View with aggregation (not updatable)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Avg_Salary_View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Department, AVG(Salary) AS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AvgSalary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 BY Department;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9ABAB7-B977-6DD5-AF26-A0BB5E2C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824" y="5404988"/>
            <a:ext cx="43251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This will fail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 Avg_Salary_View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 AvgSalary = 70000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 Department = 'HR';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8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EE04E-5692-CD5F-A48E-272CCC28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1C40CB-7497-7329-D05D-7771F933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9" y="1675227"/>
            <a:ext cx="100438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7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4BFF-4937-F191-303A-48A1CE6E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Update through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BE62-E88F-7FBC-6B5E-B9F9FACD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"Update Through Views"?</a:t>
            </a:r>
            <a:endParaRPr lang="en-US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DBMS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you can perform UPDATE, INSERT, or DELETE operations on a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under certain conditions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Whether a view is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updatable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depends on how it is defined.</a:t>
            </a:r>
          </a:p>
          <a:p>
            <a:pPr marL="0" marR="0">
              <a:spcAft>
                <a:spcPts val="800"/>
              </a:spcAft>
              <a:buNone/>
            </a:pP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Is a View Updatable?</a:t>
            </a:r>
            <a:endParaRPr lang="en-US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view is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updatable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if: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based on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single base table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does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contain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 functions (SUM, AVG, etc.)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BY, DISTINCT, UNION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 (in most cases)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includes the </a:t>
            </a:r>
            <a:r>
              <a:rPr lang="en-US" sz="19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key</a:t>
            </a:r>
            <a:r>
              <a:rPr lang="en-US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of the base table.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19370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EE441-9569-3C67-6FE4-20C1ED2E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Views in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614B-F7AD-7C4A-3635-FFEE3684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egoe Sans"/>
              </a:rPr>
              <a:t>In a </a:t>
            </a:r>
            <a:r>
              <a:rPr lang="en-US" sz="2000" b="1" i="0">
                <a:effectLst/>
                <a:latin typeface="Segoe Sans"/>
              </a:rPr>
              <a:t>distributed database</a:t>
            </a:r>
            <a:r>
              <a:rPr lang="en-US" sz="2000" b="0" i="0">
                <a:effectLst/>
                <a:latin typeface="Segoe Sans"/>
              </a:rPr>
              <a:t>, a </a:t>
            </a:r>
            <a:r>
              <a:rPr lang="en-US" sz="2000" b="1" i="0">
                <a:effectLst/>
                <a:latin typeface="Segoe Sans"/>
              </a:rPr>
              <a:t>view</a:t>
            </a:r>
            <a:r>
              <a:rPr lang="en-US" sz="2000" b="0" i="0">
                <a:effectLst/>
                <a:latin typeface="Segoe Sans"/>
              </a:rPr>
              <a:t> is a virtual table that is derived from one or more base tables or other views. It does </a:t>
            </a:r>
            <a:r>
              <a:rPr lang="en-US" sz="2000" b="1" i="0">
                <a:effectLst/>
                <a:latin typeface="Segoe Sans"/>
              </a:rPr>
              <a:t>not store data itself</a:t>
            </a:r>
            <a:r>
              <a:rPr lang="en-US" sz="2000" b="0" i="0">
                <a:effectLst/>
                <a:latin typeface="Segoe Sans"/>
              </a:rPr>
              <a:t>, but rather provides a way to </a:t>
            </a:r>
            <a:r>
              <a:rPr lang="en-US" sz="2000" b="1" i="0">
                <a:effectLst/>
                <a:latin typeface="Segoe Sans"/>
              </a:rPr>
              <a:t>query and present data</a:t>
            </a:r>
            <a:r>
              <a:rPr lang="en-US" sz="2000" b="0" i="0">
                <a:effectLst/>
                <a:latin typeface="Segoe Sans"/>
              </a:rPr>
              <a:t> from distributed sources in a unified manner.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>
                <a:effectLst/>
                <a:latin typeface="Segoe Sans"/>
              </a:rPr>
              <a:t>What is a View in a Distributed Database?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A </a:t>
            </a:r>
            <a:r>
              <a:rPr lang="en-US" sz="2000" b="1" i="0">
                <a:effectLst/>
                <a:latin typeface="Segoe Sans"/>
              </a:rPr>
              <a:t>view</a:t>
            </a:r>
            <a:r>
              <a:rPr lang="en-US" sz="2000" b="0" i="0">
                <a:effectLst/>
                <a:latin typeface="Segoe Sans"/>
              </a:rPr>
              <a:t> is defined by a </a:t>
            </a:r>
            <a:r>
              <a:rPr lang="en-US" sz="2000" b="1" i="0">
                <a:effectLst/>
                <a:latin typeface="Segoe Sans"/>
              </a:rPr>
              <a:t>query</a:t>
            </a:r>
            <a:r>
              <a:rPr lang="en-US" sz="2000" b="0" i="0">
                <a:effectLst/>
                <a:latin typeface="Segoe Sans"/>
              </a:rPr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It can </a:t>
            </a:r>
            <a:r>
              <a:rPr lang="en-US" sz="2000" b="1" i="0">
                <a:effectLst/>
                <a:latin typeface="Segoe Sans"/>
              </a:rPr>
              <a:t>combine data</a:t>
            </a:r>
            <a:r>
              <a:rPr lang="en-US" sz="2000" b="0" i="0">
                <a:effectLst/>
                <a:latin typeface="Segoe Sans"/>
              </a:rPr>
              <a:t> from multiple tables, even if those tables are located on </a:t>
            </a:r>
            <a:r>
              <a:rPr lang="en-US" sz="2000" b="1" i="0">
                <a:effectLst/>
                <a:latin typeface="Segoe Sans"/>
              </a:rPr>
              <a:t>different nodes</a:t>
            </a:r>
            <a:r>
              <a:rPr lang="en-US" sz="2000" b="0" i="0">
                <a:effectLst/>
                <a:latin typeface="Segoe Sans"/>
              </a:rPr>
              <a:t> in a distributed system.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Views help in </a:t>
            </a:r>
            <a:r>
              <a:rPr lang="en-US" sz="2000" b="1" i="0">
                <a:effectLst/>
                <a:latin typeface="Segoe Sans"/>
              </a:rPr>
              <a:t>data abstraction</a:t>
            </a:r>
            <a:r>
              <a:rPr lang="en-US" sz="2000" b="0" i="0">
                <a:effectLst/>
                <a:latin typeface="Segoe Sans"/>
              </a:rPr>
              <a:t>, </a:t>
            </a:r>
            <a:r>
              <a:rPr lang="en-US" sz="2000" b="1" i="0">
                <a:effectLst/>
                <a:latin typeface="Segoe Sans"/>
              </a:rPr>
              <a:t>security</a:t>
            </a:r>
            <a:r>
              <a:rPr lang="en-US" sz="2000" b="0" i="0">
                <a:effectLst/>
                <a:latin typeface="Segoe Sans"/>
              </a:rPr>
              <a:t>, and </a:t>
            </a:r>
            <a:r>
              <a:rPr lang="en-US" sz="2000" b="1" i="0">
                <a:effectLst/>
                <a:latin typeface="Segoe Sans"/>
              </a:rPr>
              <a:t>simplifying complex queries</a:t>
            </a:r>
            <a:r>
              <a:rPr lang="en-US" sz="2000" b="0" i="0">
                <a:effectLst/>
                <a:latin typeface="Segoe Sans"/>
              </a:rPr>
              <a:t>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60866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B469-2E30-6595-7AE0-3C2EFE5E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Views in Distributed Database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88C9-945F-4386-A41A-568F0783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2200" b="0" i="0">
                <a:effectLst/>
                <a:latin typeface="Segoe Sans"/>
              </a:rPr>
              <a:t>Let’s say we have a </a:t>
            </a:r>
            <a:r>
              <a:rPr lang="en-US" sz="2200" b="1" i="0">
                <a:effectLst/>
                <a:latin typeface="Segoe Sans"/>
              </a:rPr>
              <a:t>retail company</a:t>
            </a:r>
            <a:r>
              <a:rPr lang="en-US" sz="2200" b="0" i="0">
                <a:effectLst/>
                <a:latin typeface="Segoe Sans"/>
              </a:rPr>
              <a:t> with a distributed database: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Segoe Sans"/>
              </a:rPr>
              <a:t>Node A</a:t>
            </a:r>
            <a:r>
              <a:rPr lang="en-US" sz="2200" b="0" i="0">
                <a:effectLst/>
                <a:latin typeface="Segoe Sans"/>
              </a:rPr>
              <a:t> stores customer data.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Segoe Sans"/>
              </a:rPr>
              <a:t>Node B</a:t>
            </a:r>
            <a:r>
              <a:rPr lang="en-US" sz="2200" b="0" i="0">
                <a:effectLst/>
                <a:latin typeface="Segoe Sans"/>
              </a:rPr>
              <a:t> stores order data.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C04BA-07F7-A461-CE5C-7B67E6D3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49255"/>
            <a:ext cx="6903720" cy="41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9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0CCE2-366A-B021-B652-453CB726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Views in Distributed Database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DAE5E6-1717-883A-249C-112445B48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CustomerOrders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c.Name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o.Amount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FROM Customers 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JOIN Orders o ON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c.CustomerID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= 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o.CustomerID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effectLst/>
                <a:latin typeface="Segoe Sans"/>
              </a:rPr>
              <a:t>In a distributed setup, the database engine will </a:t>
            </a:r>
            <a:r>
              <a:rPr lang="en-US" sz="2200" b="1" i="0" dirty="0">
                <a:effectLst/>
                <a:latin typeface="Segoe Sans"/>
              </a:rPr>
              <a:t>fetch data from both nodes</a:t>
            </a:r>
            <a:r>
              <a:rPr lang="en-US" sz="2200" b="0" i="0" dirty="0">
                <a:effectLst/>
                <a:latin typeface="Segoe Sans"/>
              </a:rPr>
              <a:t>, perform the join, and present the result as a </a:t>
            </a:r>
            <a:r>
              <a:rPr lang="en-US" sz="2200" b="1" i="0" dirty="0">
                <a:effectLst/>
                <a:latin typeface="Segoe Sans"/>
              </a:rPr>
              <a:t>virtual table</a:t>
            </a:r>
            <a:r>
              <a:rPr lang="en-US" sz="2200" b="0" i="0" dirty="0">
                <a:effectLst/>
                <a:latin typeface="Segoe Sans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u="none" strike="noStrike" cap="none" normalizeH="0" baseline="0" dirty="0">
              <a:ln>
                <a:noFill/>
              </a:ln>
              <a:latin typeface="Segoe Sans"/>
            </a:endParaRP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200" b="1" i="0" dirty="0">
                <a:effectLst/>
                <a:latin typeface="Segoe Sans"/>
              </a:rPr>
              <a:t>Benefits of Views in Distributed Databases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egoe Sans"/>
              </a:rPr>
              <a:t>Data abstraction</a:t>
            </a:r>
            <a:r>
              <a:rPr lang="en-US" sz="2200" b="0" i="0" dirty="0">
                <a:effectLst/>
                <a:latin typeface="Segoe Sans"/>
              </a:rPr>
              <a:t>: Users don’t need to know where data is stored.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egoe Sans"/>
              </a:rPr>
              <a:t>Security</a:t>
            </a:r>
            <a:r>
              <a:rPr lang="en-US" sz="2200" b="0" i="0" dirty="0">
                <a:effectLst/>
                <a:latin typeface="Segoe Sans"/>
              </a:rPr>
              <a:t>: Restrict access to sensitive columns.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egoe Sans"/>
              </a:rPr>
              <a:t>Simplified queries</a:t>
            </a:r>
            <a:r>
              <a:rPr lang="en-US" sz="2200" b="0" i="0" dirty="0">
                <a:effectLst/>
                <a:latin typeface="Segoe Sans"/>
              </a:rPr>
              <a:t>: Hide complex joins or filters.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Segoe Sans"/>
              </a:rPr>
              <a:t>Consistency</a:t>
            </a:r>
            <a:r>
              <a:rPr lang="en-US" sz="2200" b="0" i="0" dirty="0">
                <a:effectLst/>
                <a:latin typeface="Segoe Sans"/>
              </a:rPr>
              <a:t>: Provide a consistent interface even if the underlying schema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65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451E2-E142-BA38-D56F-DDB1A9A3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Views in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9782-1C8D-9A94-2326-416C7DA6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1900" b="1" i="0">
                <a:effectLst/>
                <a:latin typeface="Segoe Sans"/>
              </a:rPr>
              <a:t>How Views Work in Distributed Databases</a:t>
            </a:r>
          </a:p>
          <a:p>
            <a:pPr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900" b="0" i="0">
                <a:effectLst/>
                <a:latin typeface="Segoe Sans"/>
              </a:rPr>
              <a:t>In a </a:t>
            </a:r>
            <a:r>
              <a:rPr lang="en-US" sz="1900" b="1" i="0">
                <a:effectLst/>
                <a:latin typeface="Segoe Sans"/>
              </a:rPr>
              <a:t>distributed database</a:t>
            </a:r>
            <a:r>
              <a:rPr lang="en-US" sz="1900" b="0" i="0">
                <a:effectLst/>
                <a:latin typeface="Segoe Sans"/>
              </a:rPr>
              <a:t>, data is stored across multiple physical locations (nodes). A </a:t>
            </a:r>
            <a:r>
              <a:rPr lang="en-US" sz="1900" b="1" i="0">
                <a:effectLst/>
                <a:latin typeface="Segoe Sans"/>
              </a:rPr>
              <a:t>view</a:t>
            </a:r>
            <a:r>
              <a:rPr lang="en-US" sz="1900" b="0" i="0">
                <a:effectLst/>
                <a:latin typeface="Segoe Sans"/>
              </a:rPr>
              <a:t> is a virtual table created by a query that can pull data from these different nodes.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900" b="1" i="0">
                <a:effectLst/>
                <a:latin typeface="Segoe Sans"/>
              </a:rPr>
              <a:t>What Happens When You Query a View?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b="1" i="0">
                <a:effectLst/>
                <a:latin typeface="Segoe Sans"/>
              </a:rPr>
              <a:t>View Definition</a:t>
            </a:r>
            <a:r>
              <a:rPr lang="en-US" sz="1900" b="0" i="0">
                <a:effectLst/>
                <a:latin typeface="Segoe Sans"/>
              </a:rPr>
              <a:t>: The view is defined using a SQL query that may involve tables from multiple nodes.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b="1" i="0">
                <a:effectLst/>
                <a:latin typeface="Segoe Sans"/>
              </a:rPr>
              <a:t>Query Execution Plan</a:t>
            </a:r>
            <a:r>
              <a:rPr lang="en-US" sz="1900" b="0" i="0">
                <a:effectLst/>
                <a:latin typeface="Segoe Sans"/>
              </a:rPr>
              <a:t>: The database engine creates a plan to fetch and combine data from the relevant nodes.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b="1" i="0">
                <a:effectLst/>
                <a:latin typeface="Segoe Sans"/>
              </a:rPr>
              <a:t>Data Retrieval</a:t>
            </a:r>
            <a:r>
              <a:rPr lang="en-US" sz="1900" b="0" i="0">
                <a:effectLst/>
                <a:latin typeface="Segoe Sans"/>
              </a:rPr>
              <a:t>: The engine sends sub-queries to each node to retrieve the necessary data.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b="1" i="0">
                <a:effectLst/>
                <a:latin typeface="Segoe Sans"/>
              </a:rPr>
              <a:t>Data Integration</a:t>
            </a:r>
            <a:r>
              <a:rPr lang="en-US" sz="1900" b="0" i="0">
                <a:effectLst/>
                <a:latin typeface="Segoe Sans"/>
              </a:rPr>
              <a:t>: The results from each node are combined (joined, filtered, etc.) at a central node or coordinator.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900" b="1" i="0">
                <a:effectLst/>
                <a:latin typeface="Segoe Sans"/>
              </a:rPr>
              <a:t>Result Presentation</a:t>
            </a:r>
            <a:r>
              <a:rPr lang="en-US" sz="1900" b="0" i="0">
                <a:effectLst/>
                <a:latin typeface="Segoe Sans"/>
              </a:rPr>
              <a:t>: The final result is presented to the user as if it came from a single table.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581279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8254-4C55-71B9-D251-49ADBBF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Distributed Database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E7CD0B-5E8E-166A-6046-ED8CF86ED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072" y="3996880"/>
            <a:ext cx="8314944" cy="180049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What Happens Internally?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User runs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SELECT * 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CustomerOrders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The system: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Sends a query to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Node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to get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CustomerID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Sends a query to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Node 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to get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CustomerID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and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Amount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The coordinator node: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Joins the two datasets on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CustomerID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Returns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3AEF6E-A481-8597-6F71-3823A84F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632" y="2105120"/>
            <a:ext cx="76809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VIEW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o.Amount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Customers 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 Orders o ON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c.CustomerID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o.CustomerID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07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924EB5D0-6FCF-1180-EA3C-77E86739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7012B-EEEB-B97C-7FB7-27B9F79C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in Distributed - Views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DB948D3-EFB1-144C-914F-7BCF5C013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6467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900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etal structure&#10;&#10;AI-generated content may be incorrect.">
            <a:extLst>
              <a:ext uri="{FF2B5EF4-FFF2-40B4-BE49-F238E27FC236}">
                <a16:creationId xmlns:a16="http://schemas.microsoft.com/office/drawing/2014/main" id="{92593E91-0EF7-26E1-DA8C-6260DE77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049" b="568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BC9D7-393C-2ADE-7129-10CFA28F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in Distributed - 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9AEC71-718E-0D7A-640B-56A10F6C5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571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506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898B2-AC4B-4C37-BBDF-68531D9B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 i="0">
                <a:effectLst/>
                <a:latin typeface="Segoe Sans"/>
              </a:rPr>
              <a:t>Global Directory Issues</a:t>
            </a:r>
            <a:endParaRPr lang="en-US" sz="6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09F2D8A-54FD-6AA9-C5DD-7303B81F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205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8470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754F8-90BE-0FAD-4B4A-09B23C4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805B-13A6-E5D4-2D20-C2BBAD73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Segoe Sans"/>
              </a:rPr>
              <a:t>Data security in distributed databases</a:t>
            </a:r>
            <a:r>
              <a:rPr lang="en-US" sz="2000" b="0" i="0">
                <a:effectLst/>
                <a:latin typeface="Segoe Sans"/>
              </a:rPr>
              <a:t> is crucial because data is stored across multiple locations, often over a network, which increases the risk of unauthorized access, data breaches, and inconsistencies. Here's a breakdown of the key aspects and strategies:</a:t>
            </a:r>
          </a:p>
          <a:p>
            <a:pPr>
              <a:spcBef>
                <a:spcPts val="900"/>
              </a:spcBef>
              <a:spcAft>
                <a:spcPts val="300"/>
              </a:spcAft>
              <a:buNone/>
            </a:pPr>
            <a:r>
              <a:rPr lang="en-US" sz="2000" b="1" i="0">
                <a:effectLst/>
                <a:latin typeface="Segoe Sans"/>
              </a:rPr>
              <a:t>Key Aspects of Data Security in Distributed Databases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>
                <a:effectLst/>
                <a:latin typeface="Segoe Sans"/>
              </a:rPr>
              <a:t>1. Authentication and Authorization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egoe Sans"/>
              </a:rPr>
              <a:t>Authentication</a:t>
            </a:r>
            <a:r>
              <a:rPr lang="en-US" sz="2000" b="0" i="0">
                <a:effectLst/>
                <a:latin typeface="Segoe Sans"/>
              </a:rPr>
              <a:t> ensures only verified users can access the system.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Segoe Sans"/>
              </a:rPr>
              <a:t>Authorization</a:t>
            </a:r>
            <a:r>
              <a:rPr lang="en-US" sz="2000" b="0" i="0">
                <a:effectLst/>
                <a:latin typeface="Segoe Sans"/>
              </a:rPr>
              <a:t> controls what authenticated users are allowed to do.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b="1" i="0">
                <a:effectLst/>
                <a:latin typeface="Segoe Sans"/>
              </a:rPr>
              <a:t>Solution</a:t>
            </a:r>
            <a:r>
              <a:rPr lang="en-US" sz="2000" b="0" i="0">
                <a:effectLst/>
                <a:latin typeface="Segoe Sans"/>
              </a:rPr>
              <a:t>: Use role-based access control (RBAC), multi-factor authentication (MFA), and centralized identity management.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293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32B3B-6431-F440-9468-337BA153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6AAE4-7042-80B4-703E-5B24478C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584B-51D0-1DCB-8B23-3F7DACE29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2. Data Encryption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At Rest</a:t>
            </a:r>
            <a:r>
              <a:rPr lang="en-US" sz="2000" b="0" i="0" dirty="0">
                <a:effectLst/>
                <a:latin typeface="Segoe Sans"/>
              </a:rPr>
              <a:t>: Encrypt data stored on disk at each node.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In Transit</a:t>
            </a:r>
            <a:r>
              <a:rPr lang="en-US" sz="2000" b="0" i="0" dirty="0">
                <a:effectLst/>
                <a:latin typeface="Segoe Sans"/>
              </a:rPr>
              <a:t>: Encrypt data as it moves between nodes or to/from clients.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b="1" i="0" dirty="0">
                <a:effectLst/>
                <a:latin typeface="Segoe Sans"/>
              </a:rPr>
              <a:t>Solution</a:t>
            </a:r>
            <a:r>
              <a:rPr lang="en-US" sz="2000" b="0" i="0" dirty="0">
                <a:effectLst/>
                <a:latin typeface="Segoe Sans"/>
              </a:rPr>
              <a:t>: Use TLS/SSL for communication and AES for storage encryption.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3. Access Control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Sans"/>
              </a:rPr>
              <a:t>Prevent unauthorized access to sensitive data.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000" b="1" i="0" dirty="0">
                <a:effectLst/>
                <a:latin typeface="Segoe Sans"/>
              </a:rPr>
              <a:t>Solution</a:t>
            </a:r>
            <a:r>
              <a:rPr lang="en-US" sz="2000" b="0" i="0" dirty="0">
                <a:effectLst/>
                <a:latin typeface="Segoe Sans"/>
              </a:rPr>
              <a:t>: Implement fine-grained access control using views, policies, and user roles.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874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9444-7DB4-48E9-1778-1F937F63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9BBF-04FF-A875-AB70-A9D0811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E65F-7761-1A31-F3C7-4D5FDE43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4. Auditing and Monitoring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Track who accessed what data and when.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Solution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Enable logging and use intrusion detection systems (IDS) to monitor suspicious activity.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5. Data Integrity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Ensure data is not tampered with during transmission or storage.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Solution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Use checksums, digital signatures, and transaction validation mechanisms.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6. Replication Security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Replicated data across nodes must be secured to prevent unauthorized duplication.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Solution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Encrypt replicated data and restrict replication permissions.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61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6ADE3-4E1C-B87F-65D6-FCA139DE5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E807-637A-930D-BF18-073AC9B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EAEA-BBC4-D4B3-447B-344D77A4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7. Backup and Recovery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Protect against data loss due to attacks or failures.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Solution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Use secure, encrypted backups and test recovery procedures regularly.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8. Compliance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Adhere to legal and regulatory standards (e.g., GDPR, HIPAA).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Solution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Implement data classification, retention policies, and ensure audit trails.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73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80A9-82EF-7FC1-4082-E1A4D57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Authorization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5F83-7C9D-25D1-A0FC-D6D853AB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Characteristics: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single central authority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manages all user permissions and access rights.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All access requests are routed through this central system.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Pros: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Simplified management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Easier to update and audit permissions.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Consistency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Uniform policies across the system.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 logging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Easier to monitor and detect anomalies.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Cons: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Single point of failure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If the central server goes down, access may be blocked.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Scalability issues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May become a bottleneck in large systems.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Latency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Remote nodes must communicate with the central server for authorization.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75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EDBD-113A-2DCA-8C31-C6D7542B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Centralized Authorization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AE2834-5508-93B8-3119-1BDA3B55BD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22218" rIns="0" bIns="22218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🔧 How It Works: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A 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central server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(e.g., an identity and access management system) handles all user authentication and authorization.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Every time a user or application tries to access data, the request is sent to this central authority for permission.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📘 Example: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Imagine a company with a centralized database system: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Central Auth Server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Manages roles like 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Admin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Manager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Employee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Database Nodes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Store data but rely on the central server for access decisions.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Scenario: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User 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Alice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logs in and tries to access the 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Sales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table.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The database node sends a request to the 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central auth server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The server checks Alice’s role 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Manager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) and grants read access.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Alice gets the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✅ 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Benefit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Easy to manage and audit. ❌ 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Risk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 If the central server fails, no one can access data.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44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4DE6-6B59-417C-1A6E-35351854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Authorization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0860-14C8-B430-8DAD-144A39E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🌐 Distributed Authorization Control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✅ Characteristics: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Each node or subsystem manages its own access control.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Authorization decisions are made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locally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📌 Pros: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High availability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No single point of failure.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Each node handles its own load.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Faster local decisions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Reduces latency.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❌ Cons: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Complex management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Harder to maintain consistent policies.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Security risks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Inconsistent rules may lead to vulnerabilities.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Audit difficulty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Logs are spread across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19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F0DC-5744-B47C-A314-B9DC4DA4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authorization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1A92-AC9F-8319-95CB-07C4C6C9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🌐 Distributed Authorization Control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🔧 How It Works: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Each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database node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or region has its own local authorization rules.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Access decisions are made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locally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 without needing a central authority.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📘 Example: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 global company uses a distributed database: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Node A (USA)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Manages North American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Node B (Europe)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Manages European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Each node has its own access control list (ACL).</a:t>
            </a:r>
          </a:p>
          <a:p>
            <a:pPr algn="l">
              <a:lnSpc>
                <a:spcPts val="18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Scenario: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User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Bob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in Europe tries to access customer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Node B checks its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local ACL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and grants access.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No need to contact a central server.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✅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Benefit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Faster, more resilient. ❌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Risk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Harder to maintain consistent policies across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7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8837-0974-A9C3-D70E-C4205293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Integrity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F4E7-1B46-84B4-6B55-EB024D28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What is Integrity Control?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Integrity control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ensures that the data in a database is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accurate, consistent, and reliable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 It includes: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Entity integrity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Each row is uniquely identifiable (e.g., primary keys).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Referential integrity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Foreign keys correctly reference primary keys.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Domain integrity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Data values are valid (e.g., age must be a number).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Consistency rules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Business rules are enforced (e.g., balance ≥ 0).</a:t>
            </a:r>
          </a:p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 Database Integrity Control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✅ How It Works: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All data is stored in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single location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Integrity constraints are enforced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by the database engine.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📘 Example: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 centralized HR database: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Table: Employees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22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5081-23E8-A18E-C1CB-B1BFD3AE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8B1-68F2-1DAF-483A-D4C13792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Integrity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854E0-A151-A074-7959-5D1ACC1F5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9994"/>
            <a:ext cx="10180320" cy="38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Employees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 PRIMARY KEY,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Name 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FOREIGN KEY 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 REFERENCES Departments(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All constraints (primary key, foreign key) are enforced by the </a:t>
            </a:r>
            <a:r>
              <a:rPr lang="en-US" sz="1200" b="1" i="0" dirty="0">
                <a:solidFill>
                  <a:srgbClr val="424242"/>
                </a:solidFill>
                <a:effectLst/>
                <a:latin typeface="Segoe Sans"/>
              </a:rPr>
              <a:t>central DBMS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✅ </a:t>
            </a:r>
            <a:r>
              <a:rPr lang="en-US" sz="1200" b="1" i="0" dirty="0">
                <a:solidFill>
                  <a:srgbClr val="424242"/>
                </a:solidFill>
                <a:effectLst/>
                <a:latin typeface="Segoe Sans"/>
              </a:rPr>
              <a:t>Benefits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Easy to enforce and audit.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Strong consistency.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❌ </a:t>
            </a:r>
            <a:r>
              <a:rPr lang="en-US" sz="1200" b="1" i="0" dirty="0">
                <a:solidFill>
                  <a:srgbClr val="424242"/>
                </a:solidFill>
                <a:effectLst/>
                <a:latin typeface="Segoe Sans"/>
              </a:rPr>
              <a:t>Limitations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Not scalable for large, geographically distributed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8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7F242-005F-46F4-A858-0066F3E9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3E228-BF4A-22B2-F421-065800DC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 i="0">
                <a:effectLst/>
                <a:latin typeface="Segoe Sans"/>
              </a:rPr>
              <a:t>Global Directory Issues</a:t>
            </a:r>
            <a:endParaRPr lang="en-US" sz="62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E3FEB27F-D8AC-40E7-E41A-533A6E064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09792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758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59F7-CA62-BD26-6EAB-2023BFCF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integrity 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B42240-75AC-8A01-ACB2-2B3CB41FE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2218" rIns="0" bIns="2221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✅ 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Data is spread across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multiple nodes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Integrity constraints must be enforced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across nodes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, which is more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📘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A distributed e-commerce system: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Node 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: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Customers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Node 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: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Orders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You want to ensure that every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Order.CustomerID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exists in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Customers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But since the tables are on different nodes, enforcing this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referential integrity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requires: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Distributed transactions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(e.g., two-phase commit)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Application-level checks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Replication or caching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 of key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29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BD332-E10E-C6A2-C2DD-6B69504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Distributed integrity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002EC-D327-A52D-F277-D2DC87B6D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0179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838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AC8E6-3C21-AD3C-964C-E4B4AE82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Distributed Integrity Control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6F2269-1B62-F163-E3C6-2F680EEFA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52244"/>
            <a:ext cx="7225748" cy="43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434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44BF2-9843-08FC-CA16-435F467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Distribued Integrity Control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2A1A19-2F63-C644-A38B-D681FE0E2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24501"/>
            <a:ext cx="7225748" cy="42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E54BA-8C38-8A1F-8461-3AAB7703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Directory Placement Strategies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0036D9-234F-419B-DE73-6BC44D4C7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286"/>
              </p:ext>
            </p:extLst>
          </p:nvPr>
        </p:nvGraphicFramePr>
        <p:xfrm>
          <a:off x="4502428" y="2119871"/>
          <a:ext cx="7225750" cy="261825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386621">
                  <a:extLst>
                    <a:ext uri="{9D8B030D-6E8A-4147-A177-3AD203B41FA5}">
                      <a16:colId xmlns:a16="http://schemas.microsoft.com/office/drawing/2014/main" val="1963860197"/>
                    </a:ext>
                  </a:extLst>
                </a:gridCol>
                <a:gridCol w="2244118">
                  <a:extLst>
                    <a:ext uri="{9D8B030D-6E8A-4147-A177-3AD203B41FA5}">
                      <a16:colId xmlns:a16="http://schemas.microsoft.com/office/drawing/2014/main" val="3819490254"/>
                    </a:ext>
                  </a:extLst>
                </a:gridCol>
                <a:gridCol w="1743912">
                  <a:extLst>
                    <a:ext uri="{9D8B030D-6E8A-4147-A177-3AD203B41FA5}">
                      <a16:colId xmlns:a16="http://schemas.microsoft.com/office/drawing/2014/main" val="890622256"/>
                    </a:ext>
                  </a:extLst>
                </a:gridCol>
                <a:gridCol w="1851099">
                  <a:extLst>
                    <a:ext uri="{9D8B030D-6E8A-4147-A177-3AD203B41FA5}">
                      <a16:colId xmlns:a16="http://schemas.microsoft.com/office/drawing/2014/main" val="741046372"/>
                    </a:ext>
                  </a:extLst>
                </a:gridCol>
              </a:tblGrid>
              <a:tr h="54302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Strategy</a:t>
                      </a:r>
                    </a:p>
                  </a:txBody>
                  <a:tcPr marL="133827" marR="89218" marT="114333" marB="780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33827" marR="89218" marT="114333" marB="780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Pros</a:t>
                      </a:r>
                    </a:p>
                  </a:txBody>
                  <a:tcPr marL="133827" marR="89218" marT="114333" marB="780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cap="none" spc="0">
                          <a:solidFill>
                            <a:schemeClr val="bg1"/>
                          </a:solidFill>
                          <a:effectLst/>
                        </a:rPr>
                        <a:t>Cons</a:t>
                      </a:r>
                    </a:p>
                  </a:txBody>
                  <a:tcPr marL="133827" marR="89218" marT="114333" marB="7806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40114"/>
                  </a:ext>
                </a:extLst>
              </a:tr>
              <a:tr h="695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Centralized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Single site holds the directory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Simple, easy to manage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Bottleneck, single point of failure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28989"/>
                  </a:ext>
                </a:extLst>
              </a:tr>
              <a:tr h="69546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Fully Replicated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Every site has a full copy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High availability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High update cost</a:t>
                      </a:r>
                    </a:p>
                  </a:txBody>
                  <a:tcPr marL="133827" marR="89218" marT="114333" marB="7806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66268"/>
                  </a:ext>
                </a:extLst>
              </a:tr>
              <a:tr h="684311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Fragmented</a:t>
                      </a:r>
                    </a:p>
                  </a:txBody>
                  <a:tcPr marL="133827" marR="89218" marT="114333" marB="66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Each site holds part of the directory</a:t>
                      </a:r>
                    </a:p>
                  </a:txBody>
                  <a:tcPr marL="133827" marR="89218" marT="114333" marB="66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Scalable, localized access</a:t>
                      </a:r>
                    </a:p>
                  </a:txBody>
                  <a:tcPr marL="133827" marR="89218" marT="114333" marB="66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Complex lookups</a:t>
                      </a:r>
                    </a:p>
                  </a:txBody>
                  <a:tcPr marL="133827" marR="89218" marT="114333" marB="66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0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7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A228-8EE6-BAFC-20CC-7EE5EFB3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 i="0">
                <a:solidFill>
                  <a:srgbClr val="FFFFFF"/>
                </a:solidFill>
                <a:effectLst/>
                <a:latin typeface="Segoe Sans"/>
              </a:rPr>
              <a:t>Fragmentation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FC9D-1C1A-8994-5B7D-C0EAF228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egoe Sans"/>
              </a:rPr>
              <a:t>Fragmentation is the process of dividing a database into smaller parts (fragments) to improve performance, manageability, and availability in a distributed database system.</a:t>
            </a:r>
          </a:p>
          <a:p>
            <a:r>
              <a:rPr lang="en-US" sz="2000" b="1" i="0">
                <a:effectLst/>
                <a:latin typeface="Segoe Sans"/>
              </a:rPr>
              <a:t>Horizontal Fragmentation</a:t>
            </a:r>
          </a:p>
          <a:p>
            <a:pPr lvl="1"/>
            <a:r>
              <a:rPr lang="en-US" sz="2000" b="0" i="0">
                <a:effectLst/>
                <a:latin typeface="Segoe Sans"/>
              </a:rPr>
              <a:t>Horizontal fragmentation divides a table into subsets of rows (tuples), where each fragment contains a subset of the rows based on a condition.</a:t>
            </a:r>
            <a:endParaRPr lang="en-US" sz="2000">
              <a:latin typeface="Segoe Sans"/>
            </a:endParaRP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>
                <a:effectLst/>
                <a:latin typeface="Segoe Sans"/>
              </a:rPr>
              <a:t>When to Use: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When different sites access different subsets of rows.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When queries are region-specific or department-specific.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>
                <a:effectLst/>
                <a:latin typeface="Segoe Sans"/>
              </a:rPr>
              <a:t>How to Use: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sz="2000" b="0" i="0">
                <a:effectLst/>
                <a:latin typeface="Segoe Sans"/>
              </a:rPr>
              <a:t>Use </a:t>
            </a:r>
            <a:r>
              <a:rPr lang="en-US" sz="2000" b="1" i="0">
                <a:effectLst/>
                <a:latin typeface="Segoe Sans"/>
              </a:rPr>
              <a:t>WHERE</a:t>
            </a:r>
            <a:r>
              <a:rPr lang="en-US" sz="2000" b="0" i="0">
                <a:effectLst/>
                <a:latin typeface="Segoe Sans"/>
              </a:rPr>
              <a:t> clauses to define row subsets.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2000" b="0" i="0">
              <a:effectLst/>
              <a:latin typeface="Segoe Sans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6556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F306-5CCA-3C94-5703-99C9755C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8DC99B-8398-180C-5541-AE27AC617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97779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Employees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Name 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Department 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Location VARCHAR(50)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B15048-5598-60FE-58DA-E2E6C79B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344" y="2711312"/>
            <a:ext cx="68774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1: Employees in Kathmandu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Employees_KTM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Employees WHERE Location = 'Kathmandu';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2: Employees in Pokhara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 TABLE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Employees_PKR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Employees WHERE Location = 'Pokhara';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1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F877-1906-B034-4801-C8517CD2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8D526A-9DF7-27FD-BBA9-01021A0F0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8" y="1690688"/>
            <a:ext cx="49408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TABLE Employees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 PRIMARY KEY,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Name 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Department NVARCHAR(50),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 Location NVARCHAR(50)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F56CF32-3E4A-B262-E788-240BA199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" y="4095362"/>
            <a:ext cx="470306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1: Employees in Kathmandu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INTO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Employees_KTM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 Location = 'Kathmandu';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Fragment 2: Employees in Pokhara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INTO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Employees_PKR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 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 Location = 'Pokhara';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3CEEB46-4E94-F2FA-7260-026A22A40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20" y="1690688"/>
            <a:ext cx="52943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Query only Kathmandu 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Employees_KTM;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C6104B8-9669-5C3E-9B11-A9CDA02CE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72" y="4649359"/>
            <a:ext cx="50109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 Combine all fragments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Employees_KTM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UNION 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 * FROM Employees_PKR;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E995CB-17C9-ECE5-E469-073315DC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3233737"/>
            <a:ext cx="6838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91e1ee-7812-4bc1-a200-9f1e494ef9b0" xsi:nil="true"/>
    <lcf76f155ced4ddcb4097134ff3c332f xmlns="d455814b-bc0f-46b4-9b45-b7042d3eb6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08FC1AF54D449872153F805ACE6EF" ma:contentTypeVersion="11" ma:contentTypeDescription="Create a new document." ma:contentTypeScope="" ma:versionID="d877b52c9f40aa90e97123a47eb58593">
  <xsd:schema xmlns:xsd="http://www.w3.org/2001/XMLSchema" xmlns:xs="http://www.w3.org/2001/XMLSchema" xmlns:p="http://schemas.microsoft.com/office/2006/metadata/properties" xmlns:ns2="d455814b-bc0f-46b4-9b45-b7042d3eb635" xmlns:ns3="3591e1ee-7812-4bc1-a200-9f1e494ef9b0" targetNamespace="http://schemas.microsoft.com/office/2006/metadata/properties" ma:root="true" ma:fieldsID="b2b74201e39b65d5e10ec3376f92449d" ns2:_="" ns3:_="">
    <xsd:import namespace="d455814b-bc0f-46b4-9b45-b7042d3eb635"/>
    <xsd:import namespace="3591e1ee-7812-4bc1-a200-9f1e494ef9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5814b-bc0f-46b4-9b45-b7042d3eb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9d814c0-9b3f-4c78-9577-1f6435586d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1e1ee-7812-4bc1-a200-9f1e494ef9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0e2c59-f838-4528-9851-39e21eca7d68}" ma:internalName="TaxCatchAll" ma:showField="CatchAllData" ma:web="3591e1ee-7812-4bc1-a200-9f1e494ef9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AAE28-5EA2-4D90-B804-32E4D34DF35A}">
  <ds:schemaRefs>
    <ds:schemaRef ds:uri="http://purl.org/dc/terms/"/>
    <ds:schemaRef ds:uri="d455814b-bc0f-46b4-9b45-b7042d3eb635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3591e1ee-7812-4bc1-a200-9f1e494ef9b0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2324F4-73CA-46E7-963F-5AD6B9A26C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9DD030-D319-4667-B687-A4249FC51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55814b-bc0f-46b4-9b45-b7042d3eb635"/>
    <ds:schemaRef ds:uri="3591e1ee-7812-4bc1-a200-9f1e494ef9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4664</Words>
  <Application>Microsoft Office PowerPoint</Application>
  <PresentationFormat>Widescreen</PresentationFormat>
  <Paragraphs>601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Global Directory</vt:lpstr>
      <vt:lpstr>Global Directory</vt:lpstr>
      <vt:lpstr>Global Directory</vt:lpstr>
      <vt:lpstr>Global Directory Issues</vt:lpstr>
      <vt:lpstr>Global Directory Issues</vt:lpstr>
      <vt:lpstr>Directory Placement Strategies </vt:lpstr>
      <vt:lpstr>Fragmentation</vt:lpstr>
      <vt:lpstr>Example</vt:lpstr>
      <vt:lpstr>Example</vt:lpstr>
      <vt:lpstr>Horizontal Fragmentation</vt:lpstr>
      <vt:lpstr>Horizontal Fragmentation</vt:lpstr>
      <vt:lpstr>Vertical Fragmentation</vt:lpstr>
      <vt:lpstr>Example</vt:lpstr>
      <vt:lpstr>Example</vt:lpstr>
      <vt:lpstr>Vertical Fragmentation</vt:lpstr>
      <vt:lpstr>Vertical Fragmentation</vt:lpstr>
      <vt:lpstr>Summary</vt:lpstr>
      <vt:lpstr>Semantic Data Control</vt:lpstr>
      <vt:lpstr>Semantic Data Control - Objectives</vt:lpstr>
      <vt:lpstr>Semantic Data Control - Objectives</vt:lpstr>
      <vt:lpstr>Semantic Data Control - Objectives</vt:lpstr>
      <vt:lpstr>Semantic Data Control</vt:lpstr>
      <vt:lpstr>Semantic Data Control</vt:lpstr>
      <vt:lpstr>Semantic Data Control</vt:lpstr>
      <vt:lpstr>Types of Semantic Data Control</vt:lpstr>
      <vt:lpstr>View</vt:lpstr>
      <vt:lpstr>View</vt:lpstr>
      <vt:lpstr>Types of Views</vt:lpstr>
      <vt:lpstr>PowerPoint Presentation</vt:lpstr>
      <vt:lpstr>Views</vt:lpstr>
      <vt:lpstr>PowerPoint Presentation</vt:lpstr>
      <vt:lpstr>Update through Views</vt:lpstr>
      <vt:lpstr>Views in Distributed Database</vt:lpstr>
      <vt:lpstr>Views in Distributed Database</vt:lpstr>
      <vt:lpstr>Views in Distributed Database</vt:lpstr>
      <vt:lpstr>Views in Distributed Database</vt:lpstr>
      <vt:lpstr>Views in Distributed Database</vt:lpstr>
      <vt:lpstr>Challenges in Distributed - Views</vt:lpstr>
      <vt:lpstr>Challenges in Distributed - Views</vt:lpstr>
      <vt:lpstr>Data Security</vt:lpstr>
      <vt:lpstr>Data Security</vt:lpstr>
      <vt:lpstr>Data Security</vt:lpstr>
      <vt:lpstr>Data Security</vt:lpstr>
      <vt:lpstr>Centralized Authorization Control</vt:lpstr>
      <vt:lpstr>Centralized Authorization Control</vt:lpstr>
      <vt:lpstr>Distributed Authorization Control</vt:lpstr>
      <vt:lpstr>Distributed authorization control</vt:lpstr>
      <vt:lpstr>Centralized Integrity Control</vt:lpstr>
      <vt:lpstr>Centralized Integrity Control</vt:lpstr>
      <vt:lpstr>Distributed integrity Control</vt:lpstr>
      <vt:lpstr>Distributed integrity Control</vt:lpstr>
      <vt:lpstr>Distributed Integrity Control</vt:lpstr>
      <vt:lpstr>Distribued Integrity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Kc</dc:creator>
  <cp:lastModifiedBy>Surendra Kc</cp:lastModifiedBy>
  <cp:revision>2</cp:revision>
  <dcterms:created xsi:type="dcterms:W3CDTF">2025-06-02T05:30:00Z</dcterms:created>
  <dcterms:modified xsi:type="dcterms:W3CDTF">2025-06-17T13:15:29Z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0x01010025608FC1AF54D449872153F805ACE6EF</vt:lpwstr>
  </property>
  <property fmtid="{D5CDD505-2E9C-101B-9397-08002B2CF9AE}" pid="3" name="MediaServiceImageTags">
    <vt:lpwstr/>
  </property>
</Properties>
</file>