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66" r:id="rId7"/>
    <p:sldId id="267" r:id="rId8"/>
    <p:sldId id="268" r:id="rId9"/>
    <p:sldId id="259" r:id="rId10"/>
    <p:sldId id="261" r:id="rId11"/>
    <p:sldId id="265" r:id="rId12"/>
    <p:sldId id="262" r:id="rId13"/>
    <p:sldId id="263" r:id="rId14"/>
    <p:sldId id="264" r:id="rId15"/>
    <p:sldId id="269" r:id="rId16"/>
    <p:sldId id="275" r:id="rId17"/>
    <p:sldId id="270" r:id="rId18"/>
    <p:sldId id="271" r:id="rId19"/>
    <p:sldId id="274" r:id="rId20"/>
    <p:sldId id="272" r:id="rId21"/>
    <p:sldId id="273" r:id="rId22"/>
    <p:sldId id="277" r:id="rId23"/>
    <p:sldId id="276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endra Kc" userId="880eb05b-cc72-4250-920b-6630e35cf82c" providerId="ADAL" clId="{8873FB09-AFE9-460E-8187-CFE8469F75EB}"/>
    <pc:docChg chg="delSld">
      <pc:chgData name="Surendra Kc" userId="880eb05b-cc72-4250-920b-6630e35cf82c" providerId="ADAL" clId="{8873FB09-AFE9-460E-8187-CFE8469F75EB}" dt="2025-06-19T06:02:02.176" v="0" actId="47"/>
      <pc:docMkLst>
        <pc:docMk/>
      </pc:docMkLst>
      <pc:sldChg chg="del">
        <pc:chgData name="Surendra Kc" userId="880eb05b-cc72-4250-920b-6630e35cf82c" providerId="ADAL" clId="{8873FB09-AFE9-460E-8187-CFE8469F75EB}" dt="2025-06-19T06:02:02.176" v="0" actId="47"/>
        <pc:sldMkLst>
          <pc:docMk/>
          <pc:sldMk cId="2126587777" sldId="285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2FBB2B-B43B-41E6-B83C-2AFC892D9A29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AEAD47D-75E3-40FB-A10E-BB19A5E631FA}">
      <dgm:prSet/>
      <dgm:spPr/>
      <dgm:t>
        <a:bodyPr/>
        <a:lstStyle/>
        <a:p>
          <a:r>
            <a:rPr lang="en-US" b="1" i="0" baseline="0"/>
            <a:t>Parsing</a:t>
          </a:r>
          <a:r>
            <a:rPr lang="en-US" b="0" i="0" baseline="0"/>
            <a:t>:</a:t>
          </a:r>
          <a:endParaRPr lang="en-US"/>
        </a:p>
      </dgm:t>
    </dgm:pt>
    <dgm:pt modelId="{AEA203FD-FC14-417C-BE18-6194185E35CF}" type="parTrans" cxnId="{D4996DE1-5EB7-4078-89C0-D516A00C5402}">
      <dgm:prSet/>
      <dgm:spPr/>
      <dgm:t>
        <a:bodyPr/>
        <a:lstStyle/>
        <a:p>
          <a:endParaRPr lang="en-US"/>
        </a:p>
      </dgm:t>
    </dgm:pt>
    <dgm:pt modelId="{7FBC1412-8A65-4725-B807-0AE7460B8A48}" type="sibTrans" cxnId="{D4996DE1-5EB7-4078-89C0-D516A00C5402}">
      <dgm:prSet/>
      <dgm:spPr/>
      <dgm:t>
        <a:bodyPr/>
        <a:lstStyle/>
        <a:p>
          <a:endParaRPr lang="en-US"/>
        </a:p>
      </dgm:t>
    </dgm:pt>
    <dgm:pt modelId="{93BCBFB3-0CD8-47CF-BD55-D6D6234B26C7}">
      <dgm:prSet/>
      <dgm:spPr/>
      <dgm:t>
        <a:bodyPr/>
        <a:lstStyle/>
        <a:p>
          <a:r>
            <a:rPr lang="en-US" b="0" i="0" baseline="0"/>
            <a:t>Checks the syntax of the query.</a:t>
          </a:r>
          <a:endParaRPr lang="en-US"/>
        </a:p>
      </dgm:t>
    </dgm:pt>
    <dgm:pt modelId="{C2F59B2D-9CDB-4587-A636-48FFDFBCA564}" type="parTrans" cxnId="{A2026CD1-9D9B-4B1D-9115-A7735F657BE4}">
      <dgm:prSet/>
      <dgm:spPr/>
      <dgm:t>
        <a:bodyPr/>
        <a:lstStyle/>
        <a:p>
          <a:endParaRPr lang="en-US"/>
        </a:p>
      </dgm:t>
    </dgm:pt>
    <dgm:pt modelId="{F859F388-3D88-430D-9004-BB2F77213CF3}" type="sibTrans" cxnId="{A2026CD1-9D9B-4B1D-9115-A7735F657BE4}">
      <dgm:prSet/>
      <dgm:spPr/>
      <dgm:t>
        <a:bodyPr/>
        <a:lstStyle/>
        <a:p>
          <a:endParaRPr lang="en-US"/>
        </a:p>
      </dgm:t>
    </dgm:pt>
    <dgm:pt modelId="{EB1F2A1B-BC65-4058-82F9-F0DC76F475D7}">
      <dgm:prSet/>
      <dgm:spPr/>
      <dgm:t>
        <a:bodyPr/>
        <a:lstStyle/>
        <a:p>
          <a:r>
            <a:rPr lang="en-US" b="0" i="0" baseline="0" dirty="0"/>
            <a:t>Example: SQL query SELECT * FROM students WHERE age &gt; 20; is parsed to ensure it's valid.</a:t>
          </a:r>
          <a:endParaRPr lang="en-US" dirty="0"/>
        </a:p>
      </dgm:t>
    </dgm:pt>
    <dgm:pt modelId="{34FC11AF-038F-420B-AA6E-33CE2FED40DE}" type="parTrans" cxnId="{92BA0105-DE7E-4EDD-A4D7-3268C17C864B}">
      <dgm:prSet/>
      <dgm:spPr/>
      <dgm:t>
        <a:bodyPr/>
        <a:lstStyle/>
        <a:p>
          <a:endParaRPr lang="en-US"/>
        </a:p>
      </dgm:t>
    </dgm:pt>
    <dgm:pt modelId="{F1A36109-6A26-4A77-9515-BF45D748D1F7}" type="sibTrans" cxnId="{92BA0105-DE7E-4EDD-A4D7-3268C17C864B}">
      <dgm:prSet/>
      <dgm:spPr/>
      <dgm:t>
        <a:bodyPr/>
        <a:lstStyle/>
        <a:p>
          <a:endParaRPr lang="en-US"/>
        </a:p>
      </dgm:t>
    </dgm:pt>
    <dgm:pt modelId="{992C8050-DA17-4346-AAF7-BDE380400D77}">
      <dgm:prSet/>
      <dgm:spPr/>
      <dgm:t>
        <a:bodyPr/>
        <a:lstStyle/>
        <a:p>
          <a:r>
            <a:rPr lang="en-US" b="1" i="0" baseline="0"/>
            <a:t>Translation</a:t>
          </a:r>
          <a:r>
            <a:rPr lang="en-US" b="0" i="0" baseline="0"/>
            <a:t>:</a:t>
          </a:r>
          <a:endParaRPr lang="en-US"/>
        </a:p>
      </dgm:t>
    </dgm:pt>
    <dgm:pt modelId="{4BAE9D7A-FE5F-4522-99BB-B9A2E644ED24}" type="parTrans" cxnId="{4245247D-50C4-4A14-BE25-4238A5B8D6E2}">
      <dgm:prSet/>
      <dgm:spPr/>
      <dgm:t>
        <a:bodyPr/>
        <a:lstStyle/>
        <a:p>
          <a:endParaRPr lang="en-US"/>
        </a:p>
      </dgm:t>
    </dgm:pt>
    <dgm:pt modelId="{CAB26592-62A9-4610-AB06-791A85492D94}" type="sibTrans" cxnId="{4245247D-50C4-4A14-BE25-4238A5B8D6E2}">
      <dgm:prSet/>
      <dgm:spPr/>
      <dgm:t>
        <a:bodyPr/>
        <a:lstStyle/>
        <a:p>
          <a:endParaRPr lang="en-US"/>
        </a:p>
      </dgm:t>
    </dgm:pt>
    <dgm:pt modelId="{C30AD56D-E7E8-48F4-947C-0F7E4A9D94AC}">
      <dgm:prSet/>
      <dgm:spPr/>
      <dgm:t>
        <a:bodyPr/>
        <a:lstStyle/>
        <a:p>
          <a:r>
            <a:rPr lang="en-US" b="0" i="0" baseline="0"/>
            <a:t>Converts the query into an internal form (like relational algebra or query tree).</a:t>
          </a:r>
          <a:endParaRPr lang="en-US"/>
        </a:p>
      </dgm:t>
    </dgm:pt>
    <dgm:pt modelId="{806DB2A7-CD05-4000-B752-9F24B61FEC27}" type="parTrans" cxnId="{EF636B35-BF3A-4DAB-9A45-8961E34D6CA3}">
      <dgm:prSet/>
      <dgm:spPr/>
      <dgm:t>
        <a:bodyPr/>
        <a:lstStyle/>
        <a:p>
          <a:endParaRPr lang="en-US"/>
        </a:p>
      </dgm:t>
    </dgm:pt>
    <dgm:pt modelId="{8D913289-F43B-40A2-A391-BFAEECAF3F69}" type="sibTrans" cxnId="{EF636B35-BF3A-4DAB-9A45-8961E34D6CA3}">
      <dgm:prSet/>
      <dgm:spPr/>
      <dgm:t>
        <a:bodyPr/>
        <a:lstStyle/>
        <a:p>
          <a:endParaRPr lang="en-US"/>
        </a:p>
      </dgm:t>
    </dgm:pt>
    <dgm:pt modelId="{921A5F53-D7BB-49F4-93E4-F185F12B2FF7}">
      <dgm:prSet/>
      <dgm:spPr/>
      <dgm:t>
        <a:bodyPr/>
        <a:lstStyle/>
        <a:p>
          <a:r>
            <a:rPr lang="en-US" b="0" i="0" baseline="0"/>
            <a:t>Example: SQL is translated into a tree structure for processing.</a:t>
          </a:r>
          <a:endParaRPr lang="en-US"/>
        </a:p>
      </dgm:t>
    </dgm:pt>
    <dgm:pt modelId="{A6B8F379-BCFE-423E-8908-5314C1AB55BC}" type="parTrans" cxnId="{A5E8031E-4FF1-40E0-A52D-FDBDFE326F46}">
      <dgm:prSet/>
      <dgm:spPr/>
      <dgm:t>
        <a:bodyPr/>
        <a:lstStyle/>
        <a:p>
          <a:endParaRPr lang="en-US"/>
        </a:p>
      </dgm:t>
    </dgm:pt>
    <dgm:pt modelId="{7FA729CF-ED43-491F-A364-65C8883DCA14}" type="sibTrans" cxnId="{A5E8031E-4FF1-40E0-A52D-FDBDFE326F46}">
      <dgm:prSet/>
      <dgm:spPr/>
      <dgm:t>
        <a:bodyPr/>
        <a:lstStyle/>
        <a:p>
          <a:endParaRPr lang="en-US"/>
        </a:p>
      </dgm:t>
    </dgm:pt>
    <dgm:pt modelId="{FD752AEF-BE48-4019-8E50-7D9071F17A0A}">
      <dgm:prSet/>
      <dgm:spPr/>
      <dgm:t>
        <a:bodyPr/>
        <a:lstStyle/>
        <a:p>
          <a:r>
            <a:rPr lang="en-US" b="1" i="0" baseline="0"/>
            <a:t>Optimization</a:t>
          </a:r>
          <a:r>
            <a:rPr lang="en-US" b="0" i="0" baseline="0"/>
            <a:t>:</a:t>
          </a:r>
          <a:endParaRPr lang="en-US"/>
        </a:p>
      </dgm:t>
    </dgm:pt>
    <dgm:pt modelId="{7B396BD6-8EE6-45C1-B8C3-D5FDE7C48629}" type="parTrans" cxnId="{C728501F-34C1-4975-A217-BE40C713A20B}">
      <dgm:prSet/>
      <dgm:spPr/>
      <dgm:t>
        <a:bodyPr/>
        <a:lstStyle/>
        <a:p>
          <a:endParaRPr lang="en-US"/>
        </a:p>
      </dgm:t>
    </dgm:pt>
    <dgm:pt modelId="{F8192812-1A9F-4BE2-86F1-9DAD1DB263B5}" type="sibTrans" cxnId="{C728501F-34C1-4975-A217-BE40C713A20B}">
      <dgm:prSet/>
      <dgm:spPr/>
      <dgm:t>
        <a:bodyPr/>
        <a:lstStyle/>
        <a:p>
          <a:endParaRPr lang="en-US"/>
        </a:p>
      </dgm:t>
    </dgm:pt>
    <dgm:pt modelId="{0B1C5728-F079-4975-B5E2-E285874DD23C}">
      <dgm:prSet/>
      <dgm:spPr/>
      <dgm:t>
        <a:bodyPr/>
        <a:lstStyle/>
        <a:p>
          <a:r>
            <a:rPr lang="en-US" b="0" i="0" baseline="0"/>
            <a:t>Finds the most efficient way to execute the query.</a:t>
          </a:r>
          <a:endParaRPr lang="en-US"/>
        </a:p>
      </dgm:t>
    </dgm:pt>
    <dgm:pt modelId="{388B38DA-6B16-4820-827D-7B322C9A8A65}" type="parTrans" cxnId="{AB31A0BE-4709-4F49-9A69-85EA9FEA3C2F}">
      <dgm:prSet/>
      <dgm:spPr/>
      <dgm:t>
        <a:bodyPr/>
        <a:lstStyle/>
        <a:p>
          <a:endParaRPr lang="en-US"/>
        </a:p>
      </dgm:t>
    </dgm:pt>
    <dgm:pt modelId="{FDD21A83-BE25-4AA5-A456-3555F707092F}" type="sibTrans" cxnId="{AB31A0BE-4709-4F49-9A69-85EA9FEA3C2F}">
      <dgm:prSet/>
      <dgm:spPr/>
      <dgm:t>
        <a:bodyPr/>
        <a:lstStyle/>
        <a:p>
          <a:endParaRPr lang="en-US"/>
        </a:p>
      </dgm:t>
    </dgm:pt>
    <dgm:pt modelId="{EEEEFEF3-E82C-45CD-A32E-CBAF054348F9}">
      <dgm:prSet/>
      <dgm:spPr/>
      <dgm:t>
        <a:bodyPr/>
        <a:lstStyle/>
        <a:p>
          <a:r>
            <a:rPr lang="en-US" b="0" i="0" baseline="0"/>
            <a:t>Example: Choosing between a full table scan or using an index.</a:t>
          </a:r>
          <a:endParaRPr lang="en-US"/>
        </a:p>
      </dgm:t>
    </dgm:pt>
    <dgm:pt modelId="{4F54C41E-8DAA-450B-A2C2-0F6F007411D7}" type="parTrans" cxnId="{3A6B6702-1501-42CE-AB49-E3BFEF67D3B2}">
      <dgm:prSet/>
      <dgm:spPr/>
      <dgm:t>
        <a:bodyPr/>
        <a:lstStyle/>
        <a:p>
          <a:endParaRPr lang="en-US"/>
        </a:p>
      </dgm:t>
    </dgm:pt>
    <dgm:pt modelId="{E5586F1D-1065-4739-86F7-31B7D2569DF1}" type="sibTrans" cxnId="{3A6B6702-1501-42CE-AB49-E3BFEF67D3B2}">
      <dgm:prSet/>
      <dgm:spPr/>
      <dgm:t>
        <a:bodyPr/>
        <a:lstStyle/>
        <a:p>
          <a:endParaRPr lang="en-US"/>
        </a:p>
      </dgm:t>
    </dgm:pt>
    <dgm:pt modelId="{9544D6FF-D5C4-4224-835E-DD0D5ECA37D9}">
      <dgm:prSet/>
      <dgm:spPr/>
      <dgm:t>
        <a:bodyPr/>
        <a:lstStyle/>
        <a:p>
          <a:r>
            <a:rPr lang="en-US" b="1" i="0" baseline="0"/>
            <a:t>Execution Planning</a:t>
          </a:r>
          <a:r>
            <a:rPr lang="en-US" b="0" i="0" baseline="0"/>
            <a:t>:</a:t>
          </a:r>
          <a:endParaRPr lang="en-US"/>
        </a:p>
      </dgm:t>
    </dgm:pt>
    <dgm:pt modelId="{2A165C97-30F5-4064-AA12-861728FB832B}" type="parTrans" cxnId="{3E52FD9E-5257-4538-9DFA-CF6E43C3E70E}">
      <dgm:prSet/>
      <dgm:spPr/>
      <dgm:t>
        <a:bodyPr/>
        <a:lstStyle/>
        <a:p>
          <a:endParaRPr lang="en-US"/>
        </a:p>
      </dgm:t>
    </dgm:pt>
    <dgm:pt modelId="{F5376C59-2F7C-4C41-8579-595BA385D9A9}" type="sibTrans" cxnId="{3E52FD9E-5257-4538-9DFA-CF6E43C3E70E}">
      <dgm:prSet/>
      <dgm:spPr/>
      <dgm:t>
        <a:bodyPr/>
        <a:lstStyle/>
        <a:p>
          <a:endParaRPr lang="en-US"/>
        </a:p>
      </dgm:t>
    </dgm:pt>
    <dgm:pt modelId="{F7E1E077-5174-4B38-B035-5DB461382C7E}">
      <dgm:prSet/>
      <dgm:spPr/>
      <dgm:t>
        <a:bodyPr/>
        <a:lstStyle/>
        <a:p>
          <a:r>
            <a:rPr lang="en-US" b="0" i="0" baseline="0"/>
            <a:t>Generates a step-by-step plan for how the query will be run.</a:t>
          </a:r>
          <a:endParaRPr lang="en-US"/>
        </a:p>
      </dgm:t>
    </dgm:pt>
    <dgm:pt modelId="{CCE4CD2B-F7DC-4648-8A0E-9531EBFE9ABF}" type="parTrans" cxnId="{70C872EA-DF10-471C-A74B-9B2E131D0D5F}">
      <dgm:prSet/>
      <dgm:spPr/>
      <dgm:t>
        <a:bodyPr/>
        <a:lstStyle/>
        <a:p>
          <a:endParaRPr lang="en-US"/>
        </a:p>
      </dgm:t>
    </dgm:pt>
    <dgm:pt modelId="{B80D7613-AAF0-42D3-9A7F-FA2E4BF1454B}" type="sibTrans" cxnId="{70C872EA-DF10-471C-A74B-9B2E131D0D5F}">
      <dgm:prSet/>
      <dgm:spPr/>
      <dgm:t>
        <a:bodyPr/>
        <a:lstStyle/>
        <a:p>
          <a:endParaRPr lang="en-US"/>
        </a:p>
      </dgm:t>
    </dgm:pt>
    <dgm:pt modelId="{84BECAEA-83EF-410B-801B-356717BDDE88}">
      <dgm:prSet/>
      <dgm:spPr/>
      <dgm:t>
        <a:bodyPr/>
        <a:lstStyle/>
        <a:p>
          <a:r>
            <a:rPr lang="en-US" b="0" i="0" baseline="0"/>
            <a:t>Example: Join operations, filtering, sorting.</a:t>
          </a:r>
          <a:endParaRPr lang="en-US"/>
        </a:p>
      </dgm:t>
    </dgm:pt>
    <dgm:pt modelId="{D151100D-69BE-4C11-99AD-3643E50AB18A}" type="parTrans" cxnId="{107263CD-5F00-4BEE-957F-1D56B403A0EB}">
      <dgm:prSet/>
      <dgm:spPr/>
      <dgm:t>
        <a:bodyPr/>
        <a:lstStyle/>
        <a:p>
          <a:endParaRPr lang="en-US"/>
        </a:p>
      </dgm:t>
    </dgm:pt>
    <dgm:pt modelId="{4486C779-A1DB-4D71-AA66-B5859D7C491B}" type="sibTrans" cxnId="{107263CD-5F00-4BEE-957F-1D56B403A0EB}">
      <dgm:prSet/>
      <dgm:spPr/>
      <dgm:t>
        <a:bodyPr/>
        <a:lstStyle/>
        <a:p>
          <a:endParaRPr lang="en-US"/>
        </a:p>
      </dgm:t>
    </dgm:pt>
    <dgm:pt modelId="{3B9DAD0E-FBF7-46A1-AF5E-824CBFC6CD6E}">
      <dgm:prSet/>
      <dgm:spPr/>
      <dgm:t>
        <a:bodyPr/>
        <a:lstStyle/>
        <a:p>
          <a:r>
            <a:rPr lang="en-US" b="1" i="0" baseline="0"/>
            <a:t>Execution</a:t>
          </a:r>
          <a:r>
            <a:rPr lang="en-US" b="0" i="0" baseline="0"/>
            <a:t>:</a:t>
          </a:r>
          <a:endParaRPr lang="en-US"/>
        </a:p>
      </dgm:t>
    </dgm:pt>
    <dgm:pt modelId="{E215C5F4-822F-432D-9851-CE9DA6D4E698}" type="parTrans" cxnId="{8D192019-5736-41AA-A524-552B5893A4D5}">
      <dgm:prSet/>
      <dgm:spPr/>
      <dgm:t>
        <a:bodyPr/>
        <a:lstStyle/>
        <a:p>
          <a:endParaRPr lang="en-US"/>
        </a:p>
      </dgm:t>
    </dgm:pt>
    <dgm:pt modelId="{243CF087-F1DF-413F-8D81-C04AEE603412}" type="sibTrans" cxnId="{8D192019-5736-41AA-A524-552B5893A4D5}">
      <dgm:prSet/>
      <dgm:spPr/>
      <dgm:t>
        <a:bodyPr/>
        <a:lstStyle/>
        <a:p>
          <a:endParaRPr lang="en-US"/>
        </a:p>
      </dgm:t>
    </dgm:pt>
    <dgm:pt modelId="{9228E6E3-2DB3-4167-95F6-A6894D4FDE66}">
      <dgm:prSet/>
      <dgm:spPr/>
      <dgm:t>
        <a:bodyPr/>
        <a:lstStyle/>
        <a:p>
          <a:r>
            <a:rPr lang="en-US" b="0" i="0" baseline="0"/>
            <a:t>The system runs the plan and retrieves the data.</a:t>
          </a:r>
          <a:endParaRPr lang="en-US"/>
        </a:p>
      </dgm:t>
    </dgm:pt>
    <dgm:pt modelId="{121EE2CE-0D91-4CC6-83CC-BE21FE53C595}" type="parTrans" cxnId="{331AC9AB-E095-4C14-A70D-881C19D0A408}">
      <dgm:prSet/>
      <dgm:spPr/>
      <dgm:t>
        <a:bodyPr/>
        <a:lstStyle/>
        <a:p>
          <a:endParaRPr lang="en-US"/>
        </a:p>
      </dgm:t>
    </dgm:pt>
    <dgm:pt modelId="{F89DCB28-E576-44F9-B3A4-BDD66F126DC9}" type="sibTrans" cxnId="{331AC9AB-E095-4C14-A70D-881C19D0A408}">
      <dgm:prSet/>
      <dgm:spPr/>
      <dgm:t>
        <a:bodyPr/>
        <a:lstStyle/>
        <a:p>
          <a:endParaRPr lang="en-US"/>
        </a:p>
      </dgm:t>
    </dgm:pt>
    <dgm:pt modelId="{C78007F2-2F99-4B80-8A06-92137372D662}">
      <dgm:prSet/>
      <dgm:spPr/>
      <dgm:t>
        <a:bodyPr/>
        <a:lstStyle/>
        <a:p>
          <a:r>
            <a:rPr lang="en-US" b="0" i="0" baseline="0"/>
            <a:t>Example: The database returns the list of students older than 20.</a:t>
          </a:r>
          <a:endParaRPr lang="en-US"/>
        </a:p>
      </dgm:t>
    </dgm:pt>
    <dgm:pt modelId="{00101C45-E827-47E3-A0E4-67F7DB8D7E33}" type="parTrans" cxnId="{E0ED439A-672E-4CC4-BF6C-C135D18EFC6B}">
      <dgm:prSet/>
      <dgm:spPr/>
      <dgm:t>
        <a:bodyPr/>
        <a:lstStyle/>
        <a:p>
          <a:endParaRPr lang="en-US"/>
        </a:p>
      </dgm:t>
    </dgm:pt>
    <dgm:pt modelId="{9175008D-6B86-4278-91F6-86CF6C244865}" type="sibTrans" cxnId="{E0ED439A-672E-4CC4-BF6C-C135D18EFC6B}">
      <dgm:prSet/>
      <dgm:spPr/>
      <dgm:t>
        <a:bodyPr/>
        <a:lstStyle/>
        <a:p>
          <a:endParaRPr lang="en-US"/>
        </a:p>
      </dgm:t>
    </dgm:pt>
    <dgm:pt modelId="{542B9DC7-A2C1-4E7F-BAA5-4A4DFCC8999E}" type="pres">
      <dgm:prSet presAssocID="{D52FBB2B-B43B-41E6-B83C-2AFC892D9A29}" presName="Name0" presStyleCnt="0">
        <dgm:presLayoutVars>
          <dgm:dir/>
          <dgm:animLvl val="lvl"/>
          <dgm:resizeHandles val="exact"/>
        </dgm:presLayoutVars>
      </dgm:prSet>
      <dgm:spPr/>
    </dgm:pt>
    <dgm:pt modelId="{E27EFE10-8987-458A-8514-94B9FD187C96}" type="pres">
      <dgm:prSet presAssocID="{1AEAD47D-75E3-40FB-A10E-BB19A5E631FA}" presName="linNode" presStyleCnt="0"/>
      <dgm:spPr/>
    </dgm:pt>
    <dgm:pt modelId="{394C1A6E-F90A-4EA2-8136-20D6A1442E21}" type="pres">
      <dgm:prSet presAssocID="{1AEAD47D-75E3-40FB-A10E-BB19A5E631FA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0F7614F6-0A53-484F-A9AF-71D80105E216}" type="pres">
      <dgm:prSet presAssocID="{1AEAD47D-75E3-40FB-A10E-BB19A5E631FA}" presName="descendantText" presStyleLbl="alignAccFollowNode1" presStyleIdx="0" presStyleCnt="5">
        <dgm:presLayoutVars>
          <dgm:bulletEnabled val="1"/>
        </dgm:presLayoutVars>
      </dgm:prSet>
      <dgm:spPr/>
    </dgm:pt>
    <dgm:pt modelId="{D95C1C58-4EF6-4C57-B6C6-0012492C5C8E}" type="pres">
      <dgm:prSet presAssocID="{7FBC1412-8A65-4725-B807-0AE7460B8A48}" presName="sp" presStyleCnt="0"/>
      <dgm:spPr/>
    </dgm:pt>
    <dgm:pt modelId="{E2E28C96-414E-4938-8B3A-0C9344FBBE44}" type="pres">
      <dgm:prSet presAssocID="{992C8050-DA17-4346-AAF7-BDE380400D77}" presName="linNode" presStyleCnt="0"/>
      <dgm:spPr/>
    </dgm:pt>
    <dgm:pt modelId="{CBE08443-9357-4E04-8828-232F21FB7808}" type="pres">
      <dgm:prSet presAssocID="{992C8050-DA17-4346-AAF7-BDE380400D77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22A5838E-C6AA-41D2-87E6-F6761DFEDC04}" type="pres">
      <dgm:prSet presAssocID="{992C8050-DA17-4346-AAF7-BDE380400D77}" presName="descendantText" presStyleLbl="alignAccFollowNode1" presStyleIdx="1" presStyleCnt="5">
        <dgm:presLayoutVars>
          <dgm:bulletEnabled val="1"/>
        </dgm:presLayoutVars>
      </dgm:prSet>
      <dgm:spPr/>
    </dgm:pt>
    <dgm:pt modelId="{A3C53693-C43E-44C9-AD9C-0C7ABC8377AE}" type="pres">
      <dgm:prSet presAssocID="{CAB26592-62A9-4610-AB06-791A85492D94}" presName="sp" presStyleCnt="0"/>
      <dgm:spPr/>
    </dgm:pt>
    <dgm:pt modelId="{151C589A-8225-4664-9D9F-DC513DB75EE7}" type="pres">
      <dgm:prSet presAssocID="{FD752AEF-BE48-4019-8E50-7D9071F17A0A}" presName="linNode" presStyleCnt="0"/>
      <dgm:spPr/>
    </dgm:pt>
    <dgm:pt modelId="{D33131A2-5559-4E86-8A1C-41AD4ED131B8}" type="pres">
      <dgm:prSet presAssocID="{FD752AEF-BE48-4019-8E50-7D9071F17A0A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705DCAEB-980B-4F48-8FD9-9D1E1F3C9305}" type="pres">
      <dgm:prSet presAssocID="{FD752AEF-BE48-4019-8E50-7D9071F17A0A}" presName="descendantText" presStyleLbl="alignAccFollowNode1" presStyleIdx="2" presStyleCnt="5">
        <dgm:presLayoutVars>
          <dgm:bulletEnabled val="1"/>
        </dgm:presLayoutVars>
      </dgm:prSet>
      <dgm:spPr/>
    </dgm:pt>
    <dgm:pt modelId="{0492EBFE-2275-4956-9041-9CCF1167CD18}" type="pres">
      <dgm:prSet presAssocID="{F8192812-1A9F-4BE2-86F1-9DAD1DB263B5}" presName="sp" presStyleCnt="0"/>
      <dgm:spPr/>
    </dgm:pt>
    <dgm:pt modelId="{C7403922-A95C-4B07-8769-E4EAA1D77B49}" type="pres">
      <dgm:prSet presAssocID="{9544D6FF-D5C4-4224-835E-DD0D5ECA37D9}" presName="linNode" presStyleCnt="0"/>
      <dgm:spPr/>
    </dgm:pt>
    <dgm:pt modelId="{87A5EBE7-A5B7-4E2A-AF14-F73F264DECEF}" type="pres">
      <dgm:prSet presAssocID="{9544D6FF-D5C4-4224-835E-DD0D5ECA37D9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68371691-1875-43BD-9C73-0FBB3BC3B112}" type="pres">
      <dgm:prSet presAssocID="{9544D6FF-D5C4-4224-835E-DD0D5ECA37D9}" presName="descendantText" presStyleLbl="alignAccFollowNode1" presStyleIdx="3" presStyleCnt="5">
        <dgm:presLayoutVars>
          <dgm:bulletEnabled val="1"/>
        </dgm:presLayoutVars>
      </dgm:prSet>
      <dgm:spPr/>
    </dgm:pt>
    <dgm:pt modelId="{CD0088F9-D9C1-41C7-8084-4D3EB5255FAE}" type="pres">
      <dgm:prSet presAssocID="{F5376C59-2F7C-4C41-8579-595BA385D9A9}" presName="sp" presStyleCnt="0"/>
      <dgm:spPr/>
    </dgm:pt>
    <dgm:pt modelId="{C2E565DD-C242-4D16-ADE5-D921215DC70E}" type="pres">
      <dgm:prSet presAssocID="{3B9DAD0E-FBF7-46A1-AF5E-824CBFC6CD6E}" presName="linNode" presStyleCnt="0"/>
      <dgm:spPr/>
    </dgm:pt>
    <dgm:pt modelId="{C20CF75A-7BB6-4237-A811-478E3F5CE4BA}" type="pres">
      <dgm:prSet presAssocID="{3B9DAD0E-FBF7-46A1-AF5E-824CBFC6CD6E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911372C6-11DF-4C48-AAB6-5BC5FB8AAB67}" type="pres">
      <dgm:prSet presAssocID="{3B9DAD0E-FBF7-46A1-AF5E-824CBFC6CD6E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3A6B6702-1501-42CE-AB49-E3BFEF67D3B2}" srcId="{FD752AEF-BE48-4019-8E50-7D9071F17A0A}" destId="{EEEEFEF3-E82C-45CD-A32E-CBAF054348F9}" srcOrd="1" destOrd="0" parTransId="{4F54C41E-8DAA-450B-A2C2-0F6F007411D7}" sibTransId="{E5586F1D-1065-4739-86F7-31B7D2569DF1}"/>
    <dgm:cxn modelId="{92BA0105-DE7E-4EDD-A4D7-3268C17C864B}" srcId="{1AEAD47D-75E3-40FB-A10E-BB19A5E631FA}" destId="{EB1F2A1B-BC65-4058-82F9-F0DC76F475D7}" srcOrd="1" destOrd="0" parTransId="{34FC11AF-038F-420B-AA6E-33CE2FED40DE}" sibTransId="{F1A36109-6A26-4A77-9515-BF45D748D1F7}"/>
    <dgm:cxn modelId="{2667070A-D474-4C82-AF15-8C727A70437D}" type="presOf" srcId="{C30AD56D-E7E8-48F4-947C-0F7E4A9D94AC}" destId="{22A5838E-C6AA-41D2-87E6-F6761DFEDC04}" srcOrd="0" destOrd="0" presId="urn:microsoft.com/office/officeart/2005/8/layout/vList5"/>
    <dgm:cxn modelId="{0D2F7312-40C3-46F7-9675-68C6871949C4}" type="presOf" srcId="{0B1C5728-F079-4975-B5E2-E285874DD23C}" destId="{705DCAEB-980B-4F48-8FD9-9D1E1F3C9305}" srcOrd="0" destOrd="0" presId="urn:microsoft.com/office/officeart/2005/8/layout/vList5"/>
    <dgm:cxn modelId="{233F1318-B61C-43E8-AC9F-0F9A81E3CEA7}" type="presOf" srcId="{921A5F53-D7BB-49F4-93E4-F185F12B2FF7}" destId="{22A5838E-C6AA-41D2-87E6-F6761DFEDC04}" srcOrd="0" destOrd="1" presId="urn:microsoft.com/office/officeart/2005/8/layout/vList5"/>
    <dgm:cxn modelId="{8D192019-5736-41AA-A524-552B5893A4D5}" srcId="{D52FBB2B-B43B-41E6-B83C-2AFC892D9A29}" destId="{3B9DAD0E-FBF7-46A1-AF5E-824CBFC6CD6E}" srcOrd="4" destOrd="0" parTransId="{E215C5F4-822F-432D-9851-CE9DA6D4E698}" sibTransId="{243CF087-F1DF-413F-8D81-C04AEE603412}"/>
    <dgm:cxn modelId="{A5E8031E-4FF1-40E0-A52D-FDBDFE326F46}" srcId="{992C8050-DA17-4346-AAF7-BDE380400D77}" destId="{921A5F53-D7BB-49F4-93E4-F185F12B2FF7}" srcOrd="1" destOrd="0" parTransId="{A6B8F379-BCFE-423E-8908-5314C1AB55BC}" sibTransId="{7FA729CF-ED43-491F-A364-65C8883DCA14}"/>
    <dgm:cxn modelId="{C728501F-34C1-4975-A217-BE40C713A20B}" srcId="{D52FBB2B-B43B-41E6-B83C-2AFC892D9A29}" destId="{FD752AEF-BE48-4019-8E50-7D9071F17A0A}" srcOrd="2" destOrd="0" parTransId="{7B396BD6-8EE6-45C1-B8C3-D5FDE7C48629}" sibTransId="{F8192812-1A9F-4BE2-86F1-9DAD1DB263B5}"/>
    <dgm:cxn modelId="{EF636B35-BF3A-4DAB-9A45-8961E34D6CA3}" srcId="{992C8050-DA17-4346-AAF7-BDE380400D77}" destId="{C30AD56D-E7E8-48F4-947C-0F7E4A9D94AC}" srcOrd="0" destOrd="0" parTransId="{806DB2A7-CD05-4000-B752-9F24B61FEC27}" sibTransId="{8D913289-F43B-40A2-A391-BFAEECAF3F69}"/>
    <dgm:cxn modelId="{D4630B3B-AABE-4D2E-AA79-47E6DA58C163}" type="presOf" srcId="{F7E1E077-5174-4B38-B035-5DB461382C7E}" destId="{68371691-1875-43BD-9C73-0FBB3BC3B112}" srcOrd="0" destOrd="0" presId="urn:microsoft.com/office/officeart/2005/8/layout/vList5"/>
    <dgm:cxn modelId="{B3E27C4B-740B-433F-8782-E495D5A738AC}" type="presOf" srcId="{1AEAD47D-75E3-40FB-A10E-BB19A5E631FA}" destId="{394C1A6E-F90A-4EA2-8136-20D6A1442E21}" srcOrd="0" destOrd="0" presId="urn:microsoft.com/office/officeart/2005/8/layout/vList5"/>
    <dgm:cxn modelId="{7A67457C-148B-4668-991E-319AE24D825E}" type="presOf" srcId="{FD752AEF-BE48-4019-8E50-7D9071F17A0A}" destId="{D33131A2-5559-4E86-8A1C-41AD4ED131B8}" srcOrd="0" destOrd="0" presId="urn:microsoft.com/office/officeart/2005/8/layout/vList5"/>
    <dgm:cxn modelId="{4245247D-50C4-4A14-BE25-4238A5B8D6E2}" srcId="{D52FBB2B-B43B-41E6-B83C-2AFC892D9A29}" destId="{992C8050-DA17-4346-AAF7-BDE380400D77}" srcOrd="1" destOrd="0" parTransId="{4BAE9D7A-FE5F-4522-99BB-B9A2E644ED24}" sibTransId="{CAB26592-62A9-4610-AB06-791A85492D94}"/>
    <dgm:cxn modelId="{1364728B-CB46-4BD9-BFF7-DC754F263F23}" type="presOf" srcId="{EEEEFEF3-E82C-45CD-A32E-CBAF054348F9}" destId="{705DCAEB-980B-4F48-8FD9-9D1E1F3C9305}" srcOrd="0" destOrd="1" presId="urn:microsoft.com/office/officeart/2005/8/layout/vList5"/>
    <dgm:cxn modelId="{6E6BE58E-D598-4BBB-A14E-239900DFA9A9}" type="presOf" srcId="{D52FBB2B-B43B-41E6-B83C-2AFC892D9A29}" destId="{542B9DC7-A2C1-4E7F-BAA5-4A4DFCC8999E}" srcOrd="0" destOrd="0" presId="urn:microsoft.com/office/officeart/2005/8/layout/vList5"/>
    <dgm:cxn modelId="{E0ED439A-672E-4CC4-BF6C-C135D18EFC6B}" srcId="{3B9DAD0E-FBF7-46A1-AF5E-824CBFC6CD6E}" destId="{C78007F2-2F99-4B80-8A06-92137372D662}" srcOrd="1" destOrd="0" parTransId="{00101C45-E827-47E3-A0E4-67F7DB8D7E33}" sibTransId="{9175008D-6B86-4278-91F6-86CF6C244865}"/>
    <dgm:cxn modelId="{3E52FD9E-5257-4538-9DFA-CF6E43C3E70E}" srcId="{D52FBB2B-B43B-41E6-B83C-2AFC892D9A29}" destId="{9544D6FF-D5C4-4224-835E-DD0D5ECA37D9}" srcOrd="3" destOrd="0" parTransId="{2A165C97-30F5-4064-AA12-861728FB832B}" sibTransId="{F5376C59-2F7C-4C41-8579-595BA385D9A9}"/>
    <dgm:cxn modelId="{331AC9AB-E095-4C14-A70D-881C19D0A408}" srcId="{3B9DAD0E-FBF7-46A1-AF5E-824CBFC6CD6E}" destId="{9228E6E3-2DB3-4167-95F6-A6894D4FDE66}" srcOrd="0" destOrd="0" parTransId="{121EE2CE-0D91-4CC6-83CC-BE21FE53C595}" sibTransId="{F89DCB28-E576-44F9-B3A4-BDD66F126DC9}"/>
    <dgm:cxn modelId="{8FE698AC-0200-4363-B46F-33C65136C605}" type="presOf" srcId="{3B9DAD0E-FBF7-46A1-AF5E-824CBFC6CD6E}" destId="{C20CF75A-7BB6-4237-A811-478E3F5CE4BA}" srcOrd="0" destOrd="0" presId="urn:microsoft.com/office/officeart/2005/8/layout/vList5"/>
    <dgm:cxn modelId="{CE91E9BD-8730-44EA-BB56-477FFBEE8405}" type="presOf" srcId="{93BCBFB3-0CD8-47CF-BD55-D6D6234B26C7}" destId="{0F7614F6-0A53-484F-A9AF-71D80105E216}" srcOrd="0" destOrd="0" presId="urn:microsoft.com/office/officeart/2005/8/layout/vList5"/>
    <dgm:cxn modelId="{AB31A0BE-4709-4F49-9A69-85EA9FEA3C2F}" srcId="{FD752AEF-BE48-4019-8E50-7D9071F17A0A}" destId="{0B1C5728-F079-4975-B5E2-E285874DD23C}" srcOrd="0" destOrd="0" parTransId="{388B38DA-6B16-4820-827D-7B322C9A8A65}" sibTransId="{FDD21A83-BE25-4AA5-A456-3555F707092F}"/>
    <dgm:cxn modelId="{0F0030C8-582A-4CEC-AB60-079E87147295}" type="presOf" srcId="{C78007F2-2F99-4B80-8A06-92137372D662}" destId="{911372C6-11DF-4C48-AAB6-5BC5FB8AAB67}" srcOrd="0" destOrd="1" presId="urn:microsoft.com/office/officeart/2005/8/layout/vList5"/>
    <dgm:cxn modelId="{58B264CA-C186-4BC1-83EE-1C0FC02DACD5}" type="presOf" srcId="{9228E6E3-2DB3-4167-95F6-A6894D4FDE66}" destId="{911372C6-11DF-4C48-AAB6-5BC5FB8AAB67}" srcOrd="0" destOrd="0" presId="urn:microsoft.com/office/officeart/2005/8/layout/vList5"/>
    <dgm:cxn modelId="{D1D788CA-AD0E-4FEC-9341-4E6CC2946FD7}" type="presOf" srcId="{EB1F2A1B-BC65-4058-82F9-F0DC76F475D7}" destId="{0F7614F6-0A53-484F-A9AF-71D80105E216}" srcOrd="0" destOrd="1" presId="urn:microsoft.com/office/officeart/2005/8/layout/vList5"/>
    <dgm:cxn modelId="{107263CD-5F00-4BEE-957F-1D56B403A0EB}" srcId="{9544D6FF-D5C4-4224-835E-DD0D5ECA37D9}" destId="{84BECAEA-83EF-410B-801B-356717BDDE88}" srcOrd="1" destOrd="0" parTransId="{D151100D-69BE-4C11-99AD-3643E50AB18A}" sibTransId="{4486C779-A1DB-4D71-AA66-B5859D7C491B}"/>
    <dgm:cxn modelId="{A2026CD1-9D9B-4B1D-9115-A7735F657BE4}" srcId="{1AEAD47D-75E3-40FB-A10E-BB19A5E631FA}" destId="{93BCBFB3-0CD8-47CF-BD55-D6D6234B26C7}" srcOrd="0" destOrd="0" parTransId="{C2F59B2D-9CDB-4587-A636-48FFDFBCA564}" sibTransId="{F859F388-3D88-430D-9004-BB2F77213CF3}"/>
    <dgm:cxn modelId="{BE5AFED9-EC0E-4E8C-822B-38A6AF08FEF5}" type="presOf" srcId="{84BECAEA-83EF-410B-801B-356717BDDE88}" destId="{68371691-1875-43BD-9C73-0FBB3BC3B112}" srcOrd="0" destOrd="1" presId="urn:microsoft.com/office/officeart/2005/8/layout/vList5"/>
    <dgm:cxn modelId="{29573BDF-8A3B-4D0F-9E0D-AAF411CE2495}" type="presOf" srcId="{9544D6FF-D5C4-4224-835E-DD0D5ECA37D9}" destId="{87A5EBE7-A5B7-4E2A-AF14-F73F264DECEF}" srcOrd="0" destOrd="0" presId="urn:microsoft.com/office/officeart/2005/8/layout/vList5"/>
    <dgm:cxn modelId="{D4996DE1-5EB7-4078-89C0-D516A00C5402}" srcId="{D52FBB2B-B43B-41E6-B83C-2AFC892D9A29}" destId="{1AEAD47D-75E3-40FB-A10E-BB19A5E631FA}" srcOrd="0" destOrd="0" parTransId="{AEA203FD-FC14-417C-BE18-6194185E35CF}" sibTransId="{7FBC1412-8A65-4725-B807-0AE7460B8A48}"/>
    <dgm:cxn modelId="{C76B6DEA-2F1C-41BD-BA4E-2F631FFFB1A2}" type="presOf" srcId="{992C8050-DA17-4346-AAF7-BDE380400D77}" destId="{CBE08443-9357-4E04-8828-232F21FB7808}" srcOrd="0" destOrd="0" presId="urn:microsoft.com/office/officeart/2005/8/layout/vList5"/>
    <dgm:cxn modelId="{70C872EA-DF10-471C-A74B-9B2E131D0D5F}" srcId="{9544D6FF-D5C4-4224-835E-DD0D5ECA37D9}" destId="{F7E1E077-5174-4B38-B035-5DB461382C7E}" srcOrd="0" destOrd="0" parTransId="{CCE4CD2B-F7DC-4648-8A0E-9531EBFE9ABF}" sibTransId="{B80D7613-AAF0-42D3-9A7F-FA2E4BF1454B}"/>
    <dgm:cxn modelId="{1244DBE6-04E5-45B8-A294-2C93B2C3D34E}" type="presParOf" srcId="{542B9DC7-A2C1-4E7F-BAA5-4A4DFCC8999E}" destId="{E27EFE10-8987-458A-8514-94B9FD187C96}" srcOrd="0" destOrd="0" presId="urn:microsoft.com/office/officeart/2005/8/layout/vList5"/>
    <dgm:cxn modelId="{E49D86D3-E190-47B1-AA18-D5CA5E3DEB79}" type="presParOf" srcId="{E27EFE10-8987-458A-8514-94B9FD187C96}" destId="{394C1A6E-F90A-4EA2-8136-20D6A1442E21}" srcOrd="0" destOrd="0" presId="urn:microsoft.com/office/officeart/2005/8/layout/vList5"/>
    <dgm:cxn modelId="{72A00E13-B0D5-4EBB-847A-53C512B82BDB}" type="presParOf" srcId="{E27EFE10-8987-458A-8514-94B9FD187C96}" destId="{0F7614F6-0A53-484F-A9AF-71D80105E216}" srcOrd="1" destOrd="0" presId="urn:microsoft.com/office/officeart/2005/8/layout/vList5"/>
    <dgm:cxn modelId="{AB065FA9-2698-40B3-9A8A-6502F9455887}" type="presParOf" srcId="{542B9DC7-A2C1-4E7F-BAA5-4A4DFCC8999E}" destId="{D95C1C58-4EF6-4C57-B6C6-0012492C5C8E}" srcOrd="1" destOrd="0" presId="urn:microsoft.com/office/officeart/2005/8/layout/vList5"/>
    <dgm:cxn modelId="{DFD0DF4D-644F-4F51-B08B-3C8A40D0B7AA}" type="presParOf" srcId="{542B9DC7-A2C1-4E7F-BAA5-4A4DFCC8999E}" destId="{E2E28C96-414E-4938-8B3A-0C9344FBBE44}" srcOrd="2" destOrd="0" presId="urn:microsoft.com/office/officeart/2005/8/layout/vList5"/>
    <dgm:cxn modelId="{F1F39EFC-B45C-4074-A9AB-978F95E0AF36}" type="presParOf" srcId="{E2E28C96-414E-4938-8B3A-0C9344FBBE44}" destId="{CBE08443-9357-4E04-8828-232F21FB7808}" srcOrd="0" destOrd="0" presId="urn:microsoft.com/office/officeart/2005/8/layout/vList5"/>
    <dgm:cxn modelId="{A6A9CC90-E26E-460A-9CDE-CE2F8C97A291}" type="presParOf" srcId="{E2E28C96-414E-4938-8B3A-0C9344FBBE44}" destId="{22A5838E-C6AA-41D2-87E6-F6761DFEDC04}" srcOrd="1" destOrd="0" presId="urn:microsoft.com/office/officeart/2005/8/layout/vList5"/>
    <dgm:cxn modelId="{97F39929-859C-4AD3-A84F-E52D43F1B73C}" type="presParOf" srcId="{542B9DC7-A2C1-4E7F-BAA5-4A4DFCC8999E}" destId="{A3C53693-C43E-44C9-AD9C-0C7ABC8377AE}" srcOrd="3" destOrd="0" presId="urn:microsoft.com/office/officeart/2005/8/layout/vList5"/>
    <dgm:cxn modelId="{EF48BFA5-094B-4549-A77F-E3D790F55B4D}" type="presParOf" srcId="{542B9DC7-A2C1-4E7F-BAA5-4A4DFCC8999E}" destId="{151C589A-8225-4664-9D9F-DC513DB75EE7}" srcOrd="4" destOrd="0" presId="urn:microsoft.com/office/officeart/2005/8/layout/vList5"/>
    <dgm:cxn modelId="{ACE07C43-3244-4492-8394-C07217257E73}" type="presParOf" srcId="{151C589A-8225-4664-9D9F-DC513DB75EE7}" destId="{D33131A2-5559-4E86-8A1C-41AD4ED131B8}" srcOrd="0" destOrd="0" presId="urn:microsoft.com/office/officeart/2005/8/layout/vList5"/>
    <dgm:cxn modelId="{FCAF7201-7C30-4CB9-8C80-C6BDAED594AD}" type="presParOf" srcId="{151C589A-8225-4664-9D9F-DC513DB75EE7}" destId="{705DCAEB-980B-4F48-8FD9-9D1E1F3C9305}" srcOrd="1" destOrd="0" presId="urn:microsoft.com/office/officeart/2005/8/layout/vList5"/>
    <dgm:cxn modelId="{199B065F-E22A-4A9C-8A7E-68053A6B22E7}" type="presParOf" srcId="{542B9DC7-A2C1-4E7F-BAA5-4A4DFCC8999E}" destId="{0492EBFE-2275-4956-9041-9CCF1167CD18}" srcOrd="5" destOrd="0" presId="urn:microsoft.com/office/officeart/2005/8/layout/vList5"/>
    <dgm:cxn modelId="{6962314F-1934-4857-9C64-467E86B1EE8F}" type="presParOf" srcId="{542B9DC7-A2C1-4E7F-BAA5-4A4DFCC8999E}" destId="{C7403922-A95C-4B07-8769-E4EAA1D77B49}" srcOrd="6" destOrd="0" presId="urn:microsoft.com/office/officeart/2005/8/layout/vList5"/>
    <dgm:cxn modelId="{A0CBAA38-7DAF-46F5-9F0E-44766FA4ACE7}" type="presParOf" srcId="{C7403922-A95C-4B07-8769-E4EAA1D77B49}" destId="{87A5EBE7-A5B7-4E2A-AF14-F73F264DECEF}" srcOrd="0" destOrd="0" presId="urn:microsoft.com/office/officeart/2005/8/layout/vList5"/>
    <dgm:cxn modelId="{F81EBA8C-3912-4B6F-AAB4-EFC52C1D6DED}" type="presParOf" srcId="{C7403922-A95C-4B07-8769-E4EAA1D77B49}" destId="{68371691-1875-43BD-9C73-0FBB3BC3B112}" srcOrd="1" destOrd="0" presId="urn:microsoft.com/office/officeart/2005/8/layout/vList5"/>
    <dgm:cxn modelId="{0BBFEF2F-26AC-46C5-879B-76BA508E0CE0}" type="presParOf" srcId="{542B9DC7-A2C1-4E7F-BAA5-4A4DFCC8999E}" destId="{CD0088F9-D9C1-41C7-8084-4D3EB5255FAE}" srcOrd="7" destOrd="0" presId="urn:microsoft.com/office/officeart/2005/8/layout/vList5"/>
    <dgm:cxn modelId="{EDB5F418-0610-4EFE-9AE8-8597DA136118}" type="presParOf" srcId="{542B9DC7-A2C1-4E7F-BAA5-4A4DFCC8999E}" destId="{C2E565DD-C242-4D16-ADE5-D921215DC70E}" srcOrd="8" destOrd="0" presId="urn:microsoft.com/office/officeart/2005/8/layout/vList5"/>
    <dgm:cxn modelId="{73DE7ED7-7965-44C4-977B-47D51407DA35}" type="presParOf" srcId="{C2E565DD-C242-4D16-ADE5-D921215DC70E}" destId="{C20CF75A-7BB6-4237-A811-478E3F5CE4BA}" srcOrd="0" destOrd="0" presId="urn:microsoft.com/office/officeart/2005/8/layout/vList5"/>
    <dgm:cxn modelId="{F52225B1-154C-43D5-A960-AAA85D1E645B}" type="presParOf" srcId="{C2E565DD-C242-4D16-ADE5-D921215DC70E}" destId="{911372C6-11DF-4C48-AAB6-5BC5FB8AAB6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481520-7D29-467A-9AF6-FAC322038B2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867000-6F75-46AF-9CD6-C3F23B21E21B}">
      <dgm:prSet/>
      <dgm:spPr/>
      <dgm:t>
        <a:bodyPr/>
        <a:lstStyle/>
        <a:p>
          <a:r>
            <a:rPr lang="en-US" b="1" i="0" baseline="0"/>
            <a:t>Steps</a:t>
          </a:r>
          <a:r>
            <a:rPr lang="en-US" b="0" i="0" baseline="0"/>
            <a:t>:</a:t>
          </a:r>
          <a:endParaRPr lang="en-US"/>
        </a:p>
      </dgm:t>
    </dgm:pt>
    <dgm:pt modelId="{2DFA3D65-A4DB-4CAD-8D63-09344FA61E3F}" type="parTrans" cxnId="{44950FF7-D969-4AF7-8DBA-384A04ADF704}">
      <dgm:prSet/>
      <dgm:spPr/>
      <dgm:t>
        <a:bodyPr/>
        <a:lstStyle/>
        <a:p>
          <a:endParaRPr lang="en-US"/>
        </a:p>
      </dgm:t>
    </dgm:pt>
    <dgm:pt modelId="{CC2B0D44-F9F5-41E0-B088-A173BB067FFD}" type="sibTrans" cxnId="{44950FF7-D969-4AF7-8DBA-384A04ADF704}">
      <dgm:prSet/>
      <dgm:spPr/>
      <dgm:t>
        <a:bodyPr/>
        <a:lstStyle/>
        <a:p>
          <a:endParaRPr lang="en-US"/>
        </a:p>
      </dgm:t>
    </dgm:pt>
    <dgm:pt modelId="{EE346E00-A0EE-49FE-8E86-400953D02C8D}">
      <dgm:prSet/>
      <dgm:spPr/>
      <dgm:t>
        <a:bodyPr/>
        <a:lstStyle/>
        <a:p>
          <a:r>
            <a:rPr lang="en-US" b="1" i="0" baseline="0" dirty="0"/>
            <a:t>Parse</a:t>
          </a:r>
          <a:r>
            <a:rPr lang="en-US" b="0" i="0" baseline="0" dirty="0"/>
            <a:t>: Check SQL syntax, Semantic Check</a:t>
          </a:r>
          <a:endParaRPr lang="en-US" dirty="0"/>
        </a:p>
      </dgm:t>
    </dgm:pt>
    <dgm:pt modelId="{2DE172A2-542A-49DF-84F6-FFB056D7142F}" type="parTrans" cxnId="{8E69FF54-F712-446D-8A24-72CC5454A3E1}">
      <dgm:prSet/>
      <dgm:spPr/>
      <dgm:t>
        <a:bodyPr/>
        <a:lstStyle/>
        <a:p>
          <a:endParaRPr lang="en-US"/>
        </a:p>
      </dgm:t>
    </dgm:pt>
    <dgm:pt modelId="{65B82D96-418F-45A0-93DC-2AF243D22904}" type="sibTrans" cxnId="{8E69FF54-F712-446D-8A24-72CC5454A3E1}">
      <dgm:prSet/>
      <dgm:spPr/>
      <dgm:t>
        <a:bodyPr/>
        <a:lstStyle/>
        <a:p>
          <a:endParaRPr lang="en-US"/>
        </a:p>
      </dgm:t>
    </dgm:pt>
    <dgm:pt modelId="{AC3BE8AA-1E80-40AA-9D0A-C2E099FBAB44}">
      <dgm:prSet/>
      <dgm:spPr/>
      <dgm:t>
        <a:bodyPr/>
        <a:lstStyle/>
        <a:p>
          <a:r>
            <a:rPr lang="en-US" b="1" i="0" baseline="0" dirty="0"/>
            <a:t>Translate</a:t>
          </a:r>
          <a:r>
            <a:rPr lang="en-US" b="0" i="0" baseline="0" dirty="0"/>
            <a:t>: Convert to relational algebra.</a:t>
          </a:r>
          <a:endParaRPr lang="en-US" dirty="0"/>
        </a:p>
      </dgm:t>
    </dgm:pt>
    <dgm:pt modelId="{AE480074-52B8-4D86-9BF8-7D8F1EBB565F}" type="parTrans" cxnId="{73324FF2-9203-4AE7-B463-A5881C941504}">
      <dgm:prSet/>
      <dgm:spPr/>
      <dgm:t>
        <a:bodyPr/>
        <a:lstStyle/>
        <a:p>
          <a:endParaRPr lang="en-US"/>
        </a:p>
      </dgm:t>
    </dgm:pt>
    <dgm:pt modelId="{CF3DB521-FCAC-4914-B15A-4488E320C8D0}" type="sibTrans" cxnId="{73324FF2-9203-4AE7-B463-A5881C941504}">
      <dgm:prSet/>
      <dgm:spPr/>
      <dgm:t>
        <a:bodyPr/>
        <a:lstStyle/>
        <a:p>
          <a:endParaRPr lang="en-US"/>
        </a:p>
      </dgm:t>
    </dgm:pt>
    <dgm:pt modelId="{F7581C35-7293-4708-A093-C9477FC2C6F4}">
      <dgm:prSet/>
      <dgm:spPr/>
      <dgm:t>
        <a:bodyPr/>
        <a:lstStyle/>
        <a:p>
          <a:r>
            <a:rPr lang="en-US" b="1" i="0" baseline="0"/>
            <a:t>Optimize</a:t>
          </a:r>
          <a:r>
            <a:rPr lang="en-US" b="0" i="0" baseline="0"/>
            <a:t>: Use index on department if available.</a:t>
          </a:r>
          <a:endParaRPr lang="en-US"/>
        </a:p>
      </dgm:t>
    </dgm:pt>
    <dgm:pt modelId="{6B3B6B8D-1448-48C0-BA7B-92837044BC49}" type="parTrans" cxnId="{68DDEDCE-8AA0-4A27-9050-E8B105BEB2DE}">
      <dgm:prSet/>
      <dgm:spPr/>
      <dgm:t>
        <a:bodyPr/>
        <a:lstStyle/>
        <a:p>
          <a:endParaRPr lang="en-US"/>
        </a:p>
      </dgm:t>
    </dgm:pt>
    <dgm:pt modelId="{CA477CDF-24AB-414D-B26C-2F07B5724A8C}" type="sibTrans" cxnId="{68DDEDCE-8AA0-4A27-9050-E8B105BEB2DE}">
      <dgm:prSet/>
      <dgm:spPr/>
      <dgm:t>
        <a:bodyPr/>
        <a:lstStyle/>
        <a:p>
          <a:endParaRPr lang="en-US"/>
        </a:p>
      </dgm:t>
    </dgm:pt>
    <dgm:pt modelId="{A26FA83E-A740-4FEF-A122-B5C0F02AACE6}">
      <dgm:prSet/>
      <dgm:spPr/>
      <dgm:t>
        <a:bodyPr/>
        <a:lstStyle/>
        <a:p>
          <a:r>
            <a:rPr lang="en-US" b="1" i="0" baseline="0"/>
            <a:t>Plan</a:t>
          </a:r>
          <a:r>
            <a:rPr lang="en-US" b="0" i="0" baseline="0"/>
            <a:t>: Scan table or index.</a:t>
          </a:r>
          <a:endParaRPr lang="en-US"/>
        </a:p>
      </dgm:t>
    </dgm:pt>
    <dgm:pt modelId="{A901E8EF-5F42-414B-A288-F35F0858956A}" type="parTrans" cxnId="{51999FB0-389B-4B42-8A70-1550E16370FF}">
      <dgm:prSet/>
      <dgm:spPr/>
      <dgm:t>
        <a:bodyPr/>
        <a:lstStyle/>
        <a:p>
          <a:endParaRPr lang="en-US"/>
        </a:p>
      </dgm:t>
    </dgm:pt>
    <dgm:pt modelId="{AFDB0955-0A21-4F25-9D7A-EB89C011A175}" type="sibTrans" cxnId="{51999FB0-389B-4B42-8A70-1550E16370FF}">
      <dgm:prSet/>
      <dgm:spPr/>
      <dgm:t>
        <a:bodyPr/>
        <a:lstStyle/>
        <a:p>
          <a:endParaRPr lang="en-US"/>
        </a:p>
      </dgm:t>
    </dgm:pt>
    <dgm:pt modelId="{919E46F8-5192-4D96-ADE6-25F7B4A19EE6}">
      <dgm:prSet/>
      <dgm:spPr/>
      <dgm:t>
        <a:bodyPr/>
        <a:lstStyle/>
        <a:p>
          <a:r>
            <a:rPr lang="en-US" b="1" i="0" baseline="0"/>
            <a:t>Execute</a:t>
          </a:r>
          <a:r>
            <a:rPr lang="en-US" b="0" i="0" baseline="0"/>
            <a:t>: Return names of employees in Sales.</a:t>
          </a:r>
          <a:endParaRPr lang="en-US"/>
        </a:p>
      </dgm:t>
    </dgm:pt>
    <dgm:pt modelId="{B5D658BA-428F-40DA-A562-BD0B614E87E9}" type="parTrans" cxnId="{1C8AFF29-2DAC-4EFB-B3A7-419366997547}">
      <dgm:prSet/>
      <dgm:spPr/>
      <dgm:t>
        <a:bodyPr/>
        <a:lstStyle/>
        <a:p>
          <a:endParaRPr lang="en-US"/>
        </a:p>
      </dgm:t>
    </dgm:pt>
    <dgm:pt modelId="{7541C180-EE47-41F0-B661-70E0DE357942}" type="sibTrans" cxnId="{1C8AFF29-2DAC-4EFB-B3A7-419366997547}">
      <dgm:prSet/>
      <dgm:spPr/>
      <dgm:t>
        <a:bodyPr/>
        <a:lstStyle/>
        <a:p>
          <a:endParaRPr lang="en-US"/>
        </a:p>
      </dgm:t>
    </dgm:pt>
    <dgm:pt modelId="{D0F11E38-AC3C-4634-9C88-46D66C9E50F8}" type="pres">
      <dgm:prSet presAssocID="{85481520-7D29-467A-9AF6-FAC322038B23}" presName="vert0" presStyleCnt="0">
        <dgm:presLayoutVars>
          <dgm:dir/>
          <dgm:animOne val="branch"/>
          <dgm:animLvl val="lvl"/>
        </dgm:presLayoutVars>
      </dgm:prSet>
      <dgm:spPr/>
    </dgm:pt>
    <dgm:pt modelId="{5B4C0B24-2227-490A-8D10-ABC684BD0D20}" type="pres">
      <dgm:prSet presAssocID="{0E867000-6F75-46AF-9CD6-C3F23B21E21B}" presName="thickLine" presStyleLbl="alignNode1" presStyleIdx="0" presStyleCnt="6"/>
      <dgm:spPr/>
    </dgm:pt>
    <dgm:pt modelId="{ADE672D7-D6EF-42F1-9055-239721A94A5C}" type="pres">
      <dgm:prSet presAssocID="{0E867000-6F75-46AF-9CD6-C3F23B21E21B}" presName="horz1" presStyleCnt="0"/>
      <dgm:spPr/>
    </dgm:pt>
    <dgm:pt modelId="{202BDC0B-6051-47E6-AB07-0C3AE771D042}" type="pres">
      <dgm:prSet presAssocID="{0E867000-6F75-46AF-9CD6-C3F23B21E21B}" presName="tx1" presStyleLbl="revTx" presStyleIdx="0" presStyleCnt="6"/>
      <dgm:spPr/>
    </dgm:pt>
    <dgm:pt modelId="{C0FA2D8D-3B76-4DAB-B344-8D07833CE742}" type="pres">
      <dgm:prSet presAssocID="{0E867000-6F75-46AF-9CD6-C3F23B21E21B}" presName="vert1" presStyleCnt="0"/>
      <dgm:spPr/>
    </dgm:pt>
    <dgm:pt modelId="{A4BCA1F2-3B86-4CC4-84BE-87B521E7D28A}" type="pres">
      <dgm:prSet presAssocID="{EE346E00-A0EE-49FE-8E86-400953D02C8D}" presName="thickLine" presStyleLbl="alignNode1" presStyleIdx="1" presStyleCnt="6"/>
      <dgm:spPr/>
    </dgm:pt>
    <dgm:pt modelId="{BD697436-9DDF-4486-83CE-0F6DE3810834}" type="pres">
      <dgm:prSet presAssocID="{EE346E00-A0EE-49FE-8E86-400953D02C8D}" presName="horz1" presStyleCnt="0"/>
      <dgm:spPr/>
    </dgm:pt>
    <dgm:pt modelId="{E886CF0C-0660-4897-AA94-92D62FB7C9B5}" type="pres">
      <dgm:prSet presAssocID="{EE346E00-A0EE-49FE-8E86-400953D02C8D}" presName="tx1" presStyleLbl="revTx" presStyleIdx="1" presStyleCnt="6"/>
      <dgm:spPr/>
    </dgm:pt>
    <dgm:pt modelId="{5AD640DC-B167-47B3-982B-1ACCF4181DEE}" type="pres">
      <dgm:prSet presAssocID="{EE346E00-A0EE-49FE-8E86-400953D02C8D}" presName="vert1" presStyleCnt="0"/>
      <dgm:spPr/>
    </dgm:pt>
    <dgm:pt modelId="{B8222ED4-1C73-4D65-BA92-B8D35557AD2C}" type="pres">
      <dgm:prSet presAssocID="{AC3BE8AA-1E80-40AA-9D0A-C2E099FBAB44}" presName="thickLine" presStyleLbl="alignNode1" presStyleIdx="2" presStyleCnt="6"/>
      <dgm:spPr/>
    </dgm:pt>
    <dgm:pt modelId="{12AE5745-6E33-49F4-879C-5DF5BCF551DF}" type="pres">
      <dgm:prSet presAssocID="{AC3BE8AA-1E80-40AA-9D0A-C2E099FBAB44}" presName="horz1" presStyleCnt="0"/>
      <dgm:spPr/>
    </dgm:pt>
    <dgm:pt modelId="{98B09A73-0743-4814-BDCF-F5E6EA3E0B44}" type="pres">
      <dgm:prSet presAssocID="{AC3BE8AA-1E80-40AA-9D0A-C2E099FBAB44}" presName="tx1" presStyleLbl="revTx" presStyleIdx="2" presStyleCnt="6"/>
      <dgm:spPr/>
    </dgm:pt>
    <dgm:pt modelId="{3733D538-3672-486A-8C9A-AF3348F06C40}" type="pres">
      <dgm:prSet presAssocID="{AC3BE8AA-1E80-40AA-9D0A-C2E099FBAB44}" presName="vert1" presStyleCnt="0"/>
      <dgm:spPr/>
    </dgm:pt>
    <dgm:pt modelId="{FB1047D0-9D63-46D7-9D9E-C0165B72BF0F}" type="pres">
      <dgm:prSet presAssocID="{F7581C35-7293-4708-A093-C9477FC2C6F4}" presName="thickLine" presStyleLbl="alignNode1" presStyleIdx="3" presStyleCnt="6"/>
      <dgm:spPr/>
    </dgm:pt>
    <dgm:pt modelId="{0D188F6C-8680-46FD-A27D-2F855ADCD71A}" type="pres">
      <dgm:prSet presAssocID="{F7581C35-7293-4708-A093-C9477FC2C6F4}" presName="horz1" presStyleCnt="0"/>
      <dgm:spPr/>
    </dgm:pt>
    <dgm:pt modelId="{7A1F5CB4-6E8D-45F4-88AF-C150C9C0A5B8}" type="pres">
      <dgm:prSet presAssocID="{F7581C35-7293-4708-A093-C9477FC2C6F4}" presName="tx1" presStyleLbl="revTx" presStyleIdx="3" presStyleCnt="6"/>
      <dgm:spPr/>
    </dgm:pt>
    <dgm:pt modelId="{8736D9D7-550B-4516-96A7-9B79C4E7F344}" type="pres">
      <dgm:prSet presAssocID="{F7581C35-7293-4708-A093-C9477FC2C6F4}" presName="vert1" presStyleCnt="0"/>
      <dgm:spPr/>
    </dgm:pt>
    <dgm:pt modelId="{BB5168DB-C0F0-4E0E-983F-7009267A62E1}" type="pres">
      <dgm:prSet presAssocID="{A26FA83E-A740-4FEF-A122-B5C0F02AACE6}" presName="thickLine" presStyleLbl="alignNode1" presStyleIdx="4" presStyleCnt="6"/>
      <dgm:spPr/>
    </dgm:pt>
    <dgm:pt modelId="{4DEF230A-FDA3-4C22-9206-998E31F85938}" type="pres">
      <dgm:prSet presAssocID="{A26FA83E-A740-4FEF-A122-B5C0F02AACE6}" presName="horz1" presStyleCnt="0"/>
      <dgm:spPr/>
    </dgm:pt>
    <dgm:pt modelId="{885A65F0-6FF9-421E-98F0-885BD7E8A418}" type="pres">
      <dgm:prSet presAssocID="{A26FA83E-A740-4FEF-A122-B5C0F02AACE6}" presName="tx1" presStyleLbl="revTx" presStyleIdx="4" presStyleCnt="6"/>
      <dgm:spPr/>
    </dgm:pt>
    <dgm:pt modelId="{E983F4B6-B31E-438E-9FD8-54F96EA071E8}" type="pres">
      <dgm:prSet presAssocID="{A26FA83E-A740-4FEF-A122-B5C0F02AACE6}" presName="vert1" presStyleCnt="0"/>
      <dgm:spPr/>
    </dgm:pt>
    <dgm:pt modelId="{FD50064D-0831-4EA8-A438-7C5821E83DD7}" type="pres">
      <dgm:prSet presAssocID="{919E46F8-5192-4D96-ADE6-25F7B4A19EE6}" presName="thickLine" presStyleLbl="alignNode1" presStyleIdx="5" presStyleCnt="6"/>
      <dgm:spPr/>
    </dgm:pt>
    <dgm:pt modelId="{2EA3B556-43BE-4479-BC63-8D6D5F8400F7}" type="pres">
      <dgm:prSet presAssocID="{919E46F8-5192-4D96-ADE6-25F7B4A19EE6}" presName="horz1" presStyleCnt="0"/>
      <dgm:spPr/>
    </dgm:pt>
    <dgm:pt modelId="{21BDA5F7-C384-41FA-83A4-8BD7BE6CE697}" type="pres">
      <dgm:prSet presAssocID="{919E46F8-5192-4D96-ADE6-25F7B4A19EE6}" presName="tx1" presStyleLbl="revTx" presStyleIdx="5" presStyleCnt="6"/>
      <dgm:spPr/>
    </dgm:pt>
    <dgm:pt modelId="{A9F7A3EC-8A38-4DD0-AC51-40585766CDB3}" type="pres">
      <dgm:prSet presAssocID="{919E46F8-5192-4D96-ADE6-25F7B4A19EE6}" presName="vert1" presStyleCnt="0"/>
      <dgm:spPr/>
    </dgm:pt>
  </dgm:ptLst>
  <dgm:cxnLst>
    <dgm:cxn modelId="{DCB64A0F-6804-4214-BCC4-2B725CD40A4D}" type="presOf" srcId="{EE346E00-A0EE-49FE-8E86-400953D02C8D}" destId="{E886CF0C-0660-4897-AA94-92D62FB7C9B5}" srcOrd="0" destOrd="0" presId="urn:microsoft.com/office/officeart/2008/layout/LinedList"/>
    <dgm:cxn modelId="{AB302E19-1469-474B-93BC-48CF1C05D4EE}" type="presOf" srcId="{AC3BE8AA-1E80-40AA-9D0A-C2E099FBAB44}" destId="{98B09A73-0743-4814-BDCF-F5E6EA3E0B44}" srcOrd="0" destOrd="0" presId="urn:microsoft.com/office/officeart/2008/layout/LinedList"/>
    <dgm:cxn modelId="{0E873125-2411-4B07-88CC-39FFED9B9C84}" type="presOf" srcId="{F7581C35-7293-4708-A093-C9477FC2C6F4}" destId="{7A1F5CB4-6E8D-45F4-88AF-C150C9C0A5B8}" srcOrd="0" destOrd="0" presId="urn:microsoft.com/office/officeart/2008/layout/LinedList"/>
    <dgm:cxn modelId="{1C8AFF29-2DAC-4EFB-B3A7-419366997547}" srcId="{85481520-7D29-467A-9AF6-FAC322038B23}" destId="{919E46F8-5192-4D96-ADE6-25F7B4A19EE6}" srcOrd="5" destOrd="0" parTransId="{B5D658BA-428F-40DA-A562-BD0B614E87E9}" sibTransId="{7541C180-EE47-41F0-B661-70E0DE357942}"/>
    <dgm:cxn modelId="{901BF943-4801-440F-B099-D2EE9AC940A0}" type="presOf" srcId="{919E46F8-5192-4D96-ADE6-25F7B4A19EE6}" destId="{21BDA5F7-C384-41FA-83A4-8BD7BE6CE697}" srcOrd="0" destOrd="0" presId="urn:microsoft.com/office/officeart/2008/layout/LinedList"/>
    <dgm:cxn modelId="{8E69FF54-F712-446D-8A24-72CC5454A3E1}" srcId="{85481520-7D29-467A-9AF6-FAC322038B23}" destId="{EE346E00-A0EE-49FE-8E86-400953D02C8D}" srcOrd="1" destOrd="0" parTransId="{2DE172A2-542A-49DF-84F6-FFB056D7142F}" sibTransId="{65B82D96-418F-45A0-93DC-2AF243D22904}"/>
    <dgm:cxn modelId="{E9911088-1DEA-4D93-B6CB-C01C85850561}" type="presOf" srcId="{A26FA83E-A740-4FEF-A122-B5C0F02AACE6}" destId="{885A65F0-6FF9-421E-98F0-885BD7E8A418}" srcOrd="0" destOrd="0" presId="urn:microsoft.com/office/officeart/2008/layout/LinedList"/>
    <dgm:cxn modelId="{D3FFEF95-3841-40AE-A053-FC04D1EED336}" type="presOf" srcId="{85481520-7D29-467A-9AF6-FAC322038B23}" destId="{D0F11E38-AC3C-4634-9C88-46D66C9E50F8}" srcOrd="0" destOrd="0" presId="urn:microsoft.com/office/officeart/2008/layout/LinedList"/>
    <dgm:cxn modelId="{51999FB0-389B-4B42-8A70-1550E16370FF}" srcId="{85481520-7D29-467A-9AF6-FAC322038B23}" destId="{A26FA83E-A740-4FEF-A122-B5C0F02AACE6}" srcOrd="4" destOrd="0" parTransId="{A901E8EF-5F42-414B-A288-F35F0858956A}" sibTransId="{AFDB0955-0A21-4F25-9D7A-EB89C011A175}"/>
    <dgm:cxn modelId="{B1C827CD-16B4-4A10-9B85-7D8454CF7C59}" type="presOf" srcId="{0E867000-6F75-46AF-9CD6-C3F23B21E21B}" destId="{202BDC0B-6051-47E6-AB07-0C3AE771D042}" srcOrd="0" destOrd="0" presId="urn:microsoft.com/office/officeart/2008/layout/LinedList"/>
    <dgm:cxn modelId="{68DDEDCE-8AA0-4A27-9050-E8B105BEB2DE}" srcId="{85481520-7D29-467A-9AF6-FAC322038B23}" destId="{F7581C35-7293-4708-A093-C9477FC2C6F4}" srcOrd="3" destOrd="0" parTransId="{6B3B6B8D-1448-48C0-BA7B-92837044BC49}" sibTransId="{CA477CDF-24AB-414D-B26C-2F07B5724A8C}"/>
    <dgm:cxn modelId="{73324FF2-9203-4AE7-B463-A5881C941504}" srcId="{85481520-7D29-467A-9AF6-FAC322038B23}" destId="{AC3BE8AA-1E80-40AA-9D0A-C2E099FBAB44}" srcOrd="2" destOrd="0" parTransId="{AE480074-52B8-4D86-9BF8-7D8F1EBB565F}" sibTransId="{CF3DB521-FCAC-4914-B15A-4488E320C8D0}"/>
    <dgm:cxn modelId="{44950FF7-D969-4AF7-8DBA-384A04ADF704}" srcId="{85481520-7D29-467A-9AF6-FAC322038B23}" destId="{0E867000-6F75-46AF-9CD6-C3F23B21E21B}" srcOrd="0" destOrd="0" parTransId="{2DFA3D65-A4DB-4CAD-8D63-09344FA61E3F}" sibTransId="{CC2B0D44-F9F5-41E0-B088-A173BB067FFD}"/>
    <dgm:cxn modelId="{8A51CB17-AA09-4A9B-A4D5-F01993DBDC2D}" type="presParOf" srcId="{D0F11E38-AC3C-4634-9C88-46D66C9E50F8}" destId="{5B4C0B24-2227-490A-8D10-ABC684BD0D20}" srcOrd="0" destOrd="0" presId="urn:microsoft.com/office/officeart/2008/layout/LinedList"/>
    <dgm:cxn modelId="{ACE565F6-DAB2-4212-AFA8-511550992DAF}" type="presParOf" srcId="{D0F11E38-AC3C-4634-9C88-46D66C9E50F8}" destId="{ADE672D7-D6EF-42F1-9055-239721A94A5C}" srcOrd="1" destOrd="0" presId="urn:microsoft.com/office/officeart/2008/layout/LinedList"/>
    <dgm:cxn modelId="{FC7A6188-145A-4FA7-9FCF-F81FF4E57205}" type="presParOf" srcId="{ADE672D7-D6EF-42F1-9055-239721A94A5C}" destId="{202BDC0B-6051-47E6-AB07-0C3AE771D042}" srcOrd="0" destOrd="0" presId="urn:microsoft.com/office/officeart/2008/layout/LinedList"/>
    <dgm:cxn modelId="{CC24D644-0C69-405F-B325-F543164E8AB4}" type="presParOf" srcId="{ADE672D7-D6EF-42F1-9055-239721A94A5C}" destId="{C0FA2D8D-3B76-4DAB-B344-8D07833CE742}" srcOrd="1" destOrd="0" presId="urn:microsoft.com/office/officeart/2008/layout/LinedList"/>
    <dgm:cxn modelId="{16B86833-FD55-4EC2-81FB-8C5B5A2351F9}" type="presParOf" srcId="{D0F11E38-AC3C-4634-9C88-46D66C9E50F8}" destId="{A4BCA1F2-3B86-4CC4-84BE-87B521E7D28A}" srcOrd="2" destOrd="0" presId="urn:microsoft.com/office/officeart/2008/layout/LinedList"/>
    <dgm:cxn modelId="{8C015A84-7966-4297-BCB9-3D7A7FE4F2D3}" type="presParOf" srcId="{D0F11E38-AC3C-4634-9C88-46D66C9E50F8}" destId="{BD697436-9DDF-4486-83CE-0F6DE3810834}" srcOrd="3" destOrd="0" presId="urn:microsoft.com/office/officeart/2008/layout/LinedList"/>
    <dgm:cxn modelId="{538FC646-3744-4730-8838-8DBAF02031D0}" type="presParOf" srcId="{BD697436-9DDF-4486-83CE-0F6DE3810834}" destId="{E886CF0C-0660-4897-AA94-92D62FB7C9B5}" srcOrd="0" destOrd="0" presId="urn:microsoft.com/office/officeart/2008/layout/LinedList"/>
    <dgm:cxn modelId="{DC94EAD8-A599-437B-B0B9-09EA09849279}" type="presParOf" srcId="{BD697436-9DDF-4486-83CE-0F6DE3810834}" destId="{5AD640DC-B167-47B3-982B-1ACCF4181DEE}" srcOrd="1" destOrd="0" presId="urn:microsoft.com/office/officeart/2008/layout/LinedList"/>
    <dgm:cxn modelId="{8643BCB3-FB05-4361-A04B-0CB706D6E7B4}" type="presParOf" srcId="{D0F11E38-AC3C-4634-9C88-46D66C9E50F8}" destId="{B8222ED4-1C73-4D65-BA92-B8D35557AD2C}" srcOrd="4" destOrd="0" presId="urn:microsoft.com/office/officeart/2008/layout/LinedList"/>
    <dgm:cxn modelId="{1FA75EDB-1DB1-4ED7-9C20-032A5B1AC415}" type="presParOf" srcId="{D0F11E38-AC3C-4634-9C88-46D66C9E50F8}" destId="{12AE5745-6E33-49F4-879C-5DF5BCF551DF}" srcOrd="5" destOrd="0" presId="urn:microsoft.com/office/officeart/2008/layout/LinedList"/>
    <dgm:cxn modelId="{5C25EF9D-AE46-45DC-8C9D-A5C16405189D}" type="presParOf" srcId="{12AE5745-6E33-49F4-879C-5DF5BCF551DF}" destId="{98B09A73-0743-4814-BDCF-F5E6EA3E0B44}" srcOrd="0" destOrd="0" presId="urn:microsoft.com/office/officeart/2008/layout/LinedList"/>
    <dgm:cxn modelId="{E1CA1E7D-7472-4D99-9A34-1A9C4AA9FE6F}" type="presParOf" srcId="{12AE5745-6E33-49F4-879C-5DF5BCF551DF}" destId="{3733D538-3672-486A-8C9A-AF3348F06C40}" srcOrd="1" destOrd="0" presId="urn:microsoft.com/office/officeart/2008/layout/LinedList"/>
    <dgm:cxn modelId="{FA8F690C-CC0C-4C4B-BBBB-A3ED36369A1E}" type="presParOf" srcId="{D0F11E38-AC3C-4634-9C88-46D66C9E50F8}" destId="{FB1047D0-9D63-46D7-9D9E-C0165B72BF0F}" srcOrd="6" destOrd="0" presId="urn:microsoft.com/office/officeart/2008/layout/LinedList"/>
    <dgm:cxn modelId="{4202808F-80FA-43F5-81E7-59ACC9E98A5F}" type="presParOf" srcId="{D0F11E38-AC3C-4634-9C88-46D66C9E50F8}" destId="{0D188F6C-8680-46FD-A27D-2F855ADCD71A}" srcOrd="7" destOrd="0" presId="urn:microsoft.com/office/officeart/2008/layout/LinedList"/>
    <dgm:cxn modelId="{5A20454C-7EE2-4FFB-8B0E-70E4362F51B1}" type="presParOf" srcId="{0D188F6C-8680-46FD-A27D-2F855ADCD71A}" destId="{7A1F5CB4-6E8D-45F4-88AF-C150C9C0A5B8}" srcOrd="0" destOrd="0" presId="urn:microsoft.com/office/officeart/2008/layout/LinedList"/>
    <dgm:cxn modelId="{5B71F373-DAEE-4BC7-9B0B-3F1808603DB6}" type="presParOf" srcId="{0D188F6C-8680-46FD-A27D-2F855ADCD71A}" destId="{8736D9D7-550B-4516-96A7-9B79C4E7F344}" srcOrd="1" destOrd="0" presId="urn:microsoft.com/office/officeart/2008/layout/LinedList"/>
    <dgm:cxn modelId="{BAE569D3-F037-484A-BEB6-6A1F4064B382}" type="presParOf" srcId="{D0F11E38-AC3C-4634-9C88-46D66C9E50F8}" destId="{BB5168DB-C0F0-4E0E-983F-7009267A62E1}" srcOrd="8" destOrd="0" presId="urn:microsoft.com/office/officeart/2008/layout/LinedList"/>
    <dgm:cxn modelId="{DC537AA3-A6B2-477A-B386-21E78104EE64}" type="presParOf" srcId="{D0F11E38-AC3C-4634-9C88-46D66C9E50F8}" destId="{4DEF230A-FDA3-4C22-9206-998E31F85938}" srcOrd="9" destOrd="0" presId="urn:microsoft.com/office/officeart/2008/layout/LinedList"/>
    <dgm:cxn modelId="{3FBB2B3D-FFF6-4AD1-AEA1-4D39258EE9CC}" type="presParOf" srcId="{4DEF230A-FDA3-4C22-9206-998E31F85938}" destId="{885A65F0-6FF9-421E-98F0-885BD7E8A418}" srcOrd="0" destOrd="0" presId="urn:microsoft.com/office/officeart/2008/layout/LinedList"/>
    <dgm:cxn modelId="{8204F3C3-FC3B-4782-9D66-BDE188F74A29}" type="presParOf" srcId="{4DEF230A-FDA3-4C22-9206-998E31F85938}" destId="{E983F4B6-B31E-438E-9FD8-54F96EA071E8}" srcOrd="1" destOrd="0" presId="urn:microsoft.com/office/officeart/2008/layout/LinedList"/>
    <dgm:cxn modelId="{D237892C-CB3C-4656-BF71-F6F5F2AE9D76}" type="presParOf" srcId="{D0F11E38-AC3C-4634-9C88-46D66C9E50F8}" destId="{FD50064D-0831-4EA8-A438-7C5821E83DD7}" srcOrd="10" destOrd="0" presId="urn:microsoft.com/office/officeart/2008/layout/LinedList"/>
    <dgm:cxn modelId="{18D44F59-2328-465C-8CE1-A4C2A84A377D}" type="presParOf" srcId="{D0F11E38-AC3C-4634-9C88-46D66C9E50F8}" destId="{2EA3B556-43BE-4479-BC63-8D6D5F8400F7}" srcOrd="11" destOrd="0" presId="urn:microsoft.com/office/officeart/2008/layout/LinedList"/>
    <dgm:cxn modelId="{F9692A34-C551-44B1-92AC-A4563218B5AD}" type="presParOf" srcId="{2EA3B556-43BE-4479-BC63-8D6D5F8400F7}" destId="{21BDA5F7-C384-41FA-83A4-8BD7BE6CE697}" srcOrd="0" destOrd="0" presId="urn:microsoft.com/office/officeart/2008/layout/LinedList"/>
    <dgm:cxn modelId="{37370094-0577-4D60-9E37-373345B60762}" type="presParOf" srcId="{2EA3B556-43BE-4479-BC63-8D6D5F8400F7}" destId="{A9F7A3EC-8A38-4DD0-AC51-40585766CDB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C3836B5-8987-40A2-BD4B-9B0A53A0183E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07CE69A-A80E-41D7-8873-B1494968D124}">
      <dgm:prSet/>
      <dgm:spPr/>
      <dgm:t>
        <a:bodyPr/>
        <a:lstStyle/>
        <a:p>
          <a:r>
            <a:rPr lang="en-US" b="1"/>
            <a:t>Example Query</a:t>
          </a:r>
          <a:endParaRPr lang="en-US"/>
        </a:p>
      </dgm:t>
    </dgm:pt>
    <dgm:pt modelId="{F262F8C9-D9C2-412F-94CC-D036D27FE9D9}" type="parTrans" cxnId="{107B8C2A-EFA0-4B1B-954C-38B2F1A8658E}">
      <dgm:prSet/>
      <dgm:spPr/>
      <dgm:t>
        <a:bodyPr/>
        <a:lstStyle/>
        <a:p>
          <a:endParaRPr lang="en-US"/>
        </a:p>
      </dgm:t>
    </dgm:pt>
    <dgm:pt modelId="{0EED908E-6E81-4561-A4E5-574308A537B9}" type="sibTrans" cxnId="{107B8C2A-EFA0-4B1B-954C-38B2F1A8658E}">
      <dgm:prSet/>
      <dgm:spPr/>
      <dgm:t>
        <a:bodyPr/>
        <a:lstStyle/>
        <a:p>
          <a:endParaRPr lang="en-US"/>
        </a:p>
      </dgm:t>
    </dgm:pt>
    <dgm:pt modelId="{734C40AE-CB10-4DA2-8761-B2CC4FF6B52A}">
      <dgm:prSet/>
      <dgm:spPr/>
      <dgm:t>
        <a:bodyPr/>
        <a:lstStyle/>
        <a:p>
          <a:r>
            <a:rPr lang="en-US"/>
            <a:t>Select e.name, d.dname </a:t>
          </a:r>
        </a:p>
      </dgm:t>
    </dgm:pt>
    <dgm:pt modelId="{83E44910-4170-44EA-BA7F-17E2002946BA}" type="parTrans" cxnId="{EB26008F-7296-474C-A394-5470166F3130}">
      <dgm:prSet/>
      <dgm:spPr/>
      <dgm:t>
        <a:bodyPr/>
        <a:lstStyle/>
        <a:p>
          <a:endParaRPr lang="en-US"/>
        </a:p>
      </dgm:t>
    </dgm:pt>
    <dgm:pt modelId="{BC918EEE-FE94-4F74-804F-86D41CC1E851}" type="sibTrans" cxnId="{EB26008F-7296-474C-A394-5470166F3130}">
      <dgm:prSet/>
      <dgm:spPr/>
      <dgm:t>
        <a:bodyPr/>
        <a:lstStyle/>
        <a:p>
          <a:endParaRPr lang="en-US"/>
        </a:p>
      </dgm:t>
    </dgm:pt>
    <dgm:pt modelId="{C67F3DCF-12DA-4832-A389-B85E11D98D11}">
      <dgm:prSet/>
      <dgm:spPr/>
      <dgm:t>
        <a:bodyPr/>
        <a:lstStyle/>
        <a:p>
          <a:r>
            <a:rPr lang="en-US"/>
            <a:t>From employees e</a:t>
          </a:r>
        </a:p>
      </dgm:t>
    </dgm:pt>
    <dgm:pt modelId="{91B2C18B-A24E-48FC-9837-1858DD136215}" type="parTrans" cxnId="{FD48A67C-D477-4032-9DF2-C688B61CB372}">
      <dgm:prSet/>
      <dgm:spPr/>
      <dgm:t>
        <a:bodyPr/>
        <a:lstStyle/>
        <a:p>
          <a:endParaRPr lang="en-US"/>
        </a:p>
      </dgm:t>
    </dgm:pt>
    <dgm:pt modelId="{0F9294C9-D514-494D-944A-3DFEAA45A739}" type="sibTrans" cxnId="{FD48A67C-D477-4032-9DF2-C688B61CB372}">
      <dgm:prSet/>
      <dgm:spPr/>
      <dgm:t>
        <a:bodyPr/>
        <a:lstStyle/>
        <a:p>
          <a:endParaRPr lang="en-US"/>
        </a:p>
      </dgm:t>
    </dgm:pt>
    <dgm:pt modelId="{CD0771F1-146E-4B51-BD18-EE42681A7FE9}">
      <dgm:prSet/>
      <dgm:spPr/>
      <dgm:t>
        <a:bodyPr/>
        <a:lstStyle/>
        <a:p>
          <a:r>
            <a:rPr lang="en-US"/>
            <a:t>Join departments d on e.dept_id=d.id</a:t>
          </a:r>
        </a:p>
      </dgm:t>
    </dgm:pt>
    <dgm:pt modelId="{72C36543-4DF4-4C08-A187-F9BAFFF9AB91}" type="parTrans" cxnId="{0A93004A-3096-452A-87C9-9DFEC74A9B67}">
      <dgm:prSet/>
      <dgm:spPr/>
      <dgm:t>
        <a:bodyPr/>
        <a:lstStyle/>
        <a:p>
          <a:endParaRPr lang="en-US"/>
        </a:p>
      </dgm:t>
    </dgm:pt>
    <dgm:pt modelId="{F722CFA1-E4F6-4493-AB3D-EF68361C3AB5}" type="sibTrans" cxnId="{0A93004A-3096-452A-87C9-9DFEC74A9B67}">
      <dgm:prSet/>
      <dgm:spPr/>
      <dgm:t>
        <a:bodyPr/>
        <a:lstStyle/>
        <a:p>
          <a:endParaRPr lang="en-US"/>
        </a:p>
      </dgm:t>
    </dgm:pt>
    <dgm:pt modelId="{D71FCF44-D0CD-4839-9D00-55661983CEE3}">
      <dgm:prSet/>
      <dgm:spPr/>
      <dgm:t>
        <a:bodyPr/>
        <a:lstStyle/>
        <a:p>
          <a:r>
            <a:rPr lang="en-US"/>
            <a:t>Where d.location=‘Kathmandu’</a:t>
          </a:r>
        </a:p>
      </dgm:t>
    </dgm:pt>
    <dgm:pt modelId="{AA50C0D2-742B-466F-8730-6D0C48E8294B}" type="parTrans" cxnId="{AAC805BD-4511-43A1-BF98-CD7557A32CD3}">
      <dgm:prSet/>
      <dgm:spPr/>
      <dgm:t>
        <a:bodyPr/>
        <a:lstStyle/>
        <a:p>
          <a:endParaRPr lang="en-US"/>
        </a:p>
      </dgm:t>
    </dgm:pt>
    <dgm:pt modelId="{E77237F6-3B1C-4BA5-8DCA-8C72EFD5AB76}" type="sibTrans" cxnId="{AAC805BD-4511-43A1-BF98-CD7557A32CD3}">
      <dgm:prSet/>
      <dgm:spPr/>
      <dgm:t>
        <a:bodyPr/>
        <a:lstStyle/>
        <a:p>
          <a:endParaRPr lang="en-US"/>
        </a:p>
      </dgm:t>
    </dgm:pt>
    <dgm:pt modelId="{F223AA9F-A59F-4AA0-8A7A-85F7143668A6}">
      <dgm:prSet/>
      <dgm:spPr/>
      <dgm:t>
        <a:bodyPr/>
        <a:lstStyle/>
        <a:p>
          <a:r>
            <a:rPr lang="en-US" b="1"/>
            <a:t>Assume</a:t>
          </a:r>
          <a:endParaRPr lang="en-US"/>
        </a:p>
      </dgm:t>
    </dgm:pt>
    <dgm:pt modelId="{F69643CC-13A6-4DC2-AA46-26561E225792}" type="parTrans" cxnId="{5CCB93B0-6348-4ECC-92A7-6BD4CCE47878}">
      <dgm:prSet/>
      <dgm:spPr/>
      <dgm:t>
        <a:bodyPr/>
        <a:lstStyle/>
        <a:p>
          <a:endParaRPr lang="en-US"/>
        </a:p>
      </dgm:t>
    </dgm:pt>
    <dgm:pt modelId="{06DBF21E-C113-4A8C-A7B7-B2C973C910A6}" type="sibTrans" cxnId="{5CCB93B0-6348-4ECC-92A7-6BD4CCE47878}">
      <dgm:prSet/>
      <dgm:spPr/>
      <dgm:t>
        <a:bodyPr/>
        <a:lstStyle/>
        <a:p>
          <a:endParaRPr lang="en-US"/>
        </a:p>
      </dgm:t>
    </dgm:pt>
    <dgm:pt modelId="{3FAF3751-9285-4552-8E5E-10CEC0F273C9}">
      <dgm:prSet/>
      <dgm:spPr/>
      <dgm:t>
        <a:bodyPr/>
        <a:lstStyle/>
        <a:p>
          <a:r>
            <a:rPr lang="en-US"/>
            <a:t>Employees table is stored in site A</a:t>
          </a:r>
        </a:p>
      </dgm:t>
    </dgm:pt>
    <dgm:pt modelId="{6C2881F8-428D-4287-B399-D31216F9ED92}" type="parTrans" cxnId="{3D0B6411-847C-493C-AB2E-413BDA3DF72D}">
      <dgm:prSet/>
      <dgm:spPr/>
      <dgm:t>
        <a:bodyPr/>
        <a:lstStyle/>
        <a:p>
          <a:endParaRPr lang="en-US"/>
        </a:p>
      </dgm:t>
    </dgm:pt>
    <dgm:pt modelId="{07615A86-30A1-4F94-8E1B-5F98FAB60F10}" type="sibTrans" cxnId="{3D0B6411-847C-493C-AB2E-413BDA3DF72D}">
      <dgm:prSet/>
      <dgm:spPr/>
      <dgm:t>
        <a:bodyPr/>
        <a:lstStyle/>
        <a:p>
          <a:endParaRPr lang="en-US"/>
        </a:p>
      </dgm:t>
    </dgm:pt>
    <dgm:pt modelId="{CD2E3740-0A9A-4398-8128-D02F2CFA8886}">
      <dgm:prSet/>
      <dgm:spPr/>
      <dgm:t>
        <a:bodyPr/>
        <a:lstStyle/>
        <a:p>
          <a:r>
            <a:rPr lang="en-US"/>
            <a:t>Departments table is stored in site B</a:t>
          </a:r>
        </a:p>
      </dgm:t>
    </dgm:pt>
    <dgm:pt modelId="{CD37783D-E646-4FF0-BAC0-4727963323A5}" type="parTrans" cxnId="{BFEE23E1-68A1-4B1E-BC2C-2FD747C47D26}">
      <dgm:prSet/>
      <dgm:spPr/>
      <dgm:t>
        <a:bodyPr/>
        <a:lstStyle/>
        <a:p>
          <a:endParaRPr lang="en-US"/>
        </a:p>
      </dgm:t>
    </dgm:pt>
    <dgm:pt modelId="{F12F7906-2DA6-4753-89E4-A84B9EEA287A}" type="sibTrans" cxnId="{BFEE23E1-68A1-4B1E-BC2C-2FD747C47D26}">
      <dgm:prSet/>
      <dgm:spPr/>
      <dgm:t>
        <a:bodyPr/>
        <a:lstStyle/>
        <a:p>
          <a:endParaRPr lang="en-US"/>
        </a:p>
      </dgm:t>
    </dgm:pt>
    <dgm:pt modelId="{75999595-C8D3-425D-8727-6B2D2CCB4D22}" type="pres">
      <dgm:prSet presAssocID="{4C3836B5-8987-40A2-BD4B-9B0A53A0183E}" presName="Name0" presStyleCnt="0">
        <dgm:presLayoutVars>
          <dgm:dir/>
          <dgm:animLvl val="lvl"/>
          <dgm:resizeHandles val="exact"/>
        </dgm:presLayoutVars>
      </dgm:prSet>
      <dgm:spPr/>
    </dgm:pt>
    <dgm:pt modelId="{E4357AE5-0BCF-4D19-B73E-5BE74414794A}" type="pres">
      <dgm:prSet presAssocID="{307CE69A-A80E-41D7-8873-B1494968D124}" presName="linNode" presStyleCnt="0"/>
      <dgm:spPr/>
    </dgm:pt>
    <dgm:pt modelId="{2E4971D4-03B1-4555-8378-3FD720145EA1}" type="pres">
      <dgm:prSet presAssocID="{307CE69A-A80E-41D7-8873-B1494968D124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31A2AB74-A95B-4019-8B04-B6BD532A6A86}" type="pres">
      <dgm:prSet presAssocID="{307CE69A-A80E-41D7-8873-B1494968D124}" presName="descendantText" presStyleLbl="alignAccFollowNode1" presStyleIdx="0" presStyleCnt="2">
        <dgm:presLayoutVars>
          <dgm:bulletEnabled val="1"/>
        </dgm:presLayoutVars>
      </dgm:prSet>
      <dgm:spPr/>
    </dgm:pt>
    <dgm:pt modelId="{A36E31F6-DC01-47A3-A67B-66FE0675A9B2}" type="pres">
      <dgm:prSet presAssocID="{0EED908E-6E81-4561-A4E5-574308A537B9}" presName="sp" presStyleCnt="0"/>
      <dgm:spPr/>
    </dgm:pt>
    <dgm:pt modelId="{F529810D-73D6-4B26-958E-2F037BD9196E}" type="pres">
      <dgm:prSet presAssocID="{F223AA9F-A59F-4AA0-8A7A-85F7143668A6}" presName="linNode" presStyleCnt="0"/>
      <dgm:spPr/>
    </dgm:pt>
    <dgm:pt modelId="{34C8F7B4-7DD5-4E13-B6B6-D7CFAF8AC9EF}" type="pres">
      <dgm:prSet presAssocID="{F223AA9F-A59F-4AA0-8A7A-85F7143668A6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F6E7F1EF-26C7-4345-9130-9CC6DC695D0B}" type="pres">
      <dgm:prSet presAssocID="{F223AA9F-A59F-4AA0-8A7A-85F7143668A6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3D0B6411-847C-493C-AB2E-413BDA3DF72D}" srcId="{F223AA9F-A59F-4AA0-8A7A-85F7143668A6}" destId="{3FAF3751-9285-4552-8E5E-10CEC0F273C9}" srcOrd="0" destOrd="0" parTransId="{6C2881F8-428D-4287-B399-D31216F9ED92}" sibTransId="{07615A86-30A1-4F94-8E1B-5F98FAB60F10}"/>
    <dgm:cxn modelId="{107B8C2A-EFA0-4B1B-954C-38B2F1A8658E}" srcId="{4C3836B5-8987-40A2-BD4B-9B0A53A0183E}" destId="{307CE69A-A80E-41D7-8873-B1494968D124}" srcOrd="0" destOrd="0" parTransId="{F262F8C9-D9C2-412F-94CC-D036D27FE9D9}" sibTransId="{0EED908E-6E81-4561-A4E5-574308A537B9}"/>
    <dgm:cxn modelId="{8B2EE149-3EFE-4989-954F-DF609E3B40AE}" type="presOf" srcId="{C67F3DCF-12DA-4832-A389-B85E11D98D11}" destId="{31A2AB74-A95B-4019-8B04-B6BD532A6A86}" srcOrd="0" destOrd="1" presId="urn:microsoft.com/office/officeart/2005/8/layout/vList5"/>
    <dgm:cxn modelId="{0A93004A-3096-452A-87C9-9DFEC74A9B67}" srcId="{307CE69A-A80E-41D7-8873-B1494968D124}" destId="{CD0771F1-146E-4B51-BD18-EE42681A7FE9}" srcOrd="2" destOrd="0" parTransId="{72C36543-4DF4-4C08-A187-F9BAFFF9AB91}" sibTransId="{F722CFA1-E4F6-4493-AB3D-EF68361C3AB5}"/>
    <dgm:cxn modelId="{FD48A67C-D477-4032-9DF2-C688B61CB372}" srcId="{307CE69A-A80E-41D7-8873-B1494968D124}" destId="{C67F3DCF-12DA-4832-A389-B85E11D98D11}" srcOrd="1" destOrd="0" parTransId="{91B2C18B-A24E-48FC-9837-1858DD136215}" sibTransId="{0F9294C9-D514-494D-944A-3DFEAA45A739}"/>
    <dgm:cxn modelId="{2C5D797D-EF83-4FA0-8FFB-7F15ABFE3A64}" type="presOf" srcId="{734C40AE-CB10-4DA2-8761-B2CC4FF6B52A}" destId="{31A2AB74-A95B-4019-8B04-B6BD532A6A86}" srcOrd="0" destOrd="0" presId="urn:microsoft.com/office/officeart/2005/8/layout/vList5"/>
    <dgm:cxn modelId="{0885A17D-8891-49F3-94AE-37FE8B87EF54}" type="presOf" srcId="{CD2E3740-0A9A-4398-8128-D02F2CFA8886}" destId="{F6E7F1EF-26C7-4345-9130-9CC6DC695D0B}" srcOrd="0" destOrd="1" presId="urn:microsoft.com/office/officeart/2005/8/layout/vList5"/>
    <dgm:cxn modelId="{2AEE3A87-F6D2-4ED4-8FA3-3F11AFFCFC55}" type="presOf" srcId="{CD0771F1-146E-4B51-BD18-EE42681A7FE9}" destId="{31A2AB74-A95B-4019-8B04-B6BD532A6A86}" srcOrd="0" destOrd="2" presId="urn:microsoft.com/office/officeart/2005/8/layout/vList5"/>
    <dgm:cxn modelId="{EB26008F-7296-474C-A394-5470166F3130}" srcId="{307CE69A-A80E-41D7-8873-B1494968D124}" destId="{734C40AE-CB10-4DA2-8761-B2CC4FF6B52A}" srcOrd="0" destOrd="0" parTransId="{83E44910-4170-44EA-BA7F-17E2002946BA}" sibTransId="{BC918EEE-FE94-4F74-804F-86D41CC1E851}"/>
    <dgm:cxn modelId="{F443CD8F-3371-463A-83DD-756D92AD273C}" type="presOf" srcId="{F223AA9F-A59F-4AA0-8A7A-85F7143668A6}" destId="{34C8F7B4-7DD5-4E13-B6B6-D7CFAF8AC9EF}" srcOrd="0" destOrd="0" presId="urn:microsoft.com/office/officeart/2005/8/layout/vList5"/>
    <dgm:cxn modelId="{5CCB93B0-6348-4ECC-92A7-6BD4CCE47878}" srcId="{4C3836B5-8987-40A2-BD4B-9B0A53A0183E}" destId="{F223AA9F-A59F-4AA0-8A7A-85F7143668A6}" srcOrd="1" destOrd="0" parTransId="{F69643CC-13A6-4DC2-AA46-26561E225792}" sibTransId="{06DBF21E-C113-4A8C-A7B7-B2C973C910A6}"/>
    <dgm:cxn modelId="{AAC805BD-4511-43A1-BF98-CD7557A32CD3}" srcId="{307CE69A-A80E-41D7-8873-B1494968D124}" destId="{D71FCF44-D0CD-4839-9D00-55661983CEE3}" srcOrd="3" destOrd="0" parTransId="{AA50C0D2-742B-466F-8730-6D0C48E8294B}" sibTransId="{E77237F6-3B1C-4BA5-8DCA-8C72EFD5AB76}"/>
    <dgm:cxn modelId="{47B8FBD0-E398-435E-91C0-CB485A42166A}" type="presOf" srcId="{307CE69A-A80E-41D7-8873-B1494968D124}" destId="{2E4971D4-03B1-4555-8378-3FD720145EA1}" srcOrd="0" destOrd="0" presId="urn:microsoft.com/office/officeart/2005/8/layout/vList5"/>
    <dgm:cxn modelId="{89E28ED1-23C6-4D0C-B3EE-345B2DD0D7BB}" type="presOf" srcId="{4C3836B5-8987-40A2-BD4B-9B0A53A0183E}" destId="{75999595-C8D3-425D-8727-6B2D2CCB4D22}" srcOrd="0" destOrd="0" presId="urn:microsoft.com/office/officeart/2005/8/layout/vList5"/>
    <dgm:cxn modelId="{BFEE23E1-68A1-4B1E-BC2C-2FD747C47D26}" srcId="{F223AA9F-A59F-4AA0-8A7A-85F7143668A6}" destId="{CD2E3740-0A9A-4398-8128-D02F2CFA8886}" srcOrd="1" destOrd="0" parTransId="{CD37783D-E646-4FF0-BAC0-4727963323A5}" sibTransId="{F12F7906-2DA6-4753-89E4-A84B9EEA287A}"/>
    <dgm:cxn modelId="{41085FF0-59A5-410A-ACD4-5E7C83C80599}" type="presOf" srcId="{D71FCF44-D0CD-4839-9D00-55661983CEE3}" destId="{31A2AB74-A95B-4019-8B04-B6BD532A6A86}" srcOrd="0" destOrd="3" presId="urn:microsoft.com/office/officeart/2005/8/layout/vList5"/>
    <dgm:cxn modelId="{11D6A4FB-2B1A-442C-8E25-1F9E6D2BB8A7}" type="presOf" srcId="{3FAF3751-9285-4552-8E5E-10CEC0F273C9}" destId="{F6E7F1EF-26C7-4345-9130-9CC6DC695D0B}" srcOrd="0" destOrd="0" presId="urn:microsoft.com/office/officeart/2005/8/layout/vList5"/>
    <dgm:cxn modelId="{96AA7477-AD1C-4B74-A8CA-E790129239A2}" type="presParOf" srcId="{75999595-C8D3-425D-8727-6B2D2CCB4D22}" destId="{E4357AE5-0BCF-4D19-B73E-5BE74414794A}" srcOrd="0" destOrd="0" presId="urn:microsoft.com/office/officeart/2005/8/layout/vList5"/>
    <dgm:cxn modelId="{1207B8EC-27AC-4A00-98C7-EDE75A1CEE65}" type="presParOf" srcId="{E4357AE5-0BCF-4D19-B73E-5BE74414794A}" destId="{2E4971D4-03B1-4555-8378-3FD720145EA1}" srcOrd="0" destOrd="0" presId="urn:microsoft.com/office/officeart/2005/8/layout/vList5"/>
    <dgm:cxn modelId="{91EB6A7A-9CA9-40DF-833A-3BE02E4DAA25}" type="presParOf" srcId="{E4357AE5-0BCF-4D19-B73E-5BE74414794A}" destId="{31A2AB74-A95B-4019-8B04-B6BD532A6A86}" srcOrd="1" destOrd="0" presId="urn:microsoft.com/office/officeart/2005/8/layout/vList5"/>
    <dgm:cxn modelId="{8107F214-002E-4DC3-83B4-07223F64F755}" type="presParOf" srcId="{75999595-C8D3-425D-8727-6B2D2CCB4D22}" destId="{A36E31F6-DC01-47A3-A67B-66FE0675A9B2}" srcOrd="1" destOrd="0" presId="urn:microsoft.com/office/officeart/2005/8/layout/vList5"/>
    <dgm:cxn modelId="{E0612484-90AE-4EA4-9C14-00070A1D2975}" type="presParOf" srcId="{75999595-C8D3-425D-8727-6B2D2CCB4D22}" destId="{F529810D-73D6-4B26-958E-2F037BD9196E}" srcOrd="2" destOrd="0" presId="urn:microsoft.com/office/officeart/2005/8/layout/vList5"/>
    <dgm:cxn modelId="{4030CA06-A69C-4A74-AC45-6BC51BA682BA}" type="presParOf" srcId="{F529810D-73D6-4B26-958E-2F037BD9196E}" destId="{34C8F7B4-7DD5-4E13-B6B6-D7CFAF8AC9EF}" srcOrd="0" destOrd="0" presId="urn:microsoft.com/office/officeart/2005/8/layout/vList5"/>
    <dgm:cxn modelId="{42FAE6B1-4546-4260-AD20-C5C4748B2DEC}" type="presParOf" srcId="{F529810D-73D6-4B26-958E-2F037BD9196E}" destId="{F6E7F1EF-26C7-4345-9130-9CC6DC695D0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DB40E36-6AC3-4242-9A5D-CF6F1FACB1DD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E4895F9-B290-47AA-9F76-7E1FCE1F543F}">
      <dgm:prSet/>
      <dgm:spPr/>
      <dgm:t>
        <a:bodyPr/>
        <a:lstStyle/>
        <a:p>
          <a:r>
            <a:rPr lang="en-US"/>
            <a:t>σ&lt;condition&gt;(Relation)</a:t>
          </a:r>
        </a:p>
      </dgm:t>
    </dgm:pt>
    <dgm:pt modelId="{13E8CD39-C01B-4857-9D67-8EA591369BC3}" type="parTrans" cxnId="{744708F1-ACDC-4934-80CD-E34ACCA96655}">
      <dgm:prSet/>
      <dgm:spPr/>
      <dgm:t>
        <a:bodyPr/>
        <a:lstStyle/>
        <a:p>
          <a:endParaRPr lang="en-US"/>
        </a:p>
      </dgm:t>
    </dgm:pt>
    <dgm:pt modelId="{377862F0-254F-4472-A06B-42CE2904F14E}" type="sibTrans" cxnId="{744708F1-ACDC-4934-80CD-E34ACCA96655}">
      <dgm:prSet/>
      <dgm:spPr/>
      <dgm:t>
        <a:bodyPr/>
        <a:lstStyle/>
        <a:p>
          <a:endParaRPr lang="en-US"/>
        </a:p>
      </dgm:t>
    </dgm:pt>
    <dgm:pt modelId="{C6208A87-2B0E-471C-97AF-36D096269EAF}">
      <dgm:prSet/>
      <dgm:spPr/>
      <dgm:t>
        <a:bodyPr/>
        <a:lstStyle/>
        <a:p>
          <a:r>
            <a:rPr lang="en-US"/>
            <a:t>σ DeptID = 10 (Employees)</a:t>
          </a:r>
        </a:p>
      </dgm:t>
    </dgm:pt>
    <dgm:pt modelId="{950230C4-96F6-4C6B-97E2-E5219CBB3128}" type="parTrans" cxnId="{D92A25F5-23F5-4642-8BB3-514C5F5E8CF2}">
      <dgm:prSet/>
      <dgm:spPr/>
      <dgm:t>
        <a:bodyPr/>
        <a:lstStyle/>
        <a:p>
          <a:endParaRPr lang="en-US"/>
        </a:p>
      </dgm:t>
    </dgm:pt>
    <dgm:pt modelId="{0FE6C4F7-F2B2-4530-A559-1EFD0D7DEEA6}" type="sibTrans" cxnId="{D92A25F5-23F5-4642-8BB3-514C5F5E8CF2}">
      <dgm:prSet/>
      <dgm:spPr/>
      <dgm:t>
        <a:bodyPr/>
        <a:lstStyle/>
        <a:p>
          <a:endParaRPr lang="en-US"/>
        </a:p>
      </dgm:t>
    </dgm:pt>
    <dgm:pt modelId="{63C18A7F-651A-4C87-B055-9A75A82EFB4C}">
      <dgm:prSet/>
      <dgm:spPr/>
      <dgm:t>
        <a:bodyPr/>
        <a:lstStyle/>
        <a:p>
          <a:r>
            <a:rPr lang="en-US"/>
            <a:t>π&lt;attribute1, attribute2, ...&gt;(Relation)</a:t>
          </a:r>
        </a:p>
      </dgm:t>
    </dgm:pt>
    <dgm:pt modelId="{3A101E59-FC0B-4074-868A-909B3851C1A9}" type="parTrans" cxnId="{DA312B5E-6762-4E8D-8D33-0F845D6B6E4A}">
      <dgm:prSet/>
      <dgm:spPr/>
      <dgm:t>
        <a:bodyPr/>
        <a:lstStyle/>
        <a:p>
          <a:endParaRPr lang="en-US"/>
        </a:p>
      </dgm:t>
    </dgm:pt>
    <dgm:pt modelId="{B9FC390C-E04D-4A01-8C0B-B87F69102316}" type="sibTrans" cxnId="{DA312B5E-6762-4E8D-8D33-0F845D6B6E4A}">
      <dgm:prSet/>
      <dgm:spPr/>
      <dgm:t>
        <a:bodyPr/>
        <a:lstStyle/>
        <a:p>
          <a:endParaRPr lang="en-US"/>
        </a:p>
      </dgm:t>
    </dgm:pt>
    <dgm:pt modelId="{64B6EAE5-2C7D-4EB2-BCA2-FEB39AA1917E}">
      <dgm:prSet/>
      <dgm:spPr/>
      <dgm:t>
        <a:bodyPr/>
        <a:lstStyle/>
        <a:p>
          <a:r>
            <a:rPr lang="en-US"/>
            <a:t>π Name, DeptID (Employees)</a:t>
          </a:r>
        </a:p>
      </dgm:t>
    </dgm:pt>
    <dgm:pt modelId="{685F6257-E4A1-4374-9077-EC990385C0C4}" type="parTrans" cxnId="{83C3A522-A7DC-42FE-9203-9F08959141CB}">
      <dgm:prSet/>
      <dgm:spPr/>
      <dgm:t>
        <a:bodyPr/>
        <a:lstStyle/>
        <a:p>
          <a:endParaRPr lang="en-US"/>
        </a:p>
      </dgm:t>
    </dgm:pt>
    <dgm:pt modelId="{47A4542B-E952-48F7-B34F-C90CB370EABD}" type="sibTrans" cxnId="{83C3A522-A7DC-42FE-9203-9F08959141CB}">
      <dgm:prSet/>
      <dgm:spPr/>
      <dgm:t>
        <a:bodyPr/>
        <a:lstStyle/>
        <a:p>
          <a:endParaRPr lang="en-US"/>
        </a:p>
      </dgm:t>
    </dgm:pt>
    <dgm:pt modelId="{ECA529EB-6444-4431-8D15-B43561FCB90C}">
      <dgm:prSet/>
      <dgm:spPr/>
      <dgm:t>
        <a:bodyPr/>
        <a:lstStyle/>
        <a:p>
          <a:r>
            <a:rPr lang="en-US"/>
            <a:t>Relation1 ∪ Relation2</a:t>
          </a:r>
        </a:p>
      </dgm:t>
    </dgm:pt>
    <dgm:pt modelId="{47F32B7E-EFD0-4756-9A21-DA5EE7E67FC2}" type="parTrans" cxnId="{CD38708F-F37B-4C8B-8282-7223E1B50E5B}">
      <dgm:prSet/>
      <dgm:spPr/>
      <dgm:t>
        <a:bodyPr/>
        <a:lstStyle/>
        <a:p>
          <a:endParaRPr lang="en-US"/>
        </a:p>
      </dgm:t>
    </dgm:pt>
    <dgm:pt modelId="{82C00CCA-0D7E-404C-B55A-693CAF8A61D8}" type="sibTrans" cxnId="{CD38708F-F37B-4C8B-8282-7223E1B50E5B}">
      <dgm:prSet/>
      <dgm:spPr/>
      <dgm:t>
        <a:bodyPr/>
        <a:lstStyle/>
        <a:p>
          <a:endParaRPr lang="en-US"/>
        </a:p>
      </dgm:t>
    </dgm:pt>
    <dgm:pt modelId="{E4036285-B64D-4664-98AE-E3A4ED6C2611}">
      <dgm:prSet/>
      <dgm:spPr/>
      <dgm:t>
        <a:bodyPr/>
        <a:lstStyle/>
        <a:p>
          <a:r>
            <a:rPr lang="en-US"/>
            <a:t>Employees_2023 ∪ Employees_2024</a:t>
          </a:r>
        </a:p>
      </dgm:t>
    </dgm:pt>
    <dgm:pt modelId="{BFEF71A5-0618-46D7-9E4D-87D7F839E15C}" type="parTrans" cxnId="{504D4D7B-14EF-4FF7-8D67-907CB81AD0C9}">
      <dgm:prSet/>
      <dgm:spPr/>
      <dgm:t>
        <a:bodyPr/>
        <a:lstStyle/>
        <a:p>
          <a:endParaRPr lang="en-US"/>
        </a:p>
      </dgm:t>
    </dgm:pt>
    <dgm:pt modelId="{C677B195-7CAC-41D2-A754-1F95E1C68592}" type="sibTrans" cxnId="{504D4D7B-14EF-4FF7-8D67-907CB81AD0C9}">
      <dgm:prSet/>
      <dgm:spPr/>
      <dgm:t>
        <a:bodyPr/>
        <a:lstStyle/>
        <a:p>
          <a:endParaRPr lang="en-US"/>
        </a:p>
      </dgm:t>
    </dgm:pt>
    <dgm:pt modelId="{299E6EFF-6063-4F62-99E9-538213D187F3}">
      <dgm:prSet/>
      <dgm:spPr/>
      <dgm:t>
        <a:bodyPr/>
        <a:lstStyle/>
        <a:p>
          <a:r>
            <a:rPr lang="en-US"/>
            <a:t>Relation1 − Relation2</a:t>
          </a:r>
        </a:p>
      </dgm:t>
    </dgm:pt>
    <dgm:pt modelId="{91DBF074-B661-478F-A26C-7A76E447EE73}" type="parTrans" cxnId="{FCB14888-E9C1-4CBD-AE21-F1DAD9F36841}">
      <dgm:prSet/>
      <dgm:spPr/>
      <dgm:t>
        <a:bodyPr/>
        <a:lstStyle/>
        <a:p>
          <a:endParaRPr lang="en-US"/>
        </a:p>
      </dgm:t>
    </dgm:pt>
    <dgm:pt modelId="{CBA88AF7-9953-46D9-A707-B49F0E916AF8}" type="sibTrans" cxnId="{FCB14888-E9C1-4CBD-AE21-F1DAD9F36841}">
      <dgm:prSet/>
      <dgm:spPr/>
      <dgm:t>
        <a:bodyPr/>
        <a:lstStyle/>
        <a:p>
          <a:endParaRPr lang="en-US"/>
        </a:p>
      </dgm:t>
    </dgm:pt>
    <dgm:pt modelId="{4F8A9219-FD0B-4073-9102-30813A7661C5}">
      <dgm:prSet/>
      <dgm:spPr/>
      <dgm:t>
        <a:bodyPr/>
        <a:lstStyle/>
        <a:p>
          <a:r>
            <a:rPr lang="en-US"/>
            <a:t>All_Employees − Retired_Employees</a:t>
          </a:r>
        </a:p>
      </dgm:t>
    </dgm:pt>
    <dgm:pt modelId="{6C2027CC-E34E-4D77-AC5F-F68BCF84E13A}" type="parTrans" cxnId="{2974A47B-50AC-467D-A2F4-44753FA42024}">
      <dgm:prSet/>
      <dgm:spPr/>
      <dgm:t>
        <a:bodyPr/>
        <a:lstStyle/>
        <a:p>
          <a:endParaRPr lang="en-US"/>
        </a:p>
      </dgm:t>
    </dgm:pt>
    <dgm:pt modelId="{4F78652E-66EA-4F56-AF2F-4E08D7DFB163}" type="sibTrans" cxnId="{2974A47B-50AC-467D-A2F4-44753FA42024}">
      <dgm:prSet/>
      <dgm:spPr/>
      <dgm:t>
        <a:bodyPr/>
        <a:lstStyle/>
        <a:p>
          <a:endParaRPr lang="en-US"/>
        </a:p>
      </dgm:t>
    </dgm:pt>
    <dgm:pt modelId="{E77E87E1-A40A-41DC-B875-2BBB246D8F12}">
      <dgm:prSet/>
      <dgm:spPr/>
      <dgm:t>
        <a:bodyPr/>
        <a:lstStyle/>
        <a:p>
          <a:r>
            <a:rPr lang="en-US"/>
            <a:t>Relation1 × Relation2</a:t>
          </a:r>
        </a:p>
      </dgm:t>
    </dgm:pt>
    <dgm:pt modelId="{7AE5C355-64B8-4EB6-8F34-EB80D66C6425}" type="parTrans" cxnId="{A2AE69E9-E03A-4DB6-9A5E-0F9238C6A0F6}">
      <dgm:prSet/>
      <dgm:spPr/>
      <dgm:t>
        <a:bodyPr/>
        <a:lstStyle/>
        <a:p>
          <a:endParaRPr lang="en-US"/>
        </a:p>
      </dgm:t>
    </dgm:pt>
    <dgm:pt modelId="{F6FDEEA9-CF8C-4ABD-8D47-05446A6120F8}" type="sibTrans" cxnId="{A2AE69E9-E03A-4DB6-9A5E-0F9238C6A0F6}">
      <dgm:prSet/>
      <dgm:spPr/>
      <dgm:t>
        <a:bodyPr/>
        <a:lstStyle/>
        <a:p>
          <a:endParaRPr lang="en-US"/>
        </a:p>
      </dgm:t>
    </dgm:pt>
    <dgm:pt modelId="{C6BBFFAD-D6FC-447A-A5D3-8CC74CC3ED0F}">
      <dgm:prSet/>
      <dgm:spPr/>
      <dgm:t>
        <a:bodyPr/>
        <a:lstStyle/>
        <a:p>
          <a:r>
            <a:rPr lang="en-US"/>
            <a:t>Employees × Departments</a:t>
          </a:r>
        </a:p>
      </dgm:t>
    </dgm:pt>
    <dgm:pt modelId="{D1D1FF32-B995-45D0-B19A-BDF1690A9536}" type="parTrans" cxnId="{8B1871C6-5971-4D90-9541-B03E42E6B1C1}">
      <dgm:prSet/>
      <dgm:spPr/>
      <dgm:t>
        <a:bodyPr/>
        <a:lstStyle/>
        <a:p>
          <a:endParaRPr lang="en-US"/>
        </a:p>
      </dgm:t>
    </dgm:pt>
    <dgm:pt modelId="{1C644298-609F-4910-97EB-2A0AD52A1523}" type="sibTrans" cxnId="{8B1871C6-5971-4D90-9541-B03E42E6B1C1}">
      <dgm:prSet/>
      <dgm:spPr/>
      <dgm:t>
        <a:bodyPr/>
        <a:lstStyle/>
        <a:p>
          <a:endParaRPr lang="en-US"/>
        </a:p>
      </dgm:t>
    </dgm:pt>
    <dgm:pt modelId="{9F9573F8-AF23-4417-8F91-7BC4E26D32CD}">
      <dgm:prSet/>
      <dgm:spPr/>
      <dgm:t>
        <a:bodyPr/>
        <a:lstStyle/>
        <a:p>
          <a:r>
            <a:rPr lang="en-US"/>
            <a:t>ρ NewName(Relation)</a:t>
          </a:r>
        </a:p>
      </dgm:t>
    </dgm:pt>
    <dgm:pt modelId="{5E438434-34B4-4E14-AB33-8718A49C6F95}" type="parTrans" cxnId="{FC6C153B-7BFF-4F4D-B6BC-4080B7142C33}">
      <dgm:prSet/>
      <dgm:spPr/>
      <dgm:t>
        <a:bodyPr/>
        <a:lstStyle/>
        <a:p>
          <a:endParaRPr lang="en-US"/>
        </a:p>
      </dgm:t>
    </dgm:pt>
    <dgm:pt modelId="{1646551A-BB80-4245-8D89-94C18130D6E5}" type="sibTrans" cxnId="{FC6C153B-7BFF-4F4D-B6BC-4080B7142C33}">
      <dgm:prSet/>
      <dgm:spPr/>
      <dgm:t>
        <a:bodyPr/>
        <a:lstStyle/>
        <a:p>
          <a:endParaRPr lang="en-US"/>
        </a:p>
      </dgm:t>
    </dgm:pt>
    <dgm:pt modelId="{B3609BB0-FCCD-4D12-BD22-ECEE12A1EE1B}">
      <dgm:prSet/>
      <dgm:spPr/>
      <dgm:t>
        <a:bodyPr/>
        <a:lstStyle/>
        <a:p>
          <a:r>
            <a:rPr lang="en-US"/>
            <a:t>ρ NewName(attribute1, attribute2, ...)(Relation)</a:t>
          </a:r>
        </a:p>
      </dgm:t>
    </dgm:pt>
    <dgm:pt modelId="{32F854CA-B545-4745-83DB-153159E30BF5}" type="parTrans" cxnId="{30512154-C187-4D9B-BB04-4BC4BFEAB6E8}">
      <dgm:prSet/>
      <dgm:spPr/>
      <dgm:t>
        <a:bodyPr/>
        <a:lstStyle/>
        <a:p>
          <a:endParaRPr lang="en-US"/>
        </a:p>
      </dgm:t>
    </dgm:pt>
    <dgm:pt modelId="{6012B494-A10B-4234-B746-D28C6912F7F6}" type="sibTrans" cxnId="{30512154-C187-4D9B-BB04-4BC4BFEAB6E8}">
      <dgm:prSet/>
      <dgm:spPr/>
      <dgm:t>
        <a:bodyPr/>
        <a:lstStyle/>
        <a:p>
          <a:endParaRPr lang="en-US"/>
        </a:p>
      </dgm:t>
    </dgm:pt>
    <dgm:pt modelId="{085CE2B0-1ED2-482E-9BBF-99F8E6AC990D}">
      <dgm:prSet/>
      <dgm:spPr/>
      <dgm:t>
        <a:bodyPr/>
        <a:lstStyle/>
        <a:p>
          <a:r>
            <a:rPr lang="en-US"/>
            <a:t>Relation1 ⨝&lt;join condition&gt; Relation2</a:t>
          </a:r>
        </a:p>
      </dgm:t>
    </dgm:pt>
    <dgm:pt modelId="{89A297B8-637A-4D21-BCCD-F9E6E605E2A9}" type="parTrans" cxnId="{A580C530-7A59-40B4-8339-BCF8D37AFBB3}">
      <dgm:prSet/>
      <dgm:spPr/>
      <dgm:t>
        <a:bodyPr/>
        <a:lstStyle/>
        <a:p>
          <a:endParaRPr lang="en-US"/>
        </a:p>
      </dgm:t>
    </dgm:pt>
    <dgm:pt modelId="{8806AA5B-D37C-4F0A-B998-361A09C2D8E4}" type="sibTrans" cxnId="{A580C530-7A59-40B4-8339-BCF8D37AFBB3}">
      <dgm:prSet/>
      <dgm:spPr/>
      <dgm:t>
        <a:bodyPr/>
        <a:lstStyle/>
        <a:p>
          <a:endParaRPr lang="en-US"/>
        </a:p>
      </dgm:t>
    </dgm:pt>
    <dgm:pt modelId="{60C2619E-CC2A-4884-8E72-B3A544609062}">
      <dgm:prSet/>
      <dgm:spPr/>
      <dgm:t>
        <a:bodyPr/>
        <a:lstStyle/>
        <a:p>
          <a:r>
            <a:rPr lang="en-US"/>
            <a:t>Employees ⨝ Employees.DeptID = Departments.DeptID Departments</a:t>
          </a:r>
        </a:p>
      </dgm:t>
    </dgm:pt>
    <dgm:pt modelId="{E1135CEF-32DF-4EB8-AE63-2840CE2FA046}" type="parTrans" cxnId="{50008B0F-F55F-4F67-B60D-50E70B1BBC0E}">
      <dgm:prSet/>
      <dgm:spPr/>
      <dgm:t>
        <a:bodyPr/>
        <a:lstStyle/>
        <a:p>
          <a:endParaRPr lang="en-US"/>
        </a:p>
      </dgm:t>
    </dgm:pt>
    <dgm:pt modelId="{3377A069-E01A-43CB-A19B-B121CE16D2E8}" type="sibTrans" cxnId="{50008B0F-F55F-4F67-B60D-50E70B1BBC0E}">
      <dgm:prSet/>
      <dgm:spPr/>
      <dgm:t>
        <a:bodyPr/>
        <a:lstStyle/>
        <a:p>
          <a:endParaRPr lang="en-US"/>
        </a:p>
      </dgm:t>
    </dgm:pt>
    <dgm:pt modelId="{234560A6-4F5A-4A7D-96FD-29EF688C99ED}" type="pres">
      <dgm:prSet presAssocID="{BDB40E36-6AC3-4242-9A5D-CF6F1FACB1DD}" presName="diagram" presStyleCnt="0">
        <dgm:presLayoutVars>
          <dgm:dir/>
          <dgm:resizeHandles val="exact"/>
        </dgm:presLayoutVars>
      </dgm:prSet>
      <dgm:spPr/>
    </dgm:pt>
    <dgm:pt modelId="{D91722A6-2B6E-4152-BD82-2F40E2FB32EA}" type="pres">
      <dgm:prSet presAssocID="{EE4895F9-B290-47AA-9F76-7E1FCE1F543F}" presName="node" presStyleLbl="node1" presStyleIdx="0" presStyleCnt="14">
        <dgm:presLayoutVars>
          <dgm:bulletEnabled val="1"/>
        </dgm:presLayoutVars>
      </dgm:prSet>
      <dgm:spPr/>
    </dgm:pt>
    <dgm:pt modelId="{5DCE77AF-6951-4C2E-BEBA-E0E743F7A1CD}" type="pres">
      <dgm:prSet presAssocID="{377862F0-254F-4472-A06B-42CE2904F14E}" presName="sibTrans" presStyleCnt="0"/>
      <dgm:spPr/>
    </dgm:pt>
    <dgm:pt modelId="{0F4AC5E8-AAD0-460D-81DF-788CD62C12F3}" type="pres">
      <dgm:prSet presAssocID="{C6208A87-2B0E-471C-97AF-36D096269EAF}" presName="node" presStyleLbl="node1" presStyleIdx="1" presStyleCnt="14">
        <dgm:presLayoutVars>
          <dgm:bulletEnabled val="1"/>
        </dgm:presLayoutVars>
      </dgm:prSet>
      <dgm:spPr/>
    </dgm:pt>
    <dgm:pt modelId="{88A9FE79-B1A7-45CA-A546-4A4439A41F9B}" type="pres">
      <dgm:prSet presAssocID="{0FE6C4F7-F2B2-4530-A559-1EFD0D7DEEA6}" presName="sibTrans" presStyleCnt="0"/>
      <dgm:spPr/>
    </dgm:pt>
    <dgm:pt modelId="{4C447CE3-F28F-4755-BB39-9D5BA7338FD9}" type="pres">
      <dgm:prSet presAssocID="{63C18A7F-651A-4C87-B055-9A75A82EFB4C}" presName="node" presStyleLbl="node1" presStyleIdx="2" presStyleCnt="14">
        <dgm:presLayoutVars>
          <dgm:bulletEnabled val="1"/>
        </dgm:presLayoutVars>
      </dgm:prSet>
      <dgm:spPr/>
    </dgm:pt>
    <dgm:pt modelId="{BD60D6A6-79FA-4FFE-BE1D-171219D107C3}" type="pres">
      <dgm:prSet presAssocID="{B9FC390C-E04D-4A01-8C0B-B87F69102316}" presName="sibTrans" presStyleCnt="0"/>
      <dgm:spPr/>
    </dgm:pt>
    <dgm:pt modelId="{E0B85556-0157-4B26-B9BD-9ACC74A07668}" type="pres">
      <dgm:prSet presAssocID="{64B6EAE5-2C7D-4EB2-BCA2-FEB39AA1917E}" presName="node" presStyleLbl="node1" presStyleIdx="3" presStyleCnt="14">
        <dgm:presLayoutVars>
          <dgm:bulletEnabled val="1"/>
        </dgm:presLayoutVars>
      </dgm:prSet>
      <dgm:spPr/>
    </dgm:pt>
    <dgm:pt modelId="{598E5718-201E-4942-8568-F6BA5B05E77C}" type="pres">
      <dgm:prSet presAssocID="{47A4542B-E952-48F7-B34F-C90CB370EABD}" presName="sibTrans" presStyleCnt="0"/>
      <dgm:spPr/>
    </dgm:pt>
    <dgm:pt modelId="{A23418D6-2ED8-42E6-9FC2-B91C7FD2F0F3}" type="pres">
      <dgm:prSet presAssocID="{ECA529EB-6444-4431-8D15-B43561FCB90C}" presName="node" presStyleLbl="node1" presStyleIdx="4" presStyleCnt="14">
        <dgm:presLayoutVars>
          <dgm:bulletEnabled val="1"/>
        </dgm:presLayoutVars>
      </dgm:prSet>
      <dgm:spPr/>
    </dgm:pt>
    <dgm:pt modelId="{756041AF-7396-4310-9F1C-E02969F3A1BD}" type="pres">
      <dgm:prSet presAssocID="{82C00CCA-0D7E-404C-B55A-693CAF8A61D8}" presName="sibTrans" presStyleCnt="0"/>
      <dgm:spPr/>
    </dgm:pt>
    <dgm:pt modelId="{44D498B0-9181-4205-8805-C888B6740EE6}" type="pres">
      <dgm:prSet presAssocID="{E4036285-B64D-4664-98AE-E3A4ED6C2611}" presName="node" presStyleLbl="node1" presStyleIdx="5" presStyleCnt="14">
        <dgm:presLayoutVars>
          <dgm:bulletEnabled val="1"/>
        </dgm:presLayoutVars>
      </dgm:prSet>
      <dgm:spPr/>
    </dgm:pt>
    <dgm:pt modelId="{C311F9FF-6B33-45BF-B9C1-530A763C4EA3}" type="pres">
      <dgm:prSet presAssocID="{C677B195-7CAC-41D2-A754-1F95E1C68592}" presName="sibTrans" presStyleCnt="0"/>
      <dgm:spPr/>
    </dgm:pt>
    <dgm:pt modelId="{1C913866-EEA4-4827-A278-7C70C2828BAC}" type="pres">
      <dgm:prSet presAssocID="{299E6EFF-6063-4F62-99E9-538213D187F3}" presName="node" presStyleLbl="node1" presStyleIdx="6" presStyleCnt="14">
        <dgm:presLayoutVars>
          <dgm:bulletEnabled val="1"/>
        </dgm:presLayoutVars>
      </dgm:prSet>
      <dgm:spPr/>
    </dgm:pt>
    <dgm:pt modelId="{F11B0C7A-2820-428B-BC58-FC68C7734B70}" type="pres">
      <dgm:prSet presAssocID="{CBA88AF7-9953-46D9-A707-B49F0E916AF8}" presName="sibTrans" presStyleCnt="0"/>
      <dgm:spPr/>
    </dgm:pt>
    <dgm:pt modelId="{E97D82A0-D370-48EA-A628-24753D5A28B8}" type="pres">
      <dgm:prSet presAssocID="{4F8A9219-FD0B-4073-9102-30813A7661C5}" presName="node" presStyleLbl="node1" presStyleIdx="7" presStyleCnt="14">
        <dgm:presLayoutVars>
          <dgm:bulletEnabled val="1"/>
        </dgm:presLayoutVars>
      </dgm:prSet>
      <dgm:spPr/>
    </dgm:pt>
    <dgm:pt modelId="{4EBBAF4A-973B-437B-800C-5A7127414300}" type="pres">
      <dgm:prSet presAssocID="{4F78652E-66EA-4F56-AF2F-4E08D7DFB163}" presName="sibTrans" presStyleCnt="0"/>
      <dgm:spPr/>
    </dgm:pt>
    <dgm:pt modelId="{ED59AA44-6E74-41F7-8664-9421BAD1922D}" type="pres">
      <dgm:prSet presAssocID="{E77E87E1-A40A-41DC-B875-2BBB246D8F12}" presName="node" presStyleLbl="node1" presStyleIdx="8" presStyleCnt="14">
        <dgm:presLayoutVars>
          <dgm:bulletEnabled val="1"/>
        </dgm:presLayoutVars>
      </dgm:prSet>
      <dgm:spPr/>
    </dgm:pt>
    <dgm:pt modelId="{1C9CD4AB-A975-4E68-941E-B76FF030C73F}" type="pres">
      <dgm:prSet presAssocID="{F6FDEEA9-CF8C-4ABD-8D47-05446A6120F8}" presName="sibTrans" presStyleCnt="0"/>
      <dgm:spPr/>
    </dgm:pt>
    <dgm:pt modelId="{125796C4-1777-4C2C-9FCD-B38D0A88922D}" type="pres">
      <dgm:prSet presAssocID="{C6BBFFAD-D6FC-447A-A5D3-8CC74CC3ED0F}" presName="node" presStyleLbl="node1" presStyleIdx="9" presStyleCnt="14">
        <dgm:presLayoutVars>
          <dgm:bulletEnabled val="1"/>
        </dgm:presLayoutVars>
      </dgm:prSet>
      <dgm:spPr/>
    </dgm:pt>
    <dgm:pt modelId="{DF990AC0-3F8D-40D8-8A12-90C505F5DA2B}" type="pres">
      <dgm:prSet presAssocID="{1C644298-609F-4910-97EB-2A0AD52A1523}" presName="sibTrans" presStyleCnt="0"/>
      <dgm:spPr/>
    </dgm:pt>
    <dgm:pt modelId="{C536C0EF-4C46-4358-81B0-B183B1F1D6FA}" type="pres">
      <dgm:prSet presAssocID="{9F9573F8-AF23-4417-8F91-7BC4E26D32CD}" presName="node" presStyleLbl="node1" presStyleIdx="10" presStyleCnt="14">
        <dgm:presLayoutVars>
          <dgm:bulletEnabled val="1"/>
        </dgm:presLayoutVars>
      </dgm:prSet>
      <dgm:spPr/>
    </dgm:pt>
    <dgm:pt modelId="{410EC033-348D-4BA3-98F8-E66B74858817}" type="pres">
      <dgm:prSet presAssocID="{1646551A-BB80-4245-8D89-94C18130D6E5}" presName="sibTrans" presStyleCnt="0"/>
      <dgm:spPr/>
    </dgm:pt>
    <dgm:pt modelId="{BB149ABE-7986-4FE0-A2FB-E0A1553291A0}" type="pres">
      <dgm:prSet presAssocID="{B3609BB0-FCCD-4D12-BD22-ECEE12A1EE1B}" presName="node" presStyleLbl="node1" presStyleIdx="11" presStyleCnt="14">
        <dgm:presLayoutVars>
          <dgm:bulletEnabled val="1"/>
        </dgm:presLayoutVars>
      </dgm:prSet>
      <dgm:spPr/>
    </dgm:pt>
    <dgm:pt modelId="{C4EAD30F-8A79-4B03-BF74-C2F5486916AE}" type="pres">
      <dgm:prSet presAssocID="{6012B494-A10B-4234-B746-D28C6912F7F6}" presName="sibTrans" presStyleCnt="0"/>
      <dgm:spPr/>
    </dgm:pt>
    <dgm:pt modelId="{2827E1B9-D345-4F70-8E8B-5761F89F5CD7}" type="pres">
      <dgm:prSet presAssocID="{085CE2B0-1ED2-482E-9BBF-99F8E6AC990D}" presName="node" presStyleLbl="node1" presStyleIdx="12" presStyleCnt="14">
        <dgm:presLayoutVars>
          <dgm:bulletEnabled val="1"/>
        </dgm:presLayoutVars>
      </dgm:prSet>
      <dgm:spPr/>
    </dgm:pt>
    <dgm:pt modelId="{FC65261D-D29A-4B2F-81C1-D8B0B7F8AB64}" type="pres">
      <dgm:prSet presAssocID="{8806AA5B-D37C-4F0A-B998-361A09C2D8E4}" presName="sibTrans" presStyleCnt="0"/>
      <dgm:spPr/>
    </dgm:pt>
    <dgm:pt modelId="{315D4611-93D8-425D-BDFB-7681FDB67418}" type="pres">
      <dgm:prSet presAssocID="{60C2619E-CC2A-4884-8E72-B3A544609062}" presName="node" presStyleLbl="node1" presStyleIdx="13" presStyleCnt="14">
        <dgm:presLayoutVars>
          <dgm:bulletEnabled val="1"/>
        </dgm:presLayoutVars>
      </dgm:prSet>
      <dgm:spPr/>
    </dgm:pt>
  </dgm:ptLst>
  <dgm:cxnLst>
    <dgm:cxn modelId="{D4297B06-472F-4219-B683-01F69F44F944}" type="presOf" srcId="{B3609BB0-FCCD-4D12-BD22-ECEE12A1EE1B}" destId="{BB149ABE-7986-4FE0-A2FB-E0A1553291A0}" srcOrd="0" destOrd="0" presId="urn:microsoft.com/office/officeart/2005/8/layout/default"/>
    <dgm:cxn modelId="{50008B0F-F55F-4F67-B60D-50E70B1BBC0E}" srcId="{BDB40E36-6AC3-4242-9A5D-CF6F1FACB1DD}" destId="{60C2619E-CC2A-4884-8E72-B3A544609062}" srcOrd="13" destOrd="0" parTransId="{E1135CEF-32DF-4EB8-AE63-2840CE2FA046}" sibTransId="{3377A069-E01A-43CB-A19B-B121CE16D2E8}"/>
    <dgm:cxn modelId="{C1CAD41A-8016-41AF-AFC1-86B36735CBE9}" type="presOf" srcId="{ECA529EB-6444-4431-8D15-B43561FCB90C}" destId="{A23418D6-2ED8-42E6-9FC2-B91C7FD2F0F3}" srcOrd="0" destOrd="0" presId="urn:microsoft.com/office/officeart/2005/8/layout/default"/>
    <dgm:cxn modelId="{DBD5D51D-2FD1-48AE-BC1A-B4AE52ABFD39}" type="presOf" srcId="{E77E87E1-A40A-41DC-B875-2BBB246D8F12}" destId="{ED59AA44-6E74-41F7-8664-9421BAD1922D}" srcOrd="0" destOrd="0" presId="urn:microsoft.com/office/officeart/2005/8/layout/default"/>
    <dgm:cxn modelId="{83C3A522-A7DC-42FE-9203-9F08959141CB}" srcId="{BDB40E36-6AC3-4242-9A5D-CF6F1FACB1DD}" destId="{64B6EAE5-2C7D-4EB2-BCA2-FEB39AA1917E}" srcOrd="3" destOrd="0" parTransId="{685F6257-E4A1-4374-9077-EC990385C0C4}" sibTransId="{47A4542B-E952-48F7-B34F-C90CB370EABD}"/>
    <dgm:cxn modelId="{D8C35D2F-6680-4647-8A0A-14095BBDEAB1}" type="presOf" srcId="{BDB40E36-6AC3-4242-9A5D-CF6F1FACB1DD}" destId="{234560A6-4F5A-4A7D-96FD-29EF688C99ED}" srcOrd="0" destOrd="0" presId="urn:microsoft.com/office/officeart/2005/8/layout/default"/>
    <dgm:cxn modelId="{A580C530-7A59-40B4-8339-BCF8D37AFBB3}" srcId="{BDB40E36-6AC3-4242-9A5D-CF6F1FACB1DD}" destId="{085CE2B0-1ED2-482E-9BBF-99F8E6AC990D}" srcOrd="12" destOrd="0" parTransId="{89A297B8-637A-4D21-BCCD-F9E6E605E2A9}" sibTransId="{8806AA5B-D37C-4F0A-B998-361A09C2D8E4}"/>
    <dgm:cxn modelId="{7E844E31-B66C-4AEC-8769-F51846FEB08A}" type="presOf" srcId="{C6208A87-2B0E-471C-97AF-36D096269EAF}" destId="{0F4AC5E8-AAD0-460D-81DF-788CD62C12F3}" srcOrd="0" destOrd="0" presId="urn:microsoft.com/office/officeart/2005/8/layout/default"/>
    <dgm:cxn modelId="{F311C431-86A9-4F0D-81DD-DBC3627CBCC9}" type="presOf" srcId="{299E6EFF-6063-4F62-99E9-538213D187F3}" destId="{1C913866-EEA4-4827-A278-7C70C2828BAC}" srcOrd="0" destOrd="0" presId="urn:microsoft.com/office/officeart/2005/8/layout/default"/>
    <dgm:cxn modelId="{6B9DCF32-0E14-41D0-A1CC-030997E239FA}" type="presOf" srcId="{4F8A9219-FD0B-4073-9102-30813A7661C5}" destId="{E97D82A0-D370-48EA-A628-24753D5A28B8}" srcOrd="0" destOrd="0" presId="urn:microsoft.com/office/officeart/2005/8/layout/default"/>
    <dgm:cxn modelId="{FC6C153B-7BFF-4F4D-B6BC-4080B7142C33}" srcId="{BDB40E36-6AC3-4242-9A5D-CF6F1FACB1DD}" destId="{9F9573F8-AF23-4417-8F91-7BC4E26D32CD}" srcOrd="10" destOrd="0" parTransId="{5E438434-34B4-4E14-AB33-8718A49C6F95}" sibTransId="{1646551A-BB80-4245-8D89-94C18130D6E5}"/>
    <dgm:cxn modelId="{DA312B5E-6762-4E8D-8D33-0F845D6B6E4A}" srcId="{BDB40E36-6AC3-4242-9A5D-CF6F1FACB1DD}" destId="{63C18A7F-651A-4C87-B055-9A75A82EFB4C}" srcOrd="2" destOrd="0" parTransId="{3A101E59-FC0B-4074-868A-909B3851C1A9}" sibTransId="{B9FC390C-E04D-4A01-8C0B-B87F69102316}"/>
    <dgm:cxn modelId="{2FEA5743-426E-47A2-B854-5FB3549EF21E}" type="presOf" srcId="{63C18A7F-651A-4C87-B055-9A75A82EFB4C}" destId="{4C447CE3-F28F-4755-BB39-9D5BA7338FD9}" srcOrd="0" destOrd="0" presId="urn:microsoft.com/office/officeart/2005/8/layout/default"/>
    <dgm:cxn modelId="{4A49AB66-2FF7-432C-A8E5-5060F8CD0B13}" type="presOf" srcId="{64B6EAE5-2C7D-4EB2-BCA2-FEB39AA1917E}" destId="{E0B85556-0157-4B26-B9BD-9ACC74A07668}" srcOrd="0" destOrd="0" presId="urn:microsoft.com/office/officeart/2005/8/layout/default"/>
    <dgm:cxn modelId="{0C1BBD4B-649C-4D87-8AEA-83AB6094181F}" type="presOf" srcId="{60C2619E-CC2A-4884-8E72-B3A544609062}" destId="{315D4611-93D8-425D-BDFB-7681FDB67418}" srcOrd="0" destOrd="0" presId="urn:microsoft.com/office/officeart/2005/8/layout/default"/>
    <dgm:cxn modelId="{30512154-C187-4D9B-BB04-4BC4BFEAB6E8}" srcId="{BDB40E36-6AC3-4242-9A5D-CF6F1FACB1DD}" destId="{B3609BB0-FCCD-4D12-BD22-ECEE12A1EE1B}" srcOrd="11" destOrd="0" parTransId="{32F854CA-B545-4745-83DB-153159E30BF5}" sibTransId="{6012B494-A10B-4234-B746-D28C6912F7F6}"/>
    <dgm:cxn modelId="{BF612F7A-C810-4435-AEF5-288A475473BA}" type="presOf" srcId="{9F9573F8-AF23-4417-8F91-7BC4E26D32CD}" destId="{C536C0EF-4C46-4358-81B0-B183B1F1D6FA}" srcOrd="0" destOrd="0" presId="urn:microsoft.com/office/officeart/2005/8/layout/default"/>
    <dgm:cxn modelId="{504D4D7B-14EF-4FF7-8D67-907CB81AD0C9}" srcId="{BDB40E36-6AC3-4242-9A5D-CF6F1FACB1DD}" destId="{E4036285-B64D-4664-98AE-E3A4ED6C2611}" srcOrd="5" destOrd="0" parTransId="{BFEF71A5-0618-46D7-9E4D-87D7F839E15C}" sibTransId="{C677B195-7CAC-41D2-A754-1F95E1C68592}"/>
    <dgm:cxn modelId="{2974A47B-50AC-467D-A2F4-44753FA42024}" srcId="{BDB40E36-6AC3-4242-9A5D-CF6F1FACB1DD}" destId="{4F8A9219-FD0B-4073-9102-30813A7661C5}" srcOrd="7" destOrd="0" parTransId="{6C2027CC-E34E-4D77-AC5F-F68BCF84E13A}" sibTransId="{4F78652E-66EA-4F56-AF2F-4E08D7DFB163}"/>
    <dgm:cxn modelId="{32D3F481-5820-4D06-8E9D-40D7BD1CDA94}" type="presOf" srcId="{C6BBFFAD-D6FC-447A-A5D3-8CC74CC3ED0F}" destId="{125796C4-1777-4C2C-9FCD-B38D0A88922D}" srcOrd="0" destOrd="0" presId="urn:microsoft.com/office/officeart/2005/8/layout/default"/>
    <dgm:cxn modelId="{FCB14888-E9C1-4CBD-AE21-F1DAD9F36841}" srcId="{BDB40E36-6AC3-4242-9A5D-CF6F1FACB1DD}" destId="{299E6EFF-6063-4F62-99E9-538213D187F3}" srcOrd="6" destOrd="0" parTransId="{91DBF074-B661-478F-A26C-7A76E447EE73}" sibTransId="{CBA88AF7-9953-46D9-A707-B49F0E916AF8}"/>
    <dgm:cxn modelId="{CD38708F-F37B-4C8B-8282-7223E1B50E5B}" srcId="{BDB40E36-6AC3-4242-9A5D-CF6F1FACB1DD}" destId="{ECA529EB-6444-4431-8D15-B43561FCB90C}" srcOrd="4" destOrd="0" parTransId="{47F32B7E-EFD0-4756-9A21-DA5EE7E67FC2}" sibTransId="{82C00CCA-0D7E-404C-B55A-693CAF8A61D8}"/>
    <dgm:cxn modelId="{B8E24399-61A2-4938-BF40-7D28E7F06301}" type="presOf" srcId="{085CE2B0-1ED2-482E-9BBF-99F8E6AC990D}" destId="{2827E1B9-D345-4F70-8E8B-5761F89F5CD7}" srcOrd="0" destOrd="0" presId="urn:microsoft.com/office/officeart/2005/8/layout/default"/>
    <dgm:cxn modelId="{8B1871C6-5971-4D90-9541-B03E42E6B1C1}" srcId="{BDB40E36-6AC3-4242-9A5D-CF6F1FACB1DD}" destId="{C6BBFFAD-D6FC-447A-A5D3-8CC74CC3ED0F}" srcOrd="9" destOrd="0" parTransId="{D1D1FF32-B995-45D0-B19A-BDF1690A9536}" sibTransId="{1C644298-609F-4910-97EB-2A0AD52A1523}"/>
    <dgm:cxn modelId="{49B3CAD4-5F72-4574-AD8D-F7C30E9F425C}" type="presOf" srcId="{E4036285-B64D-4664-98AE-E3A4ED6C2611}" destId="{44D498B0-9181-4205-8805-C888B6740EE6}" srcOrd="0" destOrd="0" presId="urn:microsoft.com/office/officeart/2005/8/layout/default"/>
    <dgm:cxn modelId="{8991AAD5-916D-43F9-A304-D283F434C89A}" type="presOf" srcId="{EE4895F9-B290-47AA-9F76-7E1FCE1F543F}" destId="{D91722A6-2B6E-4152-BD82-2F40E2FB32EA}" srcOrd="0" destOrd="0" presId="urn:microsoft.com/office/officeart/2005/8/layout/default"/>
    <dgm:cxn modelId="{A2AE69E9-E03A-4DB6-9A5E-0F9238C6A0F6}" srcId="{BDB40E36-6AC3-4242-9A5D-CF6F1FACB1DD}" destId="{E77E87E1-A40A-41DC-B875-2BBB246D8F12}" srcOrd="8" destOrd="0" parTransId="{7AE5C355-64B8-4EB6-8F34-EB80D66C6425}" sibTransId="{F6FDEEA9-CF8C-4ABD-8D47-05446A6120F8}"/>
    <dgm:cxn modelId="{744708F1-ACDC-4934-80CD-E34ACCA96655}" srcId="{BDB40E36-6AC3-4242-9A5D-CF6F1FACB1DD}" destId="{EE4895F9-B290-47AA-9F76-7E1FCE1F543F}" srcOrd="0" destOrd="0" parTransId="{13E8CD39-C01B-4857-9D67-8EA591369BC3}" sibTransId="{377862F0-254F-4472-A06B-42CE2904F14E}"/>
    <dgm:cxn modelId="{D92A25F5-23F5-4642-8BB3-514C5F5E8CF2}" srcId="{BDB40E36-6AC3-4242-9A5D-CF6F1FACB1DD}" destId="{C6208A87-2B0E-471C-97AF-36D096269EAF}" srcOrd="1" destOrd="0" parTransId="{950230C4-96F6-4C6B-97E2-E5219CBB3128}" sibTransId="{0FE6C4F7-F2B2-4530-A559-1EFD0D7DEEA6}"/>
    <dgm:cxn modelId="{2F697325-C6B9-42E6-80C9-F67E6D844C59}" type="presParOf" srcId="{234560A6-4F5A-4A7D-96FD-29EF688C99ED}" destId="{D91722A6-2B6E-4152-BD82-2F40E2FB32EA}" srcOrd="0" destOrd="0" presId="urn:microsoft.com/office/officeart/2005/8/layout/default"/>
    <dgm:cxn modelId="{C3474488-0533-49E0-9305-915B0B776090}" type="presParOf" srcId="{234560A6-4F5A-4A7D-96FD-29EF688C99ED}" destId="{5DCE77AF-6951-4C2E-BEBA-E0E743F7A1CD}" srcOrd="1" destOrd="0" presId="urn:microsoft.com/office/officeart/2005/8/layout/default"/>
    <dgm:cxn modelId="{8326804C-9BB3-4D29-8390-C6FB6C9E0C01}" type="presParOf" srcId="{234560A6-4F5A-4A7D-96FD-29EF688C99ED}" destId="{0F4AC5E8-AAD0-460D-81DF-788CD62C12F3}" srcOrd="2" destOrd="0" presId="urn:microsoft.com/office/officeart/2005/8/layout/default"/>
    <dgm:cxn modelId="{A4780D00-63FA-4765-802F-D1474C6B1563}" type="presParOf" srcId="{234560A6-4F5A-4A7D-96FD-29EF688C99ED}" destId="{88A9FE79-B1A7-45CA-A546-4A4439A41F9B}" srcOrd="3" destOrd="0" presId="urn:microsoft.com/office/officeart/2005/8/layout/default"/>
    <dgm:cxn modelId="{F69E5F15-5919-4EFC-9075-542B8DB70315}" type="presParOf" srcId="{234560A6-4F5A-4A7D-96FD-29EF688C99ED}" destId="{4C447CE3-F28F-4755-BB39-9D5BA7338FD9}" srcOrd="4" destOrd="0" presId="urn:microsoft.com/office/officeart/2005/8/layout/default"/>
    <dgm:cxn modelId="{0898F126-7C05-493A-89E1-668BBD5966E8}" type="presParOf" srcId="{234560A6-4F5A-4A7D-96FD-29EF688C99ED}" destId="{BD60D6A6-79FA-4FFE-BE1D-171219D107C3}" srcOrd="5" destOrd="0" presId="urn:microsoft.com/office/officeart/2005/8/layout/default"/>
    <dgm:cxn modelId="{FD436FD6-B7B7-4FF2-9782-FBEDF372DC33}" type="presParOf" srcId="{234560A6-4F5A-4A7D-96FD-29EF688C99ED}" destId="{E0B85556-0157-4B26-B9BD-9ACC74A07668}" srcOrd="6" destOrd="0" presId="urn:microsoft.com/office/officeart/2005/8/layout/default"/>
    <dgm:cxn modelId="{67958AD0-3867-4744-AC50-91ECAEF0E07F}" type="presParOf" srcId="{234560A6-4F5A-4A7D-96FD-29EF688C99ED}" destId="{598E5718-201E-4942-8568-F6BA5B05E77C}" srcOrd="7" destOrd="0" presId="urn:microsoft.com/office/officeart/2005/8/layout/default"/>
    <dgm:cxn modelId="{413B292C-AA07-40EC-A047-54604FC2F089}" type="presParOf" srcId="{234560A6-4F5A-4A7D-96FD-29EF688C99ED}" destId="{A23418D6-2ED8-42E6-9FC2-B91C7FD2F0F3}" srcOrd="8" destOrd="0" presId="urn:microsoft.com/office/officeart/2005/8/layout/default"/>
    <dgm:cxn modelId="{9E43F5FF-9688-4267-9898-0777B08BA6E0}" type="presParOf" srcId="{234560A6-4F5A-4A7D-96FD-29EF688C99ED}" destId="{756041AF-7396-4310-9F1C-E02969F3A1BD}" srcOrd="9" destOrd="0" presId="urn:microsoft.com/office/officeart/2005/8/layout/default"/>
    <dgm:cxn modelId="{8D6897BA-BF90-4E83-B8CE-8BBC293C9939}" type="presParOf" srcId="{234560A6-4F5A-4A7D-96FD-29EF688C99ED}" destId="{44D498B0-9181-4205-8805-C888B6740EE6}" srcOrd="10" destOrd="0" presId="urn:microsoft.com/office/officeart/2005/8/layout/default"/>
    <dgm:cxn modelId="{46DE4DB8-A5B3-4B77-BFC9-FDDE2CAEF876}" type="presParOf" srcId="{234560A6-4F5A-4A7D-96FD-29EF688C99ED}" destId="{C311F9FF-6B33-45BF-B9C1-530A763C4EA3}" srcOrd="11" destOrd="0" presId="urn:microsoft.com/office/officeart/2005/8/layout/default"/>
    <dgm:cxn modelId="{3F0FE70F-AA04-4337-844F-5BCF182435F7}" type="presParOf" srcId="{234560A6-4F5A-4A7D-96FD-29EF688C99ED}" destId="{1C913866-EEA4-4827-A278-7C70C2828BAC}" srcOrd="12" destOrd="0" presId="urn:microsoft.com/office/officeart/2005/8/layout/default"/>
    <dgm:cxn modelId="{BA362230-D000-4D88-8F54-19A68DA7FAE8}" type="presParOf" srcId="{234560A6-4F5A-4A7D-96FD-29EF688C99ED}" destId="{F11B0C7A-2820-428B-BC58-FC68C7734B70}" srcOrd="13" destOrd="0" presId="urn:microsoft.com/office/officeart/2005/8/layout/default"/>
    <dgm:cxn modelId="{087B5E18-BFBC-43E3-88CD-836011FA47F8}" type="presParOf" srcId="{234560A6-4F5A-4A7D-96FD-29EF688C99ED}" destId="{E97D82A0-D370-48EA-A628-24753D5A28B8}" srcOrd="14" destOrd="0" presId="urn:microsoft.com/office/officeart/2005/8/layout/default"/>
    <dgm:cxn modelId="{C8122BBA-68F6-4B8F-8C7A-F1462FFE1B66}" type="presParOf" srcId="{234560A6-4F5A-4A7D-96FD-29EF688C99ED}" destId="{4EBBAF4A-973B-437B-800C-5A7127414300}" srcOrd="15" destOrd="0" presId="urn:microsoft.com/office/officeart/2005/8/layout/default"/>
    <dgm:cxn modelId="{FD52228F-501F-43CF-80D9-09E18455B306}" type="presParOf" srcId="{234560A6-4F5A-4A7D-96FD-29EF688C99ED}" destId="{ED59AA44-6E74-41F7-8664-9421BAD1922D}" srcOrd="16" destOrd="0" presId="urn:microsoft.com/office/officeart/2005/8/layout/default"/>
    <dgm:cxn modelId="{7C004D59-BF67-4E93-8FA4-135D3A67D34F}" type="presParOf" srcId="{234560A6-4F5A-4A7D-96FD-29EF688C99ED}" destId="{1C9CD4AB-A975-4E68-941E-B76FF030C73F}" srcOrd="17" destOrd="0" presId="urn:microsoft.com/office/officeart/2005/8/layout/default"/>
    <dgm:cxn modelId="{15C08B3D-E4BA-4F2C-A9CD-47C6221B6B6C}" type="presParOf" srcId="{234560A6-4F5A-4A7D-96FD-29EF688C99ED}" destId="{125796C4-1777-4C2C-9FCD-B38D0A88922D}" srcOrd="18" destOrd="0" presId="urn:microsoft.com/office/officeart/2005/8/layout/default"/>
    <dgm:cxn modelId="{445846D8-50A0-4069-B7EB-99C6C5A65287}" type="presParOf" srcId="{234560A6-4F5A-4A7D-96FD-29EF688C99ED}" destId="{DF990AC0-3F8D-40D8-8A12-90C505F5DA2B}" srcOrd="19" destOrd="0" presId="urn:microsoft.com/office/officeart/2005/8/layout/default"/>
    <dgm:cxn modelId="{FE11494D-7A16-47DA-9713-52CBE75F88FF}" type="presParOf" srcId="{234560A6-4F5A-4A7D-96FD-29EF688C99ED}" destId="{C536C0EF-4C46-4358-81B0-B183B1F1D6FA}" srcOrd="20" destOrd="0" presId="urn:microsoft.com/office/officeart/2005/8/layout/default"/>
    <dgm:cxn modelId="{0FC7CD57-D1B0-47BD-9859-3D02F2FB1E47}" type="presParOf" srcId="{234560A6-4F5A-4A7D-96FD-29EF688C99ED}" destId="{410EC033-348D-4BA3-98F8-E66B74858817}" srcOrd="21" destOrd="0" presId="urn:microsoft.com/office/officeart/2005/8/layout/default"/>
    <dgm:cxn modelId="{74E71B49-93A0-4D5F-A325-FD49E4DAADDE}" type="presParOf" srcId="{234560A6-4F5A-4A7D-96FD-29EF688C99ED}" destId="{BB149ABE-7986-4FE0-A2FB-E0A1553291A0}" srcOrd="22" destOrd="0" presId="urn:microsoft.com/office/officeart/2005/8/layout/default"/>
    <dgm:cxn modelId="{9561CA1A-FC10-4221-9077-8CBED5191AF0}" type="presParOf" srcId="{234560A6-4F5A-4A7D-96FD-29EF688C99ED}" destId="{C4EAD30F-8A79-4B03-BF74-C2F5486916AE}" srcOrd="23" destOrd="0" presId="urn:microsoft.com/office/officeart/2005/8/layout/default"/>
    <dgm:cxn modelId="{A661083B-88E9-40DC-A3B8-30D149CEBA35}" type="presParOf" srcId="{234560A6-4F5A-4A7D-96FD-29EF688C99ED}" destId="{2827E1B9-D345-4F70-8E8B-5761F89F5CD7}" srcOrd="24" destOrd="0" presId="urn:microsoft.com/office/officeart/2005/8/layout/default"/>
    <dgm:cxn modelId="{630839AC-4D98-48E5-901E-51DAD403B966}" type="presParOf" srcId="{234560A6-4F5A-4A7D-96FD-29EF688C99ED}" destId="{FC65261D-D29A-4B2F-81C1-D8B0B7F8AB64}" srcOrd="25" destOrd="0" presId="urn:microsoft.com/office/officeart/2005/8/layout/default"/>
    <dgm:cxn modelId="{66F91BD1-729B-4764-9FB6-B92BA94A3590}" type="presParOf" srcId="{234560A6-4F5A-4A7D-96FD-29EF688C99ED}" destId="{315D4611-93D8-425D-BDFB-7681FDB67418}" srcOrd="2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E770D0A-7A81-4675-921D-37B4A93F1F78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3014472-A9F7-4F92-96EB-861AA7EFFBF5}">
      <dgm:prSet/>
      <dgm:spPr/>
      <dgm:t>
        <a:bodyPr/>
        <a:lstStyle/>
        <a:p>
          <a:r>
            <a:rPr lang="en-US" b="1"/>
            <a:t>1. Select employees from the 'HR' department</a:t>
          </a:r>
          <a:endParaRPr lang="en-US"/>
        </a:p>
      </dgm:t>
    </dgm:pt>
    <dgm:pt modelId="{28B87CB9-27FE-4328-BEF1-DACD821FA659}" type="parTrans" cxnId="{4DEFE604-8A56-4827-B3CB-C1539221B7F1}">
      <dgm:prSet/>
      <dgm:spPr/>
      <dgm:t>
        <a:bodyPr/>
        <a:lstStyle/>
        <a:p>
          <a:endParaRPr lang="en-US"/>
        </a:p>
      </dgm:t>
    </dgm:pt>
    <dgm:pt modelId="{51F80D12-A537-4F26-920D-FE8E96A3BE62}" type="sibTrans" cxnId="{4DEFE604-8A56-4827-B3CB-C1539221B7F1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681E2614-829D-4AB9-A447-B09C6FC6F320}">
      <dgm:prSet/>
      <dgm:spPr/>
      <dgm:t>
        <a:bodyPr/>
        <a:lstStyle/>
        <a:p>
          <a:r>
            <a:rPr lang="en-US" b="1"/>
            <a:t>Relational Algebra: σDepartment=′HR′(Employees)</a:t>
          </a:r>
          <a:br>
            <a:rPr lang="en-US" b="1"/>
          </a:br>
          <a:r>
            <a:rPr lang="en-US" b="1"/>
            <a:t>SQL:</a:t>
          </a:r>
          <a:r>
            <a:rPr lang="en-US"/>
            <a:t> </a:t>
          </a:r>
          <a:r>
            <a:rPr lang="en-US" b="1"/>
            <a:t>SELECT * FROM Employees WHERE Department = 'HR';</a:t>
          </a:r>
          <a:endParaRPr lang="en-US"/>
        </a:p>
      </dgm:t>
    </dgm:pt>
    <dgm:pt modelId="{6AB1401C-841C-4ACA-9F65-2B4D4724A7C6}" type="parTrans" cxnId="{ECFA5D71-1466-4EC2-A5BB-BAD1F2D86F7B}">
      <dgm:prSet/>
      <dgm:spPr/>
      <dgm:t>
        <a:bodyPr/>
        <a:lstStyle/>
        <a:p>
          <a:endParaRPr lang="en-US"/>
        </a:p>
      </dgm:t>
    </dgm:pt>
    <dgm:pt modelId="{FC1F356B-08D8-40B8-A88B-E51D3C32C22F}" type="sibTrans" cxnId="{ECFA5D71-1466-4EC2-A5BB-BAD1F2D86F7B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03E13126-9662-4E4F-A4FC-D66AE8E847D2}">
      <dgm:prSet/>
      <dgm:spPr/>
      <dgm:t>
        <a:bodyPr/>
        <a:lstStyle/>
        <a:p>
          <a:r>
            <a:rPr lang="en-US" b="1"/>
            <a:t>2. Select employees with salary greater than 50000</a:t>
          </a:r>
          <a:endParaRPr lang="en-US"/>
        </a:p>
      </dgm:t>
    </dgm:pt>
    <dgm:pt modelId="{C3FFA572-30FC-43DE-9A87-A1D63DFF6964}" type="parTrans" cxnId="{F1F072D4-296F-42E2-B0F6-5C3A9D97815A}">
      <dgm:prSet/>
      <dgm:spPr/>
      <dgm:t>
        <a:bodyPr/>
        <a:lstStyle/>
        <a:p>
          <a:endParaRPr lang="en-US"/>
        </a:p>
      </dgm:t>
    </dgm:pt>
    <dgm:pt modelId="{18079803-158B-42F0-9C00-8883057CFEC4}" type="sibTrans" cxnId="{F1F072D4-296F-42E2-B0F6-5C3A9D97815A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C0B37DEE-C2CC-41DA-9CBB-A0B5E3A11F84}">
      <dgm:prSet/>
      <dgm:spPr/>
      <dgm:t>
        <a:bodyPr/>
        <a:lstStyle/>
        <a:p>
          <a:r>
            <a:rPr lang="en-US" b="1"/>
            <a:t>Relational Algebra: σSalary&gt;50000(Employees)</a:t>
          </a:r>
          <a:br>
            <a:rPr lang="en-US" b="1"/>
          </a:br>
          <a:r>
            <a:rPr lang="en-US" b="1"/>
            <a:t>SQL:</a:t>
          </a:r>
          <a:r>
            <a:rPr lang="en-US"/>
            <a:t> </a:t>
          </a:r>
          <a:r>
            <a:rPr lang="en-US" b="1"/>
            <a:t>SELECT * FROM Employees WHERE Salary &gt; 50000;</a:t>
          </a:r>
          <a:endParaRPr lang="en-US"/>
        </a:p>
      </dgm:t>
    </dgm:pt>
    <dgm:pt modelId="{54487C23-A1CE-40E5-98F4-7AF53FC34F4F}" type="parTrans" cxnId="{7639FB2E-914C-4276-A4F9-D3CA2CF031FC}">
      <dgm:prSet/>
      <dgm:spPr/>
      <dgm:t>
        <a:bodyPr/>
        <a:lstStyle/>
        <a:p>
          <a:endParaRPr lang="en-US"/>
        </a:p>
      </dgm:t>
    </dgm:pt>
    <dgm:pt modelId="{BF940C21-C55A-4B7B-829D-4F9162E7AA26}" type="sibTrans" cxnId="{7639FB2E-914C-4276-A4F9-D3CA2CF031FC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885569BA-39BF-4180-8FED-6FBEC3047566}">
      <dgm:prSet/>
      <dgm:spPr/>
      <dgm:t>
        <a:bodyPr/>
        <a:lstStyle/>
        <a:p>
          <a:r>
            <a:rPr lang="en-US" b="1"/>
            <a:t>3. Select employees younger than 30</a:t>
          </a:r>
          <a:endParaRPr lang="en-US"/>
        </a:p>
      </dgm:t>
    </dgm:pt>
    <dgm:pt modelId="{7B08EF9A-9058-4795-BDEE-2C0217747027}" type="parTrans" cxnId="{1BAE3EE8-3B96-471F-8BF4-59C977FE9295}">
      <dgm:prSet/>
      <dgm:spPr/>
      <dgm:t>
        <a:bodyPr/>
        <a:lstStyle/>
        <a:p>
          <a:endParaRPr lang="en-US"/>
        </a:p>
      </dgm:t>
    </dgm:pt>
    <dgm:pt modelId="{5399840C-79B6-40C0-9DD5-8B0E729FAEA9}" type="sibTrans" cxnId="{1BAE3EE8-3B96-471F-8BF4-59C977FE9295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F8DDE219-9D2B-4666-9373-9E90C131B03A}">
      <dgm:prSet/>
      <dgm:spPr/>
      <dgm:t>
        <a:bodyPr/>
        <a:lstStyle/>
        <a:p>
          <a:r>
            <a:rPr lang="en-US" b="1"/>
            <a:t>Relational Algebra: σAge&lt;30(Employees)</a:t>
          </a:r>
          <a:br>
            <a:rPr lang="en-US" b="1"/>
          </a:br>
          <a:r>
            <a:rPr lang="en-US" b="1"/>
            <a:t>SQL:</a:t>
          </a:r>
          <a:r>
            <a:rPr lang="en-US"/>
            <a:t> </a:t>
          </a:r>
          <a:r>
            <a:rPr lang="en-US" b="1"/>
            <a:t>SELECT * FROM Employees WHERE Age &lt; 30;</a:t>
          </a:r>
          <a:endParaRPr lang="en-US"/>
        </a:p>
      </dgm:t>
    </dgm:pt>
    <dgm:pt modelId="{B1FE6F4E-242B-4DE8-A6B8-CBC47F1471CD}" type="parTrans" cxnId="{295A1C52-6478-4416-A042-96BCCB4E5117}">
      <dgm:prSet/>
      <dgm:spPr/>
      <dgm:t>
        <a:bodyPr/>
        <a:lstStyle/>
        <a:p>
          <a:endParaRPr lang="en-US"/>
        </a:p>
      </dgm:t>
    </dgm:pt>
    <dgm:pt modelId="{7820808C-8471-4FBF-9EB7-745B76CD45F9}" type="sibTrans" cxnId="{295A1C52-6478-4416-A042-96BCCB4E5117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8320E5C4-DF43-431E-B75D-A56F7A1B5A9B}">
      <dgm:prSet/>
      <dgm:spPr/>
      <dgm:t>
        <a:bodyPr/>
        <a:lstStyle/>
        <a:p>
          <a:r>
            <a:rPr lang="en-US" b="1"/>
            <a:t>4. Select employees from 'IT' department with salary &gt; 60000</a:t>
          </a:r>
          <a:endParaRPr lang="en-US"/>
        </a:p>
      </dgm:t>
    </dgm:pt>
    <dgm:pt modelId="{5DDCE430-B301-421D-8797-8F6AB21187E2}" type="parTrans" cxnId="{AE72EE5F-516A-474F-92E9-4C7944CB9ED3}">
      <dgm:prSet/>
      <dgm:spPr/>
      <dgm:t>
        <a:bodyPr/>
        <a:lstStyle/>
        <a:p>
          <a:endParaRPr lang="en-US"/>
        </a:p>
      </dgm:t>
    </dgm:pt>
    <dgm:pt modelId="{A9E6DE5C-D05C-411D-AAB7-2BC62FEB82EF}" type="sibTrans" cxnId="{AE72EE5F-516A-474F-92E9-4C7944CB9ED3}">
      <dgm:prSet phldrT="7" phldr="0"/>
      <dgm:spPr/>
      <dgm:t>
        <a:bodyPr/>
        <a:lstStyle/>
        <a:p>
          <a:r>
            <a:rPr lang="en-US"/>
            <a:t>7</a:t>
          </a:r>
        </a:p>
      </dgm:t>
    </dgm:pt>
    <dgm:pt modelId="{7D881F63-5CDE-4705-A191-F6B9377B6ED2}">
      <dgm:prSet/>
      <dgm:spPr/>
      <dgm:t>
        <a:bodyPr/>
        <a:lstStyle/>
        <a:p>
          <a:r>
            <a:rPr lang="en-US" b="1"/>
            <a:t>Relational Algebra: σDepartment=′IT′∧Salary&gt;60000(Employees)</a:t>
          </a:r>
          <a:br>
            <a:rPr lang="en-US" b="1"/>
          </a:br>
          <a:r>
            <a:rPr lang="en-US" b="1"/>
            <a:t>SQL:</a:t>
          </a:r>
          <a:r>
            <a:rPr lang="en-US"/>
            <a:t> </a:t>
          </a:r>
          <a:r>
            <a:rPr lang="en-US" b="1"/>
            <a:t>SELECT * FROM Employees WHERE Department = 'IT' AND Salary &gt; 60000;</a:t>
          </a:r>
          <a:endParaRPr lang="en-US"/>
        </a:p>
      </dgm:t>
    </dgm:pt>
    <dgm:pt modelId="{CDF28889-0200-4AE0-B1FA-6E53E9EBBF11}" type="parTrans" cxnId="{E94A85EE-AFAD-45E8-B83C-93D2AFBE8302}">
      <dgm:prSet/>
      <dgm:spPr/>
      <dgm:t>
        <a:bodyPr/>
        <a:lstStyle/>
        <a:p>
          <a:endParaRPr lang="en-US"/>
        </a:p>
      </dgm:t>
    </dgm:pt>
    <dgm:pt modelId="{EE3CE19D-1AF5-4948-9B31-A386FFD3D405}" type="sibTrans" cxnId="{E94A85EE-AFAD-45E8-B83C-93D2AFBE8302}">
      <dgm:prSet phldrT="8" phldr="0"/>
      <dgm:spPr/>
      <dgm:t>
        <a:bodyPr/>
        <a:lstStyle/>
        <a:p>
          <a:r>
            <a:rPr lang="en-US"/>
            <a:t>8</a:t>
          </a:r>
        </a:p>
      </dgm:t>
    </dgm:pt>
    <dgm:pt modelId="{A4B12903-A7CE-4187-8DD2-DCDC1E3F909E}">
      <dgm:prSet/>
      <dgm:spPr/>
      <dgm:t>
        <a:bodyPr/>
        <a:lstStyle/>
        <a:p>
          <a:r>
            <a:rPr lang="en-US" b="1"/>
            <a:t>5. Select employees from 'Kathmandu' or 'Lalitpur'</a:t>
          </a:r>
          <a:endParaRPr lang="en-US"/>
        </a:p>
      </dgm:t>
    </dgm:pt>
    <dgm:pt modelId="{8A1E6678-BF85-4D9F-9C17-CB31ACEBC728}" type="parTrans" cxnId="{E103CA9C-CD76-4019-935A-0B9D51400E82}">
      <dgm:prSet/>
      <dgm:spPr/>
      <dgm:t>
        <a:bodyPr/>
        <a:lstStyle/>
        <a:p>
          <a:endParaRPr lang="en-US"/>
        </a:p>
      </dgm:t>
    </dgm:pt>
    <dgm:pt modelId="{C617D919-E9B8-4458-8F07-D6A5C982D2D4}" type="sibTrans" cxnId="{E103CA9C-CD76-4019-935A-0B9D51400E82}">
      <dgm:prSet phldrT="9" phldr="0"/>
      <dgm:spPr/>
      <dgm:t>
        <a:bodyPr/>
        <a:lstStyle/>
        <a:p>
          <a:r>
            <a:rPr lang="en-US"/>
            <a:t>9</a:t>
          </a:r>
        </a:p>
      </dgm:t>
    </dgm:pt>
    <dgm:pt modelId="{FF686FB6-0C5A-444D-827F-595B9131E24F}">
      <dgm:prSet/>
      <dgm:spPr/>
      <dgm:t>
        <a:bodyPr/>
        <a:lstStyle/>
        <a:p>
          <a:r>
            <a:rPr lang="en-US" b="1"/>
            <a:t>Relational Algebra: σCity=′Kathmandu′∨City=′Lalitpur′(Employees)</a:t>
          </a:r>
          <a:br>
            <a:rPr lang="en-US" b="1"/>
          </a:br>
          <a:r>
            <a:rPr lang="en-US" b="1"/>
            <a:t>SQL:</a:t>
          </a:r>
          <a:r>
            <a:rPr lang="en-US"/>
            <a:t> </a:t>
          </a:r>
          <a:r>
            <a:rPr lang="en-US" b="1"/>
            <a:t>SELECT * FROM Employees WHERE City = 'Kathmandu' OR City = 'Lalitpur';</a:t>
          </a:r>
          <a:endParaRPr lang="en-US"/>
        </a:p>
      </dgm:t>
    </dgm:pt>
    <dgm:pt modelId="{35FFBBD4-2982-4764-96D4-F6DCD7E4B60D}" type="parTrans" cxnId="{563D7E5D-526B-4298-B23D-E202CF5851B2}">
      <dgm:prSet/>
      <dgm:spPr/>
      <dgm:t>
        <a:bodyPr/>
        <a:lstStyle/>
        <a:p>
          <a:endParaRPr lang="en-US"/>
        </a:p>
      </dgm:t>
    </dgm:pt>
    <dgm:pt modelId="{E68F6147-DC9D-4994-B43A-E192A39C6746}" type="sibTrans" cxnId="{563D7E5D-526B-4298-B23D-E202CF5851B2}">
      <dgm:prSet phldrT="10" phldr="0"/>
      <dgm:spPr/>
      <dgm:t>
        <a:bodyPr/>
        <a:lstStyle/>
        <a:p>
          <a:r>
            <a:rPr lang="en-US"/>
            <a:t>10</a:t>
          </a:r>
        </a:p>
      </dgm:t>
    </dgm:pt>
    <dgm:pt modelId="{C3445FCE-86D3-406D-A9E5-4E82FFC12E80}" type="pres">
      <dgm:prSet presAssocID="{1E770D0A-7A81-4675-921D-37B4A93F1F78}" presName="linearFlow" presStyleCnt="0">
        <dgm:presLayoutVars>
          <dgm:dir/>
          <dgm:animLvl val="lvl"/>
          <dgm:resizeHandles val="exact"/>
        </dgm:presLayoutVars>
      </dgm:prSet>
      <dgm:spPr/>
    </dgm:pt>
    <dgm:pt modelId="{A2CE05B3-06CF-44A8-AE3A-E0FB7D38B53F}" type="pres">
      <dgm:prSet presAssocID="{A3014472-A9F7-4F92-96EB-861AA7EFFBF5}" presName="compositeNode" presStyleCnt="0"/>
      <dgm:spPr/>
    </dgm:pt>
    <dgm:pt modelId="{9111E172-49D0-4C25-BE5F-FBE3E7746112}" type="pres">
      <dgm:prSet presAssocID="{A3014472-A9F7-4F92-96EB-861AA7EFFBF5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99A55F3A-79C7-4C19-BBC4-3BA91C143499}" type="pres">
      <dgm:prSet presAssocID="{A3014472-A9F7-4F92-96EB-861AA7EFFBF5}" presName="parSh" presStyleCnt="0"/>
      <dgm:spPr/>
    </dgm:pt>
    <dgm:pt modelId="{A7E2F168-D553-43C3-AA66-DCC35269B140}" type="pres">
      <dgm:prSet presAssocID="{A3014472-A9F7-4F92-96EB-861AA7EFFBF5}" presName="lineNode" presStyleLbl="alignAccFollowNode1" presStyleIdx="0" presStyleCnt="30"/>
      <dgm:spPr/>
    </dgm:pt>
    <dgm:pt modelId="{B57E552F-3B64-4FBF-AADA-A55EFA75436C}" type="pres">
      <dgm:prSet presAssocID="{A3014472-A9F7-4F92-96EB-861AA7EFFBF5}" presName="lineArrowNode" presStyleLbl="alignAccFollowNode1" presStyleIdx="1" presStyleCnt="30"/>
      <dgm:spPr/>
    </dgm:pt>
    <dgm:pt modelId="{8B7A5420-C33C-48C6-9643-49A4170C6375}" type="pres">
      <dgm:prSet presAssocID="{51F80D12-A537-4F26-920D-FE8E96A3BE62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D7754695-CF51-44C1-8B7F-E19427E1EF06}" type="pres">
      <dgm:prSet presAssocID="{51F80D12-A537-4F26-920D-FE8E96A3BE62}" presName="spacerBetweenCircleAndCallout" presStyleCnt="0">
        <dgm:presLayoutVars/>
      </dgm:prSet>
      <dgm:spPr/>
    </dgm:pt>
    <dgm:pt modelId="{0FDF61B4-E84B-4239-8889-EA5477B367AC}" type="pres">
      <dgm:prSet presAssocID="{A3014472-A9F7-4F92-96EB-861AA7EFFBF5}" presName="nodeText" presStyleLbl="alignAccFollowNode1" presStyleIdx="2" presStyleCnt="30">
        <dgm:presLayoutVars>
          <dgm:bulletEnabled val="1"/>
        </dgm:presLayoutVars>
      </dgm:prSet>
      <dgm:spPr/>
    </dgm:pt>
    <dgm:pt modelId="{D8882000-E541-4659-B840-AD99C08C2C03}" type="pres">
      <dgm:prSet presAssocID="{51F80D12-A537-4F26-920D-FE8E96A3BE62}" presName="sibTransComposite" presStyleCnt="0"/>
      <dgm:spPr/>
    </dgm:pt>
    <dgm:pt modelId="{D8143C40-C0E7-45E2-917E-0E4CEFC68E40}" type="pres">
      <dgm:prSet presAssocID="{681E2614-829D-4AB9-A447-B09C6FC6F320}" presName="compositeNode" presStyleCnt="0"/>
      <dgm:spPr/>
    </dgm:pt>
    <dgm:pt modelId="{D895C7C1-0C36-4FFF-916C-84437156F0D6}" type="pres">
      <dgm:prSet presAssocID="{681E2614-829D-4AB9-A447-B09C6FC6F32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B8D4746-C6BF-439F-812B-094B533E8933}" type="pres">
      <dgm:prSet presAssocID="{681E2614-829D-4AB9-A447-B09C6FC6F320}" presName="parSh" presStyleCnt="0"/>
      <dgm:spPr/>
    </dgm:pt>
    <dgm:pt modelId="{BBC3DCC5-9D59-42C0-A32E-436F921864EB}" type="pres">
      <dgm:prSet presAssocID="{681E2614-829D-4AB9-A447-B09C6FC6F320}" presName="lineNode" presStyleLbl="alignAccFollowNode1" presStyleIdx="3" presStyleCnt="30"/>
      <dgm:spPr/>
    </dgm:pt>
    <dgm:pt modelId="{E25A127A-DB23-4E3F-BA29-DD87BF6188E1}" type="pres">
      <dgm:prSet presAssocID="{681E2614-829D-4AB9-A447-B09C6FC6F320}" presName="lineArrowNode" presStyleLbl="alignAccFollowNode1" presStyleIdx="4" presStyleCnt="30"/>
      <dgm:spPr/>
    </dgm:pt>
    <dgm:pt modelId="{FEB6B834-01AD-4787-990E-CC89782A80F7}" type="pres">
      <dgm:prSet presAssocID="{FC1F356B-08D8-40B8-A88B-E51D3C32C22F}" presName="sibTransNodeCircle" presStyleLbl="alignNode1" presStyleIdx="1" presStyleCnt="10">
        <dgm:presLayoutVars>
          <dgm:chMax val="0"/>
          <dgm:bulletEnabled/>
        </dgm:presLayoutVars>
      </dgm:prSet>
      <dgm:spPr/>
    </dgm:pt>
    <dgm:pt modelId="{F1B92FF8-8372-4F5C-B7BA-9A46BAD0D911}" type="pres">
      <dgm:prSet presAssocID="{FC1F356B-08D8-40B8-A88B-E51D3C32C22F}" presName="spacerBetweenCircleAndCallout" presStyleCnt="0">
        <dgm:presLayoutVars/>
      </dgm:prSet>
      <dgm:spPr/>
    </dgm:pt>
    <dgm:pt modelId="{3EB77B1A-173B-4B6C-B63F-246BCECA855D}" type="pres">
      <dgm:prSet presAssocID="{681E2614-829D-4AB9-A447-B09C6FC6F320}" presName="nodeText" presStyleLbl="alignAccFollowNode1" presStyleIdx="5" presStyleCnt="30">
        <dgm:presLayoutVars>
          <dgm:bulletEnabled val="1"/>
        </dgm:presLayoutVars>
      </dgm:prSet>
      <dgm:spPr/>
    </dgm:pt>
    <dgm:pt modelId="{7A0AC1D6-BBB8-4DE4-AE6E-A83C9BFCEBD2}" type="pres">
      <dgm:prSet presAssocID="{FC1F356B-08D8-40B8-A88B-E51D3C32C22F}" presName="sibTransComposite" presStyleCnt="0"/>
      <dgm:spPr/>
    </dgm:pt>
    <dgm:pt modelId="{4582D9D7-C97F-490D-9456-8922057384B9}" type="pres">
      <dgm:prSet presAssocID="{03E13126-9662-4E4F-A4FC-D66AE8E847D2}" presName="compositeNode" presStyleCnt="0"/>
      <dgm:spPr/>
    </dgm:pt>
    <dgm:pt modelId="{BA343BC1-FDD6-4717-A97C-C020479773FA}" type="pres">
      <dgm:prSet presAssocID="{03E13126-9662-4E4F-A4FC-D66AE8E847D2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9F203A09-FFE6-44F0-AC19-332658B8336D}" type="pres">
      <dgm:prSet presAssocID="{03E13126-9662-4E4F-A4FC-D66AE8E847D2}" presName="parSh" presStyleCnt="0"/>
      <dgm:spPr/>
    </dgm:pt>
    <dgm:pt modelId="{9DCF1CB5-AAD2-42F3-B1E2-C36AD27E51ED}" type="pres">
      <dgm:prSet presAssocID="{03E13126-9662-4E4F-A4FC-D66AE8E847D2}" presName="lineNode" presStyleLbl="alignAccFollowNode1" presStyleIdx="6" presStyleCnt="30"/>
      <dgm:spPr/>
    </dgm:pt>
    <dgm:pt modelId="{2D478C99-E6C4-4A1D-A64B-4CC11C96468E}" type="pres">
      <dgm:prSet presAssocID="{03E13126-9662-4E4F-A4FC-D66AE8E847D2}" presName="lineArrowNode" presStyleLbl="alignAccFollowNode1" presStyleIdx="7" presStyleCnt="30"/>
      <dgm:spPr/>
    </dgm:pt>
    <dgm:pt modelId="{D2A07AF1-ED5D-43ED-A43F-D89FFE588394}" type="pres">
      <dgm:prSet presAssocID="{18079803-158B-42F0-9C00-8883057CFEC4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0F075F2C-6CA2-452B-844E-99038F33AF24}" type="pres">
      <dgm:prSet presAssocID="{18079803-158B-42F0-9C00-8883057CFEC4}" presName="spacerBetweenCircleAndCallout" presStyleCnt="0">
        <dgm:presLayoutVars/>
      </dgm:prSet>
      <dgm:spPr/>
    </dgm:pt>
    <dgm:pt modelId="{C5C5C16C-7D3E-44B0-A2D5-99D2466F16B0}" type="pres">
      <dgm:prSet presAssocID="{03E13126-9662-4E4F-A4FC-D66AE8E847D2}" presName="nodeText" presStyleLbl="alignAccFollowNode1" presStyleIdx="8" presStyleCnt="30">
        <dgm:presLayoutVars>
          <dgm:bulletEnabled val="1"/>
        </dgm:presLayoutVars>
      </dgm:prSet>
      <dgm:spPr/>
    </dgm:pt>
    <dgm:pt modelId="{ADEED904-A021-4054-8790-E7D15FA69993}" type="pres">
      <dgm:prSet presAssocID="{18079803-158B-42F0-9C00-8883057CFEC4}" presName="sibTransComposite" presStyleCnt="0"/>
      <dgm:spPr/>
    </dgm:pt>
    <dgm:pt modelId="{F9B9F7F6-3D0A-41D8-9067-8C3AFF4E74C7}" type="pres">
      <dgm:prSet presAssocID="{C0B37DEE-C2CC-41DA-9CBB-A0B5E3A11F84}" presName="compositeNode" presStyleCnt="0"/>
      <dgm:spPr/>
    </dgm:pt>
    <dgm:pt modelId="{9559C1EE-70DB-4F03-9155-C66738E1307A}" type="pres">
      <dgm:prSet presAssocID="{C0B37DEE-C2CC-41DA-9CBB-A0B5E3A11F8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E7E57C3-57B0-4E3E-8582-21E8F1AA07C9}" type="pres">
      <dgm:prSet presAssocID="{C0B37DEE-C2CC-41DA-9CBB-A0B5E3A11F84}" presName="parSh" presStyleCnt="0"/>
      <dgm:spPr/>
    </dgm:pt>
    <dgm:pt modelId="{2891E07C-81FD-45A2-A17D-AF8CD4D5CDE0}" type="pres">
      <dgm:prSet presAssocID="{C0B37DEE-C2CC-41DA-9CBB-A0B5E3A11F84}" presName="lineNode" presStyleLbl="alignAccFollowNode1" presStyleIdx="9" presStyleCnt="30"/>
      <dgm:spPr/>
    </dgm:pt>
    <dgm:pt modelId="{1E4B6BB7-880D-4984-9C24-7FDBF028A183}" type="pres">
      <dgm:prSet presAssocID="{C0B37DEE-C2CC-41DA-9CBB-A0B5E3A11F84}" presName="lineArrowNode" presStyleLbl="alignAccFollowNode1" presStyleIdx="10" presStyleCnt="30"/>
      <dgm:spPr/>
    </dgm:pt>
    <dgm:pt modelId="{D606E7F0-8A05-42CB-B8DB-5DE79C05152A}" type="pres">
      <dgm:prSet presAssocID="{BF940C21-C55A-4B7B-829D-4F9162E7AA26}" presName="sibTransNodeCircle" presStyleLbl="alignNode1" presStyleIdx="3" presStyleCnt="10">
        <dgm:presLayoutVars>
          <dgm:chMax val="0"/>
          <dgm:bulletEnabled/>
        </dgm:presLayoutVars>
      </dgm:prSet>
      <dgm:spPr/>
    </dgm:pt>
    <dgm:pt modelId="{6F738223-9F29-4E26-8728-3147ECED50CB}" type="pres">
      <dgm:prSet presAssocID="{BF940C21-C55A-4B7B-829D-4F9162E7AA26}" presName="spacerBetweenCircleAndCallout" presStyleCnt="0">
        <dgm:presLayoutVars/>
      </dgm:prSet>
      <dgm:spPr/>
    </dgm:pt>
    <dgm:pt modelId="{A05E5922-A4FC-4856-838E-3C1B4C181ABC}" type="pres">
      <dgm:prSet presAssocID="{C0B37DEE-C2CC-41DA-9CBB-A0B5E3A11F84}" presName="nodeText" presStyleLbl="alignAccFollowNode1" presStyleIdx="11" presStyleCnt="30">
        <dgm:presLayoutVars>
          <dgm:bulletEnabled val="1"/>
        </dgm:presLayoutVars>
      </dgm:prSet>
      <dgm:spPr/>
    </dgm:pt>
    <dgm:pt modelId="{C34453AF-3123-49EB-AF69-82CCE0F4E387}" type="pres">
      <dgm:prSet presAssocID="{BF940C21-C55A-4B7B-829D-4F9162E7AA26}" presName="sibTransComposite" presStyleCnt="0"/>
      <dgm:spPr/>
    </dgm:pt>
    <dgm:pt modelId="{B937F078-4D90-4A91-9EE9-03739CF4052A}" type="pres">
      <dgm:prSet presAssocID="{885569BA-39BF-4180-8FED-6FBEC3047566}" presName="compositeNode" presStyleCnt="0"/>
      <dgm:spPr/>
    </dgm:pt>
    <dgm:pt modelId="{C8849E9C-65A5-490B-A6B4-328B2C3BF2E8}" type="pres">
      <dgm:prSet presAssocID="{885569BA-39BF-4180-8FED-6FBEC3047566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A991D59F-95ED-4B72-9CA9-67E3BC937DA4}" type="pres">
      <dgm:prSet presAssocID="{885569BA-39BF-4180-8FED-6FBEC3047566}" presName="parSh" presStyleCnt="0"/>
      <dgm:spPr/>
    </dgm:pt>
    <dgm:pt modelId="{4F1170FB-5785-437F-9B98-03F169334B79}" type="pres">
      <dgm:prSet presAssocID="{885569BA-39BF-4180-8FED-6FBEC3047566}" presName="lineNode" presStyleLbl="alignAccFollowNode1" presStyleIdx="12" presStyleCnt="30"/>
      <dgm:spPr/>
    </dgm:pt>
    <dgm:pt modelId="{4CCD15CF-186C-45F7-B396-23A0118AEBA9}" type="pres">
      <dgm:prSet presAssocID="{885569BA-39BF-4180-8FED-6FBEC3047566}" presName="lineArrowNode" presStyleLbl="alignAccFollowNode1" presStyleIdx="13" presStyleCnt="30"/>
      <dgm:spPr/>
    </dgm:pt>
    <dgm:pt modelId="{A14B6404-35FF-425E-ABD6-7A239DC6C4A7}" type="pres">
      <dgm:prSet presAssocID="{5399840C-79B6-40C0-9DD5-8B0E729FAEA9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E5E1E2CE-0553-4316-867C-3392E01AF09A}" type="pres">
      <dgm:prSet presAssocID="{5399840C-79B6-40C0-9DD5-8B0E729FAEA9}" presName="spacerBetweenCircleAndCallout" presStyleCnt="0">
        <dgm:presLayoutVars/>
      </dgm:prSet>
      <dgm:spPr/>
    </dgm:pt>
    <dgm:pt modelId="{2CD90B36-9CF4-4B5A-8A65-8DFAB6AC7B01}" type="pres">
      <dgm:prSet presAssocID="{885569BA-39BF-4180-8FED-6FBEC3047566}" presName="nodeText" presStyleLbl="alignAccFollowNode1" presStyleIdx="14" presStyleCnt="30">
        <dgm:presLayoutVars>
          <dgm:bulletEnabled val="1"/>
        </dgm:presLayoutVars>
      </dgm:prSet>
      <dgm:spPr/>
    </dgm:pt>
    <dgm:pt modelId="{F28CDADC-5718-45B0-B296-C8F54903F5A9}" type="pres">
      <dgm:prSet presAssocID="{5399840C-79B6-40C0-9DD5-8B0E729FAEA9}" presName="sibTransComposite" presStyleCnt="0"/>
      <dgm:spPr/>
    </dgm:pt>
    <dgm:pt modelId="{391207ED-C1C1-45CA-802B-323A73C667E9}" type="pres">
      <dgm:prSet presAssocID="{F8DDE219-9D2B-4666-9373-9E90C131B03A}" presName="compositeNode" presStyleCnt="0"/>
      <dgm:spPr/>
    </dgm:pt>
    <dgm:pt modelId="{13B78F44-2EA6-4C2F-A674-6BD230223B0A}" type="pres">
      <dgm:prSet presAssocID="{F8DDE219-9D2B-4666-9373-9E90C131B03A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A8BBA8F1-B64C-4803-B9BB-7A28906A2E32}" type="pres">
      <dgm:prSet presAssocID="{F8DDE219-9D2B-4666-9373-9E90C131B03A}" presName="parSh" presStyleCnt="0"/>
      <dgm:spPr/>
    </dgm:pt>
    <dgm:pt modelId="{D1532B4C-C645-41C3-90B4-01522F57B1E2}" type="pres">
      <dgm:prSet presAssocID="{F8DDE219-9D2B-4666-9373-9E90C131B03A}" presName="lineNode" presStyleLbl="alignAccFollowNode1" presStyleIdx="15" presStyleCnt="30"/>
      <dgm:spPr/>
    </dgm:pt>
    <dgm:pt modelId="{B0FC2FC8-B0F8-4125-A12B-A3E05AB1E26A}" type="pres">
      <dgm:prSet presAssocID="{F8DDE219-9D2B-4666-9373-9E90C131B03A}" presName="lineArrowNode" presStyleLbl="alignAccFollowNode1" presStyleIdx="16" presStyleCnt="30"/>
      <dgm:spPr/>
    </dgm:pt>
    <dgm:pt modelId="{C4C2E7B4-5EB5-4F65-9B32-5D55DD94D4A8}" type="pres">
      <dgm:prSet presAssocID="{7820808C-8471-4FBF-9EB7-745B76CD45F9}" presName="sibTransNodeCircle" presStyleLbl="alignNode1" presStyleIdx="5" presStyleCnt="10">
        <dgm:presLayoutVars>
          <dgm:chMax val="0"/>
          <dgm:bulletEnabled/>
        </dgm:presLayoutVars>
      </dgm:prSet>
      <dgm:spPr/>
    </dgm:pt>
    <dgm:pt modelId="{25F4041B-A296-4930-B720-8459FFDE21DF}" type="pres">
      <dgm:prSet presAssocID="{7820808C-8471-4FBF-9EB7-745B76CD45F9}" presName="spacerBetweenCircleAndCallout" presStyleCnt="0">
        <dgm:presLayoutVars/>
      </dgm:prSet>
      <dgm:spPr/>
    </dgm:pt>
    <dgm:pt modelId="{F7CCBD2C-E9BE-4F2C-ABC9-521604886CC0}" type="pres">
      <dgm:prSet presAssocID="{F8DDE219-9D2B-4666-9373-9E90C131B03A}" presName="nodeText" presStyleLbl="alignAccFollowNode1" presStyleIdx="17" presStyleCnt="30">
        <dgm:presLayoutVars>
          <dgm:bulletEnabled val="1"/>
        </dgm:presLayoutVars>
      </dgm:prSet>
      <dgm:spPr/>
    </dgm:pt>
    <dgm:pt modelId="{A6E3A3A4-4A6B-4731-86A6-96E4501484E0}" type="pres">
      <dgm:prSet presAssocID="{7820808C-8471-4FBF-9EB7-745B76CD45F9}" presName="sibTransComposite" presStyleCnt="0"/>
      <dgm:spPr/>
    </dgm:pt>
    <dgm:pt modelId="{4628EE1F-447A-4C20-9CA2-7E173BAD830C}" type="pres">
      <dgm:prSet presAssocID="{8320E5C4-DF43-431E-B75D-A56F7A1B5A9B}" presName="compositeNode" presStyleCnt="0"/>
      <dgm:spPr/>
    </dgm:pt>
    <dgm:pt modelId="{0D794865-3CCA-4180-A3A1-3B0FB4BF4EA9}" type="pres">
      <dgm:prSet presAssocID="{8320E5C4-DF43-431E-B75D-A56F7A1B5A9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AF0C89A4-061B-4640-A771-4B12B36658C0}" type="pres">
      <dgm:prSet presAssocID="{8320E5C4-DF43-431E-B75D-A56F7A1B5A9B}" presName="parSh" presStyleCnt="0"/>
      <dgm:spPr/>
    </dgm:pt>
    <dgm:pt modelId="{2259B425-E01D-485A-8005-28A129DFAE2E}" type="pres">
      <dgm:prSet presAssocID="{8320E5C4-DF43-431E-B75D-A56F7A1B5A9B}" presName="lineNode" presStyleLbl="alignAccFollowNode1" presStyleIdx="18" presStyleCnt="30"/>
      <dgm:spPr/>
    </dgm:pt>
    <dgm:pt modelId="{E60123E6-5123-488A-9140-D2105DADA1EF}" type="pres">
      <dgm:prSet presAssocID="{8320E5C4-DF43-431E-B75D-A56F7A1B5A9B}" presName="lineArrowNode" presStyleLbl="alignAccFollowNode1" presStyleIdx="19" presStyleCnt="30"/>
      <dgm:spPr/>
    </dgm:pt>
    <dgm:pt modelId="{29021A9F-EB05-4637-9059-0FF5DC04B628}" type="pres">
      <dgm:prSet presAssocID="{A9E6DE5C-D05C-411D-AAB7-2BC62FEB82EF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893B7BD1-3200-4432-A496-ECE12BA522B9}" type="pres">
      <dgm:prSet presAssocID="{A9E6DE5C-D05C-411D-AAB7-2BC62FEB82EF}" presName="spacerBetweenCircleAndCallout" presStyleCnt="0">
        <dgm:presLayoutVars/>
      </dgm:prSet>
      <dgm:spPr/>
    </dgm:pt>
    <dgm:pt modelId="{108B216C-41E7-4BEB-9D9A-3B37452EE075}" type="pres">
      <dgm:prSet presAssocID="{8320E5C4-DF43-431E-B75D-A56F7A1B5A9B}" presName="nodeText" presStyleLbl="alignAccFollowNode1" presStyleIdx="20" presStyleCnt="30">
        <dgm:presLayoutVars>
          <dgm:bulletEnabled val="1"/>
        </dgm:presLayoutVars>
      </dgm:prSet>
      <dgm:spPr/>
    </dgm:pt>
    <dgm:pt modelId="{67FF7224-99C8-4A5B-BC7F-10415D91333C}" type="pres">
      <dgm:prSet presAssocID="{A9E6DE5C-D05C-411D-AAB7-2BC62FEB82EF}" presName="sibTransComposite" presStyleCnt="0"/>
      <dgm:spPr/>
    </dgm:pt>
    <dgm:pt modelId="{5CBBF2D8-D43D-4834-AD87-1F392A3E96B3}" type="pres">
      <dgm:prSet presAssocID="{7D881F63-5CDE-4705-A191-F6B9377B6ED2}" presName="compositeNode" presStyleCnt="0"/>
      <dgm:spPr/>
    </dgm:pt>
    <dgm:pt modelId="{DE2FA952-4C12-47FD-84E7-4A8CAB3C2816}" type="pres">
      <dgm:prSet presAssocID="{7D881F63-5CDE-4705-A191-F6B9377B6ED2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2E2B6376-18D5-40EB-8877-FE4DA3856048}" type="pres">
      <dgm:prSet presAssocID="{7D881F63-5CDE-4705-A191-F6B9377B6ED2}" presName="parSh" presStyleCnt="0"/>
      <dgm:spPr/>
    </dgm:pt>
    <dgm:pt modelId="{04FB6DF3-45F5-4CB5-A601-7EFFFABCCFA7}" type="pres">
      <dgm:prSet presAssocID="{7D881F63-5CDE-4705-A191-F6B9377B6ED2}" presName="lineNode" presStyleLbl="alignAccFollowNode1" presStyleIdx="21" presStyleCnt="30"/>
      <dgm:spPr/>
    </dgm:pt>
    <dgm:pt modelId="{BCEB7C85-1DA1-4232-BF3F-0E767C6E805A}" type="pres">
      <dgm:prSet presAssocID="{7D881F63-5CDE-4705-A191-F6B9377B6ED2}" presName="lineArrowNode" presStyleLbl="alignAccFollowNode1" presStyleIdx="22" presStyleCnt="30"/>
      <dgm:spPr/>
    </dgm:pt>
    <dgm:pt modelId="{EAB7BE7D-6758-4C0C-B285-42D897EE0FB1}" type="pres">
      <dgm:prSet presAssocID="{EE3CE19D-1AF5-4948-9B31-A386FFD3D405}" presName="sibTransNodeCircle" presStyleLbl="alignNode1" presStyleIdx="7" presStyleCnt="10">
        <dgm:presLayoutVars>
          <dgm:chMax val="0"/>
          <dgm:bulletEnabled/>
        </dgm:presLayoutVars>
      </dgm:prSet>
      <dgm:spPr/>
    </dgm:pt>
    <dgm:pt modelId="{E6E4EC54-9A4B-4BCE-8EEC-F96133209A08}" type="pres">
      <dgm:prSet presAssocID="{EE3CE19D-1AF5-4948-9B31-A386FFD3D405}" presName="spacerBetweenCircleAndCallout" presStyleCnt="0">
        <dgm:presLayoutVars/>
      </dgm:prSet>
      <dgm:spPr/>
    </dgm:pt>
    <dgm:pt modelId="{57FFCC29-FF74-487C-B1F6-E43B4EF5321E}" type="pres">
      <dgm:prSet presAssocID="{7D881F63-5CDE-4705-A191-F6B9377B6ED2}" presName="nodeText" presStyleLbl="alignAccFollowNode1" presStyleIdx="23" presStyleCnt="30">
        <dgm:presLayoutVars>
          <dgm:bulletEnabled val="1"/>
        </dgm:presLayoutVars>
      </dgm:prSet>
      <dgm:spPr/>
    </dgm:pt>
    <dgm:pt modelId="{78DEDE27-DF7F-4975-944A-92EE26722120}" type="pres">
      <dgm:prSet presAssocID="{EE3CE19D-1AF5-4948-9B31-A386FFD3D405}" presName="sibTransComposite" presStyleCnt="0"/>
      <dgm:spPr/>
    </dgm:pt>
    <dgm:pt modelId="{30D3332A-494A-4081-84C7-ECAAB1717F40}" type="pres">
      <dgm:prSet presAssocID="{A4B12903-A7CE-4187-8DD2-DCDC1E3F909E}" presName="compositeNode" presStyleCnt="0"/>
      <dgm:spPr/>
    </dgm:pt>
    <dgm:pt modelId="{C89034BA-9D0B-440B-9432-BED8BF847918}" type="pres">
      <dgm:prSet presAssocID="{A4B12903-A7CE-4187-8DD2-DCDC1E3F909E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1823DB7-6E88-477F-9219-2B78E4AA5AE6}" type="pres">
      <dgm:prSet presAssocID="{A4B12903-A7CE-4187-8DD2-DCDC1E3F909E}" presName="parSh" presStyleCnt="0"/>
      <dgm:spPr/>
    </dgm:pt>
    <dgm:pt modelId="{5337994F-4D76-4054-8DA2-9BFE31E3741E}" type="pres">
      <dgm:prSet presAssocID="{A4B12903-A7CE-4187-8DD2-DCDC1E3F909E}" presName="lineNode" presStyleLbl="alignAccFollowNode1" presStyleIdx="24" presStyleCnt="30"/>
      <dgm:spPr/>
    </dgm:pt>
    <dgm:pt modelId="{3E1F3051-8DA6-4AFC-9449-80E105576096}" type="pres">
      <dgm:prSet presAssocID="{A4B12903-A7CE-4187-8DD2-DCDC1E3F909E}" presName="lineArrowNode" presStyleLbl="alignAccFollowNode1" presStyleIdx="25" presStyleCnt="30"/>
      <dgm:spPr/>
    </dgm:pt>
    <dgm:pt modelId="{68D5D8CC-7B15-408C-BDA4-7D30FAC6F4D9}" type="pres">
      <dgm:prSet presAssocID="{C617D919-E9B8-4458-8F07-D6A5C982D2D4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CD79E293-37CC-4C0F-A9EB-8FD2ADCE1B7F}" type="pres">
      <dgm:prSet presAssocID="{C617D919-E9B8-4458-8F07-D6A5C982D2D4}" presName="spacerBetweenCircleAndCallout" presStyleCnt="0">
        <dgm:presLayoutVars/>
      </dgm:prSet>
      <dgm:spPr/>
    </dgm:pt>
    <dgm:pt modelId="{4DCCF963-0E9E-430E-BE36-9AE122340463}" type="pres">
      <dgm:prSet presAssocID="{A4B12903-A7CE-4187-8DD2-DCDC1E3F909E}" presName="nodeText" presStyleLbl="alignAccFollowNode1" presStyleIdx="26" presStyleCnt="30">
        <dgm:presLayoutVars>
          <dgm:bulletEnabled val="1"/>
        </dgm:presLayoutVars>
      </dgm:prSet>
      <dgm:spPr/>
    </dgm:pt>
    <dgm:pt modelId="{F373BF34-A231-495A-87C4-36E135DB80B3}" type="pres">
      <dgm:prSet presAssocID="{C617D919-E9B8-4458-8F07-D6A5C982D2D4}" presName="sibTransComposite" presStyleCnt="0"/>
      <dgm:spPr/>
    </dgm:pt>
    <dgm:pt modelId="{1896B2F1-AC4B-41C4-A422-4EEB0BB6A28F}" type="pres">
      <dgm:prSet presAssocID="{FF686FB6-0C5A-444D-827F-595B9131E24F}" presName="compositeNode" presStyleCnt="0"/>
      <dgm:spPr/>
    </dgm:pt>
    <dgm:pt modelId="{C58A4731-F557-4CBD-806A-A4DB5886A188}" type="pres">
      <dgm:prSet presAssocID="{FF686FB6-0C5A-444D-827F-595B9131E24F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12BACD5-303F-4F34-A181-2C6D3D6D6129}" type="pres">
      <dgm:prSet presAssocID="{FF686FB6-0C5A-444D-827F-595B9131E24F}" presName="parSh" presStyleCnt="0"/>
      <dgm:spPr/>
    </dgm:pt>
    <dgm:pt modelId="{0C914894-9814-4DB1-9ED2-C97EF863BF14}" type="pres">
      <dgm:prSet presAssocID="{FF686FB6-0C5A-444D-827F-595B9131E24F}" presName="lineNode" presStyleLbl="alignAccFollowNode1" presStyleIdx="27" presStyleCnt="30"/>
      <dgm:spPr/>
    </dgm:pt>
    <dgm:pt modelId="{1195B94E-0948-41E4-A0D7-E2EDC1DC7434}" type="pres">
      <dgm:prSet presAssocID="{FF686FB6-0C5A-444D-827F-595B9131E24F}" presName="lineArrowNode" presStyleLbl="alignAccFollowNode1" presStyleIdx="28" presStyleCnt="30"/>
      <dgm:spPr/>
    </dgm:pt>
    <dgm:pt modelId="{3CF1C4B5-9650-4E94-B2F2-47EFDBD7E4A9}" type="pres">
      <dgm:prSet presAssocID="{E68F6147-DC9D-4994-B43A-E192A39C6746}" presName="sibTransNodeCircle" presStyleLbl="alignNode1" presStyleIdx="9" presStyleCnt="10">
        <dgm:presLayoutVars>
          <dgm:chMax val="0"/>
          <dgm:bulletEnabled/>
        </dgm:presLayoutVars>
      </dgm:prSet>
      <dgm:spPr/>
    </dgm:pt>
    <dgm:pt modelId="{FBE1CE61-DFFB-4E01-BC7C-CDD045A7E386}" type="pres">
      <dgm:prSet presAssocID="{E68F6147-DC9D-4994-B43A-E192A39C6746}" presName="spacerBetweenCircleAndCallout" presStyleCnt="0">
        <dgm:presLayoutVars/>
      </dgm:prSet>
      <dgm:spPr/>
    </dgm:pt>
    <dgm:pt modelId="{B464936A-CD03-4269-A6D4-7B103C53F890}" type="pres">
      <dgm:prSet presAssocID="{FF686FB6-0C5A-444D-827F-595B9131E24F}" presName="nodeText" presStyleLbl="alignAccFollowNode1" presStyleIdx="29" presStyleCnt="30">
        <dgm:presLayoutVars>
          <dgm:bulletEnabled val="1"/>
        </dgm:presLayoutVars>
      </dgm:prSet>
      <dgm:spPr/>
    </dgm:pt>
  </dgm:ptLst>
  <dgm:cxnLst>
    <dgm:cxn modelId="{1979A001-FBCD-4470-B483-A8E539E8ED7E}" type="presOf" srcId="{C0B37DEE-C2CC-41DA-9CBB-A0B5E3A11F84}" destId="{A05E5922-A4FC-4856-838E-3C1B4C181ABC}" srcOrd="0" destOrd="0" presId="urn:microsoft.com/office/officeart/2016/7/layout/LinearArrowProcessNumbered"/>
    <dgm:cxn modelId="{4DEFE604-8A56-4827-B3CB-C1539221B7F1}" srcId="{1E770D0A-7A81-4675-921D-37B4A93F1F78}" destId="{A3014472-A9F7-4F92-96EB-861AA7EFFBF5}" srcOrd="0" destOrd="0" parTransId="{28B87CB9-27FE-4328-BEF1-DACD821FA659}" sibTransId="{51F80D12-A537-4F26-920D-FE8E96A3BE62}"/>
    <dgm:cxn modelId="{4CB64F09-25DB-4B41-BDD2-C0D95145CA1D}" type="presOf" srcId="{8320E5C4-DF43-431E-B75D-A56F7A1B5A9B}" destId="{108B216C-41E7-4BEB-9D9A-3B37452EE075}" srcOrd="0" destOrd="0" presId="urn:microsoft.com/office/officeart/2016/7/layout/LinearArrowProcessNumbered"/>
    <dgm:cxn modelId="{D990D20C-0C0D-42F4-95A8-39ECB6286B80}" type="presOf" srcId="{681E2614-829D-4AB9-A447-B09C6FC6F320}" destId="{3EB77B1A-173B-4B6C-B63F-246BCECA855D}" srcOrd="0" destOrd="0" presId="urn:microsoft.com/office/officeart/2016/7/layout/LinearArrowProcessNumbered"/>
    <dgm:cxn modelId="{6582FC0E-0BD7-4580-9158-49F569BC1E9B}" type="presOf" srcId="{7D881F63-5CDE-4705-A191-F6B9377B6ED2}" destId="{57FFCC29-FF74-487C-B1F6-E43B4EF5321E}" srcOrd="0" destOrd="0" presId="urn:microsoft.com/office/officeart/2016/7/layout/LinearArrowProcessNumbered"/>
    <dgm:cxn modelId="{553E5415-8D68-4BE6-A69D-941279801E36}" type="presOf" srcId="{7820808C-8471-4FBF-9EB7-745B76CD45F9}" destId="{C4C2E7B4-5EB5-4F65-9B32-5D55DD94D4A8}" srcOrd="0" destOrd="0" presId="urn:microsoft.com/office/officeart/2016/7/layout/LinearArrowProcessNumbered"/>
    <dgm:cxn modelId="{5D59592A-48C3-4021-AE64-9FE705723023}" type="presOf" srcId="{C617D919-E9B8-4458-8F07-D6A5C982D2D4}" destId="{68D5D8CC-7B15-408C-BDA4-7D30FAC6F4D9}" srcOrd="0" destOrd="0" presId="urn:microsoft.com/office/officeart/2016/7/layout/LinearArrowProcessNumbered"/>
    <dgm:cxn modelId="{7639FB2E-914C-4276-A4F9-D3CA2CF031FC}" srcId="{1E770D0A-7A81-4675-921D-37B4A93F1F78}" destId="{C0B37DEE-C2CC-41DA-9CBB-A0B5E3A11F84}" srcOrd="3" destOrd="0" parTransId="{54487C23-A1CE-40E5-98F4-7AF53FC34F4F}" sibTransId="{BF940C21-C55A-4B7B-829D-4F9162E7AA26}"/>
    <dgm:cxn modelId="{DC53DB38-CFD0-452A-A497-6AC314AFBAAD}" type="presOf" srcId="{18079803-158B-42F0-9C00-8883057CFEC4}" destId="{D2A07AF1-ED5D-43ED-A43F-D89FFE588394}" srcOrd="0" destOrd="0" presId="urn:microsoft.com/office/officeart/2016/7/layout/LinearArrowProcessNumbered"/>
    <dgm:cxn modelId="{563D7E5D-526B-4298-B23D-E202CF5851B2}" srcId="{1E770D0A-7A81-4675-921D-37B4A93F1F78}" destId="{FF686FB6-0C5A-444D-827F-595B9131E24F}" srcOrd="9" destOrd="0" parTransId="{35FFBBD4-2982-4764-96D4-F6DCD7E4B60D}" sibTransId="{E68F6147-DC9D-4994-B43A-E192A39C6746}"/>
    <dgm:cxn modelId="{AE72EE5F-516A-474F-92E9-4C7944CB9ED3}" srcId="{1E770D0A-7A81-4675-921D-37B4A93F1F78}" destId="{8320E5C4-DF43-431E-B75D-A56F7A1B5A9B}" srcOrd="6" destOrd="0" parTransId="{5DDCE430-B301-421D-8797-8F6AB21187E2}" sibTransId="{A9E6DE5C-D05C-411D-AAB7-2BC62FEB82EF}"/>
    <dgm:cxn modelId="{4F0D4C45-5DE5-4A97-B628-54FECA4D3934}" type="presOf" srcId="{FC1F356B-08D8-40B8-A88B-E51D3C32C22F}" destId="{FEB6B834-01AD-4787-990E-CC89782A80F7}" srcOrd="0" destOrd="0" presId="urn:microsoft.com/office/officeart/2016/7/layout/LinearArrowProcessNumbered"/>
    <dgm:cxn modelId="{D2B67A6A-0FE0-4E19-A8A9-AAA4613D0D8E}" type="presOf" srcId="{A4B12903-A7CE-4187-8DD2-DCDC1E3F909E}" destId="{4DCCF963-0E9E-430E-BE36-9AE122340463}" srcOrd="0" destOrd="0" presId="urn:microsoft.com/office/officeart/2016/7/layout/LinearArrowProcessNumbered"/>
    <dgm:cxn modelId="{9295A86A-AF4B-4E8B-9FE1-5FED0B0A2A5B}" type="presOf" srcId="{A3014472-A9F7-4F92-96EB-861AA7EFFBF5}" destId="{0FDF61B4-E84B-4239-8889-EA5477B367AC}" srcOrd="0" destOrd="0" presId="urn:microsoft.com/office/officeart/2016/7/layout/LinearArrowProcessNumbered"/>
    <dgm:cxn modelId="{FC915C4E-013E-4EF4-B60D-6A9D41C97FE2}" type="presOf" srcId="{03E13126-9662-4E4F-A4FC-D66AE8E847D2}" destId="{C5C5C16C-7D3E-44B0-A2D5-99D2466F16B0}" srcOrd="0" destOrd="0" presId="urn:microsoft.com/office/officeart/2016/7/layout/LinearArrowProcessNumbered"/>
    <dgm:cxn modelId="{ECFA5D71-1466-4EC2-A5BB-BAD1F2D86F7B}" srcId="{1E770D0A-7A81-4675-921D-37B4A93F1F78}" destId="{681E2614-829D-4AB9-A447-B09C6FC6F320}" srcOrd="1" destOrd="0" parTransId="{6AB1401C-841C-4ACA-9F65-2B4D4724A7C6}" sibTransId="{FC1F356B-08D8-40B8-A88B-E51D3C32C22F}"/>
    <dgm:cxn modelId="{295A1C52-6478-4416-A042-96BCCB4E5117}" srcId="{1E770D0A-7A81-4675-921D-37B4A93F1F78}" destId="{F8DDE219-9D2B-4666-9373-9E90C131B03A}" srcOrd="5" destOrd="0" parTransId="{B1FE6F4E-242B-4DE8-A6B8-CBC47F1471CD}" sibTransId="{7820808C-8471-4FBF-9EB7-745B76CD45F9}"/>
    <dgm:cxn modelId="{7DCCAF57-5E46-4D07-933D-1C248D652E28}" type="presOf" srcId="{1E770D0A-7A81-4675-921D-37B4A93F1F78}" destId="{C3445FCE-86D3-406D-A9E5-4E82FFC12E80}" srcOrd="0" destOrd="0" presId="urn:microsoft.com/office/officeart/2016/7/layout/LinearArrowProcessNumbered"/>
    <dgm:cxn modelId="{46935278-5695-4211-A330-E484AFA70EE6}" type="presOf" srcId="{F8DDE219-9D2B-4666-9373-9E90C131B03A}" destId="{F7CCBD2C-E9BE-4F2C-ABC9-521604886CC0}" srcOrd="0" destOrd="0" presId="urn:microsoft.com/office/officeart/2016/7/layout/LinearArrowProcessNumbered"/>
    <dgm:cxn modelId="{DD57E598-7FFF-4701-AAB1-B680D746F90D}" type="presOf" srcId="{EE3CE19D-1AF5-4948-9B31-A386FFD3D405}" destId="{EAB7BE7D-6758-4C0C-B285-42D897EE0FB1}" srcOrd="0" destOrd="0" presId="urn:microsoft.com/office/officeart/2016/7/layout/LinearArrowProcessNumbered"/>
    <dgm:cxn modelId="{3134B69A-2B34-4D67-9DB5-B22E78340768}" type="presOf" srcId="{FF686FB6-0C5A-444D-827F-595B9131E24F}" destId="{B464936A-CD03-4269-A6D4-7B103C53F890}" srcOrd="0" destOrd="0" presId="urn:microsoft.com/office/officeart/2016/7/layout/LinearArrowProcessNumbered"/>
    <dgm:cxn modelId="{E103CA9C-CD76-4019-935A-0B9D51400E82}" srcId="{1E770D0A-7A81-4675-921D-37B4A93F1F78}" destId="{A4B12903-A7CE-4187-8DD2-DCDC1E3F909E}" srcOrd="8" destOrd="0" parTransId="{8A1E6678-BF85-4D9F-9C17-CB31ACEBC728}" sibTransId="{C617D919-E9B8-4458-8F07-D6A5C982D2D4}"/>
    <dgm:cxn modelId="{584D71A0-2D17-4F0D-BE5F-FC1193962E91}" type="presOf" srcId="{5399840C-79B6-40C0-9DD5-8B0E729FAEA9}" destId="{A14B6404-35FF-425E-ABD6-7A239DC6C4A7}" srcOrd="0" destOrd="0" presId="urn:microsoft.com/office/officeart/2016/7/layout/LinearArrowProcessNumbered"/>
    <dgm:cxn modelId="{69ABC9B0-CD07-475F-9CBF-51EC90E5881F}" type="presOf" srcId="{E68F6147-DC9D-4994-B43A-E192A39C6746}" destId="{3CF1C4B5-9650-4E94-B2F2-47EFDBD7E4A9}" srcOrd="0" destOrd="0" presId="urn:microsoft.com/office/officeart/2016/7/layout/LinearArrowProcessNumbered"/>
    <dgm:cxn modelId="{B888D5B4-8071-4A79-AFAA-E501FE6F911B}" type="presOf" srcId="{BF940C21-C55A-4B7B-829D-4F9162E7AA26}" destId="{D606E7F0-8A05-42CB-B8DB-5DE79C05152A}" srcOrd="0" destOrd="0" presId="urn:microsoft.com/office/officeart/2016/7/layout/LinearArrowProcessNumbered"/>
    <dgm:cxn modelId="{03CC13BB-640E-4CB5-BF73-93C3FBA99D77}" type="presOf" srcId="{51F80D12-A537-4F26-920D-FE8E96A3BE62}" destId="{8B7A5420-C33C-48C6-9643-49A4170C6375}" srcOrd="0" destOrd="0" presId="urn:microsoft.com/office/officeart/2016/7/layout/LinearArrowProcessNumbered"/>
    <dgm:cxn modelId="{AE48F5C6-804E-4F4C-9B08-BB835EE8ABF9}" type="presOf" srcId="{A9E6DE5C-D05C-411D-AAB7-2BC62FEB82EF}" destId="{29021A9F-EB05-4637-9059-0FF5DC04B628}" srcOrd="0" destOrd="0" presId="urn:microsoft.com/office/officeart/2016/7/layout/LinearArrowProcessNumbered"/>
    <dgm:cxn modelId="{F1F072D4-296F-42E2-B0F6-5C3A9D97815A}" srcId="{1E770D0A-7A81-4675-921D-37B4A93F1F78}" destId="{03E13126-9662-4E4F-A4FC-D66AE8E847D2}" srcOrd="2" destOrd="0" parTransId="{C3FFA572-30FC-43DE-9A87-A1D63DFF6964}" sibTransId="{18079803-158B-42F0-9C00-8883057CFEC4}"/>
    <dgm:cxn modelId="{BD7B37DE-84EA-4C63-95F0-9508D465652D}" type="presOf" srcId="{885569BA-39BF-4180-8FED-6FBEC3047566}" destId="{2CD90B36-9CF4-4B5A-8A65-8DFAB6AC7B01}" srcOrd="0" destOrd="0" presId="urn:microsoft.com/office/officeart/2016/7/layout/LinearArrowProcessNumbered"/>
    <dgm:cxn modelId="{1BAE3EE8-3B96-471F-8BF4-59C977FE9295}" srcId="{1E770D0A-7A81-4675-921D-37B4A93F1F78}" destId="{885569BA-39BF-4180-8FED-6FBEC3047566}" srcOrd="4" destOrd="0" parTransId="{7B08EF9A-9058-4795-BDEE-2C0217747027}" sibTransId="{5399840C-79B6-40C0-9DD5-8B0E729FAEA9}"/>
    <dgm:cxn modelId="{E94A85EE-AFAD-45E8-B83C-93D2AFBE8302}" srcId="{1E770D0A-7A81-4675-921D-37B4A93F1F78}" destId="{7D881F63-5CDE-4705-A191-F6B9377B6ED2}" srcOrd="7" destOrd="0" parTransId="{CDF28889-0200-4AE0-B1FA-6E53E9EBBF11}" sibTransId="{EE3CE19D-1AF5-4948-9B31-A386FFD3D405}"/>
    <dgm:cxn modelId="{CCBC0ED4-0CD1-4A27-84C5-2D82F49A60DD}" type="presParOf" srcId="{C3445FCE-86D3-406D-A9E5-4E82FFC12E80}" destId="{A2CE05B3-06CF-44A8-AE3A-E0FB7D38B53F}" srcOrd="0" destOrd="0" presId="urn:microsoft.com/office/officeart/2016/7/layout/LinearArrowProcessNumbered"/>
    <dgm:cxn modelId="{DACEBE3A-6875-4DAA-A7A9-2B379B89796E}" type="presParOf" srcId="{A2CE05B3-06CF-44A8-AE3A-E0FB7D38B53F}" destId="{9111E172-49D0-4C25-BE5F-FBE3E7746112}" srcOrd="0" destOrd="0" presId="urn:microsoft.com/office/officeart/2016/7/layout/LinearArrowProcessNumbered"/>
    <dgm:cxn modelId="{F572295B-C6A5-472C-B70F-3286FD88B5DF}" type="presParOf" srcId="{A2CE05B3-06CF-44A8-AE3A-E0FB7D38B53F}" destId="{99A55F3A-79C7-4C19-BBC4-3BA91C143499}" srcOrd="1" destOrd="0" presId="urn:microsoft.com/office/officeart/2016/7/layout/LinearArrowProcessNumbered"/>
    <dgm:cxn modelId="{F0DFD932-D420-4125-A6D9-3A9ED653A453}" type="presParOf" srcId="{99A55F3A-79C7-4C19-BBC4-3BA91C143499}" destId="{A7E2F168-D553-43C3-AA66-DCC35269B140}" srcOrd="0" destOrd="0" presId="urn:microsoft.com/office/officeart/2016/7/layout/LinearArrowProcessNumbered"/>
    <dgm:cxn modelId="{B6D15AC1-E326-4C24-8755-4554133E80FE}" type="presParOf" srcId="{99A55F3A-79C7-4C19-BBC4-3BA91C143499}" destId="{B57E552F-3B64-4FBF-AADA-A55EFA75436C}" srcOrd="1" destOrd="0" presId="urn:microsoft.com/office/officeart/2016/7/layout/LinearArrowProcessNumbered"/>
    <dgm:cxn modelId="{D6511FC7-F077-4D52-82F1-94CDAA866707}" type="presParOf" srcId="{99A55F3A-79C7-4C19-BBC4-3BA91C143499}" destId="{8B7A5420-C33C-48C6-9643-49A4170C6375}" srcOrd="2" destOrd="0" presId="urn:microsoft.com/office/officeart/2016/7/layout/LinearArrowProcessNumbered"/>
    <dgm:cxn modelId="{0799E650-61A7-4172-BEC2-5C7A47CDCD0C}" type="presParOf" srcId="{99A55F3A-79C7-4C19-BBC4-3BA91C143499}" destId="{D7754695-CF51-44C1-8B7F-E19427E1EF06}" srcOrd="3" destOrd="0" presId="urn:microsoft.com/office/officeart/2016/7/layout/LinearArrowProcessNumbered"/>
    <dgm:cxn modelId="{FEFE1ED1-291C-47B4-9937-F2966397416A}" type="presParOf" srcId="{A2CE05B3-06CF-44A8-AE3A-E0FB7D38B53F}" destId="{0FDF61B4-E84B-4239-8889-EA5477B367AC}" srcOrd="2" destOrd="0" presId="urn:microsoft.com/office/officeart/2016/7/layout/LinearArrowProcessNumbered"/>
    <dgm:cxn modelId="{76897DB2-A3E7-4AD0-9B2B-518CFE3AB035}" type="presParOf" srcId="{C3445FCE-86D3-406D-A9E5-4E82FFC12E80}" destId="{D8882000-E541-4659-B840-AD99C08C2C03}" srcOrd="1" destOrd="0" presId="urn:microsoft.com/office/officeart/2016/7/layout/LinearArrowProcessNumbered"/>
    <dgm:cxn modelId="{9DB70F1A-FE04-4F7C-B372-5B67AC93106C}" type="presParOf" srcId="{C3445FCE-86D3-406D-A9E5-4E82FFC12E80}" destId="{D8143C40-C0E7-45E2-917E-0E4CEFC68E40}" srcOrd="2" destOrd="0" presId="urn:microsoft.com/office/officeart/2016/7/layout/LinearArrowProcessNumbered"/>
    <dgm:cxn modelId="{7D868CA2-E191-4CA5-BC76-9A860890F6C3}" type="presParOf" srcId="{D8143C40-C0E7-45E2-917E-0E4CEFC68E40}" destId="{D895C7C1-0C36-4FFF-916C-84437156F0D6}" srcOrd="0" destOrd="0" presId="urn:microsoft.com/office/officeart/2016/7/layout/LinearArrowProcessNumbered"/>
    <dgm:cxn modelId="{A581CA8E-8A9A-4BE0-9F62-AD0166E357A6}" type="presParOf" srcId="{D8143C40-C0E7-45E2-917E-0E4CEFC68E40}" destId="{0B8D4746-C6BF-439F-812B-094B533E8933}" srcOrd="1" destOrd="0" presId="urn:microsoft.com/office/officeart/2016/7/layout/LinearArrowProcessNumbered"/>
    <dgm:cxn modelId="{996F27AC-B52D-40DE-930C-5C0749D41D5E}" type="presParOf" srcId="{0B8D4746-C6BF-439F-812B-094B533E8933}" destId="{BBC3DCC5-9D59-42C0-A32E-436F921864EB}" srcOrd="0" destOrd="0" presId="urn:microsoft.com/office/officeart/2016/7/layout/LinearArrowProcessNumbered"/>
    <dgm:cxn modelId="{85639E4C-79EE-4846-8B44-1FA0F1120BBE}" type="presParOf" srcId="{0B8D4746-C6BF-439F-812B-094B533E8933}" destId="{E25A127A-DB23-4E3F-BA29-DD87BF6188E1}" srcOrd="1" destOrd="0" presId="urn:microsoft.com/office/officeart/2016/7/layout/LinearArrowProcessNumbered"/>
    <dgm:cxn modelId="{F649C071-AC71-4015-BE1B-A3E88137E66B}" type="presParOf" srcId="{0B8D4746-C6BF-439F-812B-094B533E8933}" destId="{FEB6B834-01AD-4787-990E-CC89782A80F7}" srcOrd="2" destOrd="0" presId="urn:microsoft.com/office/officeart/2016/7/layout/LinearArrowProcessNumbered"/>
    <dgm:cxn modelId="{3CF31B7C-CCA4-4746-AD9D-25979CE2AB9B}" type="presParOf" srcId="{0B8D4746-C6BF-439F-812B-094B533E8933}" destId="{F1B92FF8-8372-4F5C-B7BA-9A46BAD0D911}" srcOrd="3" destOrd="0" presId="urn:microsoft.com/office/officeart/2016/7/layout/LinearArrowProcessNumbered"/>
    <dgm:cxn modelId="{71BFD0C7-3805-4D3B-AA71-C09AA7E0FB26}" type="presParOf" srcId="{D8143C40-C0E7-45E2-917E-0E4CEFC68E40}" destId="{3EB77B1A-173B-4B6C-B63F-246BCECA855D}" srcOrd="2" destOrd="0" presId="urn:microsoft.com/office/officeart/2016/7/layout/LinearArrowProcessNumbered"/>
    <dgm:cxn modelId="{37F8977F-EDA2-44D9-926A-BFC8B3839BEF}" type="presParOf" srcId="{C3445FCE-86D3-406D-A9E5-4E82FFC12E80}" destId="{7A0AC1D6-BBB8-4DE4-AE6E-A83C9BFCEBD2}" srcOrd="3" destOrd="0" presId="urn:microsoft.com/office/officeart/2016/7/layout/LinearArrowProcessNumbered"/>
    <dgm:cxn modelId="{7F996939-4496-4BB8-A7C8-BC4A6F766BE4}" type="presParOf" srcId="{C3445FCE-86D3-406D-A9E5-4E82FFC12E80}" destId="{4582D9D7-C97F-490D-9456-8922057384B9}" srcOrd="4" destOrd="0" presId="urn:microsoft.com/office/officeart/2016/7/layout/LinearArrowProcessNumbered"/>
    <dgm:cxn modelId="{06595C2F-63AE-409F-B33C-F8136ED52D63}" type="presParOf" srcId="{4582D9D7-C97F-490D-9456-8922057384B9}" destId="{BA343BC1-FDD6-4717-A97C-C020479773FA}" srcOrd="0" destOrd="0" presId="urn:microsoft.com/office/officeart/2016/7/layout/LinearArrowProcessNumbered"/>
    <dgm:cxn modelId="{BFDF5454-023C-4B43-AC00-5667D935D659}" type="presParOf" srcId="{4582D9D7-C97F-490D-9456-8922057384B9}" destId="{9F203A09-FFE6-44F0-AC19-332658B8336D}" srcOrd="1" destOrd="0" presId="urn:microsoft.com/office/officeart/2016/7/layout/LinearArrowProcessNumbered"/>
    <dgm:cxn modelId="{5017C4FE-189C-4D26-95B5-76CDD46B7059}" type="presParOf" srcId="{9F203A09-FFE6-44F0-AC19-332658B8336D}" destId="{9DCF1CB5-AAD2-42F3-B1E2-C36AD27E51ED}" srcOrd="0" destOrd="0" presId="urn:microsoft.com/office/officeart/2016/7/layout/LinearArrowProcessNumbered"/>
    <dgm:cxn modelId="{22A00175-66BD-4D7D-BD9F-02E4C615AAAB}" type="presParOf" srcId="{9F203A09-FFE6-44F0-AC19-332658B8336D}" destId="{2D478C99-E6C4-4A1D-A64B-4CC11C96468E}" srcOrd="1" destOrd="0" presId="urn:microsoft.com/office/officeart/2016/7/layout/LinearArrowProcessNumbered"/>
    <dgm:cxn modelId="{5B4BF5B1-8B5E-4C5D-855D-58934F5AEAF1}" type="presParOf" srcId="{9F203A09-FFE6-44F0-AC19-332658B8336D}" destId="{D2A07AF1-ED5D-43ED-A43F-D89FFE588394}" srcOrd="2" destOrd="0" presId="urn:microsoft.com/office/officeart/2016/7/layout/LinearArrowProcessNumbered"/>
    <dgm:cxn modelId="{11126DE4-4FE2-41FD-8F4B-DAD17861DDCA}" type="presParOf" srcId="{9F203A09-FFE6-44F0-AC19-332658B8336D}" destId="{0F075F2C-6CA2-452B-844E-99038F33AF24}" srcOrd="3" destOrd="0" presId="urn:microsoft.com/office/officeart/2016/7/layout/LinearArrowProcessNumbered"/>
    <dgm:cxn modelId="{1B3AFF95-9DBA-47B4-8DA4-EF05623280A8}" type="presParOf" srcId="{4582D9D7-C97F-490D-9456-8922057384B9}" destId="{C5C5C16C-7D3E-44B0-A2D5-99D2466F16B0}" srcOrd="2" destOrd="0" presId="urn:microsoft.com/office/officeart/2016/7/layout/LinearArrowProcessNumbered"/>
    <dgm:cxn modelId="{8B15FB97-1374-42C8-A06D-28AE965677C0}" type="presParOf" srcId="{C3445FCE-86D3-406D-A9E5-4E82FFC12E80}" destId="{ADEED904-A021-4054-8790-E7D15FA69993}" srcOrd="5" destOrd="0" presId="urn:microsoft.com/office/officeart/2016/7/layout/LinearArrowProcessNumbered"/>
    <dgm:cxn modelId="{93BD31FF-A54D-47E0-ABEB-2CB10DAC0660}" type="presParOf" srcId="{C3445FCE-86D3-406D-A9E5-4E82FFC12E80}" destId="{F9B9F7F6-3D0A-41D8-9067-8C3AFF4E74C7}" srcOrd="6" destOrd="0" presId="urn:microsoft.com/office/officeart/2016/7/layout/LinearArrowProcessNumbered"/>
    <dgm:cxn modelId="{6884BBF7-21BD-45AB-BC8E-0B63EF216365}" type="presParOf" srcId="{F9B9F7F6-3D0A-41D8-9067-8C3AFF4E74C7}" destId="{9559C1EE-70DB-4F03-9155-C66738E1307A}" srcOrd="0" destOrd="0" presId="urn:microsoft.com/office/officeart/2016/7/layout/LinearArrowProcessNumbered"/>
    <dgm:cxn modelId="{BD2B0757-059E-42A7-B8F6-23294A81C0F7}" type="presParOf" srcId="{F9B9F7F6-3D0A-41D8-9067-8C3AFF4E74C7}" destId="{8E7E57C3-57B0-4E3E-8582-21E8F1AA07C9}" srcOrd="1" destOrd="0" presId="urn:microsoft.com/office/officeart/2016/7/layout/LinearArrowProcessNumbered"/>
    <dgm:cxn modelId="{0BC6A4BA-A26F-497D-8A20-79D1C39BA362}" type="presParOf" srcId="{8E7E57C3-57B0-4E3E-8582-21E8F1AA07C9}" destId="{2891E07C-81FD-45A2-A17D-AF8CD4D5CDE0}" srcOrd="0" destOrd="0" presId="urn:microsoft.com/office/officeart/2016/7/layout/LinearArrowProcessNumbered"/>
    <dgm:cxn modelId="{49A601FE-E16C-4518-B8A2-9673D584ACCF}" type="presParOf" srcId="{8E7E57C3-57B0-4E3E-8582-21E8F1AA07C9}" destId="{1E4B6BB7-880D-4984-9C24-7FDBF028A183}" srcOrd="1" destOrd="0" presId="urn:microsoft.com/office/officeart/2016/7/layout/LinearArrowProcessNumbered"/>
    <dgm:cxn modelId="{D2D6B56E-C0DC-46AA-B93B-CCFD856CA618}" type="presParOf" srcId="{8E7E57C3-57B0-4E3E-8582-21E8F1AA07C9}" destId="{D606E7F0-8A05-42CB-B8DB-5DE79C05152A}" srcOrd="2" destOrd="0" presId="urn:microsoft.com/office/officeart/2016/7/layout/LinearArrowProcessNumbered"/>
    <dgm:cxn modelId="{63405CAE-E918-4E94-B805-488736CD4267}" type="presParOf" srcId="{8E7E57C3-57B0-4E3E-8582-21E8F1AA07C9}" destId="{6F738223-9F29-4E26-8728-3147ECED50CB}" srcOrd="3" destOrd="0" presId="urn:microsoft.com/office/officeart/2016/7/layout/LinearArrowProcessNumbered"/>
    <dgm:cxn modelId="{15AAB290-3426-4BB7-AFA3-7198DF39E556}" type="presParOf" srcId="{F9B9F7F6-3D0A-41D8-9067-8C3AFF4E74C7}" destId="{A05E5922-A4FC-4856-838E-3C1B4C181ABC}" srcOrd="2" destOrd="0" presId="urn:microsoft.com/office/officeart/2016/7/layout/LinearArrowProcessNumbered"/>
    <dgm:cxn modelId="{35CDDA3A-5E1E-491D-9D47-08027D90660F}" type="presParOf" srcId="{C3445FCE-86D3-406D-A9E5-4E82FFC12E80}" destId="{C34453AF-3123-49EB-AF69-82CCE0F4E387}" srcOrd="7" destOrd="0" presId="urn:microsoft.com/office/officeart/2016/7/layout/LinearArrowProcessNumbered"/>
    <dgm:cxn modelId="{8469D1D8-547F-4ED6-8D8E-5B6DACE97812}" type="presParOf" srcId="{C3445FCE-86D3-406D-A9E5-4E82FFC12E80}" destId="{B937F078-4D90-4A91-9EE9-03739CF4052A}" srcOrd="8" destOrd="0" presId="urn:microsoft.com/office/officeart/2016/7/layout/LinearArrowProcessNumbered"/>
    <dgm:cxn modelId="{ECFE1019-21FC-4214-90F3-7FA2B18641B3}" type="presParOf" srcId="{B937F078-4D90-4A91-9EE9-03739CF4052A}" destId="{C8849E9C-65A5-490B-A6B4-328B2C3BF2E8}" srcOrd="0" destOrd="0" presId="urn:microsoft.com/office/officeart/2016/7/layout/LinearArrowProcessNumbered"/>
    <dgm:cxn modelId="{D0BD0BBD-C4C0-4286-AB5D-31A1EFE4D791}" type="presParOf" srcId="{B937F078-4D90-4A91-9EE9-03739CF4052A}" destId="{A991D59F-95ED-4B72-9CA9-67E3BC937DA4}" srcOrd="1" destOrd="0" presId="urn:microsoft.com/office/officeart/2016/7/layout/LinearArrowProcessNumbered"/>
    <dgm:cxn modelId="{5809383E-44CE-4A2E-9BCE-79AEB48CD0C1}" type="presParOf" srcId="{A991D59F-95ED-4B72-9CA9-67E3BC937DA4}" destId="{4F1170FB-5785-437F-9B98-03F169334B79}" srcOrd="0" destOrd="0" presId="urn:microsoft.com/office/officeart/2016/7/layout/LinearArrowProcessNumbered"/>
    <dgm:cxn modelId="{471090F1-150E-4360-9FF8-BFD9AB86DDB4}" type="presParOf" srcId="{A991D59F-95ED-4B72-9CA9-67E3BC937DA4}" destId="{4CCD15CF-186C-45F7-B396-23A0118AEBA9}" srcOrd="1" destOrd="0" presId="urn:microsoft.com/office/officeart/2016/7/layout/LinearArrowProcessNumbered"/>
    <dgm:cxn modelId="{FA2F06BF-9DB3-4B64-BB3D-C9C0265897DB}" type="presParOf" srcId="{A991D59F-95ED-4B72-9CA9-67E3BC937DA4}" destId="{A14B6404-35FF-425E-ABD6-7A239DC6C4A7}" srcOrd="2" destOrd="0" presId="urn:microsoft.com/office/officeart/2016/7/layout/LinearArrowProcessNumbered"/>
    <dgm:cxn modelId="{48CBE4B9-0A9C-46C6-A55B-FC5EEAEFBDC0}" type="presParOf" srcId="{A991D59F-95ED-4B72-9CA9-67E3BC937DA4}" destId="{E5E1E2CE-0553-4316-867C-3392E01AF09A}" srcOrd="3" destOrd="0" presId="urn:microsoft.com/office/officeart/2016/7/layout/LinearArrowProcessNumbered"/>
    <dgm:cxn modelId="{8A95D149-983C-4436-9684-2EFB7EEF3E52}" type="presParOf" srcId="{B937F078-4D90-4A91-9EE9-03739CF4052A}" destId="{2CD90B36-9CF4-4B5A-8A65-8DFAB6AC7B01}" srcOrd="2" destOrd="0" presId="urn:microsoft.com/office/officeart/2016/7/layout/LinearArrowProcessNumbered"/>
    <dgm:cxn modelId="{5E848D4D-A8B4-4092-A007-C724D40229D4}" type="presParOf" srcId="{C3445FCE-86D3-406D-A9E5-4E82FFC12E80}" destId="{F28CDADC-5718-45B0-B296-C8F54903F5A9}" srcOrd="9" destOrd="0" presId="urn:microsoft.com/office/officeart/2016/7/layout/LinearArrowProcessNumbered"/>
    <dgm:cxn modelId="{400B74CF-729A-4966-B03E-49D57479B313}" type="presParOf" srcId="{C3445FCE-86D3-406D-A9E5-4E82FFC12E80}" destId="{391207ED-C1C1-45CA-802B-323A73C667E9}" srcOrd="10" destOrd="0" presId="urn:microsoft.com/office/officeart/2016/7/layout/LinearArrowProcessNumbered"/>
    <dgm:cxn modelId="{24F5EBCD-5186-47EC-911C-A3D0908EF3C5}" type="presParOf" srcId="{391207ED-C1C1-45CA-802B-323A73C667E9}" destId="{13B78F44-2EA6-4C2F-A674-6BD230223B0A}" srcOrd="0" destOrd="0" presId="urn:microsoft.com/office/officeart/2016/7/layout/LinearArrowProcessNumbered"/>
    <dgm:cxn modelId="{FAB37FAE-50F4-4898-A4F9-AA6EFAFB9D72}" type="presParOf" srcId="{391207ED-C1C1-45CA-802B-323A73C667E9}" destId="{A8BBA8F1-B64C-4803-B9BB-7A28906A2E32}" srcOrd="1" destOrd="0" presId="urn:microsoft.com/office/officeart/2016/7/layout/LinearArrowProcessNumbered"/>
    <dgm:cxn modelId="{8B695E8D-D428-4938-86DB-5950CD5D5657}" type="presParOf" srcId="{A8BBA8F1-B64C-4803-B9BB-7A28906A2E32}" destId="{D1532B4C-C645-41C3-90B4-01522F57B1E2}" srcOrd="0" destOrd="0" presId="urn:microsoft.com/office/officeart/2016/7/layout/LinearArrowProcessNumbered"/>
    <dgm:cxn modelId="{C93FD8C1-8E08-4E99-A313-FEF1C711666C}" type="presParOf" srcId="{A8BBA8F1-B64C-4803-B9BB-7A28906A2E32}" destId="{B0FC2FC8-B0F8-4125-A12B-A3E05AB1E26A}" srcOrd="1" destOrd="0" presId="urn:microsoft.com/office/officeart/2016/7/layout/LinearArrowProcessNumbered"/>
    <dgm:cxn modelId="{2094DA1A-F341-4E4E-A40F-99B0FE4D9D6A}" type="presParOf" srcId="{A8BBA8F1-B64C-4803-B9BB-7A28906A2E32}" destId="{C4C2E7B4-5EB5-4F65-9B32-5D55DD94D4A8}" srcOrd="2" destOrd="0" presId="urn:microsoft.com/office/officeart/2016/7/layout/LinearArrowProcessNumbered"/>
    <dgm:cxn modelId="{B9F1099C-5B7B-4F3F-8C90-BD5911B77365}" type="presParOf" srcId="{A8BBA8F1-B64C-4803-B9BB-7A28906A2E32}" destId="{25F4041B-A296-4930-B720-8459FFDE21DF}" srcOrd="3" destOrd="0" presId="urn:microsoft.com/office/officeart/2016/7/layout/LinearArrowProcessNumbered"/>
    <dgm:cxn modelId="{3E15A6F1-3923-4BD7-8E9C-D8FC938CFDC0}" type="presParOf" srcId="{391207ED-C1C1-45CA-802B-323A73C667E9}" destId="{F7CCBD2C-E9BE-4F2C-ABC9-521604886CC0}" srcOrd="2" destOrd="0" presId="urn:microsoft.com/office/officeart/2016/7/layout/LinearArrowProcessNumbered"/>
    <dgm:cxn modelId="{7F217D42-6F9B-4C66-AA29-BB1F290A2F66}" type="presParOf" srcId="{C3445FCE-86D3-406D-A9E5-4E82FFC12E80}" destId="{A6E3A3A4-4A6B-4731-86A6-96E4501484E0}" srcOrd="11" destOrd="0" presId="urn:microsoft.com/office/officeart/2016/7/layout/LinearArrowProcessNumbered"/>
    <dgm:cxn modelId="{2E943B20-E01F-48B3-87C5-E7CCE73F587F}" type="presParOf" srcId="{C3445FCE-86D3-406D-A9E5-4E82FFC12E80}" destId="{4628EE1F-447A-4C20-9CA2-7E173BAD830C}" srcOrd="12" destOrd="0" presId="urn:microsoft.com/office/officeart/2016/7/layout/LinearArrowProcessNumbered"/>
    <dgm:cxn modelId="{B80A8B43-11D5-4E17-B7E8-C281C54FC7D4}" type="presParOf" srcId="{4628EE1F-447A-4C20-9CA2-7E173BAD830C}" destId="{0D794865-3CCA-4180-A3A1-3B0FB4BF4EA9}" srcOrd="0" destOrd="0" presId="urn:microsoft.com/office/officeart/2016/7/layout/LinearArrowProcessNumbered"/>
    <dgm:cxn modelId="{ECFDA810-41E6-4DB0-B044-402FDBCF142F}" type="presParOf" srcId="{4628EE1F-447A-4C20-9CA2-7E173BAD830C}" destId="{AF0C89A4-061B-4640-A771-4B12B36658C0}" srcOrd="1" destOrd="0" presId="urn:microsoft.com/office/officeart/2016/7/layout/LinearArrowProcessNumbered"/>
    <dgm:cxn modelId="{4509690B-30B1-4E81-8F4C-2900E0E003F7}" type="presParOf" srcId="{AF0C89A4-061B-4640-A771-4B12B36658C0}" destId="{2259B425-E01D-485A-8005-28A129DFAE2E}" srcOrd="0" destOrd="0" presId="urn:microsoft.com/office/officeart/2016/7/layout/LinearArrowProcessNumbered"/>
    <dgm:cxn modelId="{DAC31A91-7CCF-4951-BFE1-42607D379154}" type="presParOf" srcId="{AF0C89A4-061B-4640-A771-4B12B36658C0}" destId="{E60123E6-5123-488A-9140-D2105DADA1EF}" srcOrd="1" destOrd="0" presId="urn:microsoft.com/office/officeart/2016/7/layout/LinearArrowProcessNumbered"/>
    <dgm:cxn modelId="{2947B341-0837-418D-BAC3-54779C052E82}" type="presParOf" srcId="{AF0C89A4-061B-4640-A771-4B12B36658C0}" destId="{29021A9F-EB05-4637-9059-0FF5DC04B628}" srcOrd="2" destOrd="0" presId="urn:microsoft.com/office/officeart/2016/7/layout/LinearArrowProcessNumbered"/>
    <dgm:cxn modelId="{E854D148-16A9-47A7-8435-3633D62650FC}" type="presParOf" srcId="{AF0C89A4-061B-4640-A771-4B12B36658C0}" destId="{893B7BD1-3200-4432-A496-ECE12BA522B9}" srcOrd="3" destOrd="0" presId="urn:microsoft.com/office/officeart/2016/7/layout/LinearArrowProcessNumbered"/>
    <dgm:cxn modelId="{7805142E-49BE-4FF4-820E-3216CE6C6745}" type="presParOf" srcId="{4628EE1F-447A-4C20-9CA2-7E173BAD830C}" destId="{108B216C-41E7-4BEB-9D9A-3B37452EE075}" srcOrd="2" destOrd="0" presId="urn:microsoft.com/office/officeart/2016/7/layout/LinearArrowProcessNumbered"/>
    <dgm:cxn modelId="{4040545F-25B0-483B-8386-A02C4B9FE23B}" type="presParOf" srcId="{C3445FCE-86D3-406D-A9E5-4E82FFC12E80}" destId="{67FF7224-99C8-4A5B-BC7F-10415D91333C}" srcOrd="13" destOrd="0" presId="urn:microsoft.com/office/officeart/2016/7/layout/LinearArrowProcessNumbered"/>
    <dgm:cxn modelId="{19A28B92-BF16-4DA1-8574-8A0FB6E270D8}" type="presParOf" srcId="{C3445FCE-86D3-406D-A9E5-4E82FFC12E80}" destId="{5CBBF2D8-D43D-4834-AD87-1F392A3E96B3}" srcOrd="14" destOrd="0" presId="urn:microsoft.com/office/officeart/2016/7/layout/LinearArrowProcessNumbered"/>
    <dgm:cxn modelId="{E23A1000-EBAC-4E2D-B4B8-551E7F4F4F9E}" type="presParOf" srcId="{5CBBF2D8-D43D-4834-AD87-1F392A3E96B3}" destId="{DE2FA952-4C12-47FD-84E7-4A8CAB3C2816}" srcOrd="0" destOrd="0" presId="urn:microsoft.com/office/officeart/2016/7/layout/LinearArrowProcessNumbered"/>
    <dgm:cxn modelId="{5B0C821E-AEB8-4825-9997-56A518840A41}" type="presParOf" srcId="{5CBBF2D8-D43D-4834-AD87-1F392A3E96B3}" destId="{2E2B6376-18D5-40EB-8877-FE4DA3856048}" srcOrd="1" destOrd="0" presId="urn:microsoft.com/office/officeart/2016/7/layout/LinearArrowProcessNumbered"/>
    <dgm:cxn modelId="{6E757BB1-8EA2-4A9A-B1FA-BC571A3299A7}" type="presParOf" srcId="{2E2B6376-18D5-40EB-8877-FE4DA3856048}" destId="{04FB6DF3-45F5-4CB5-A601-7EFFFABCCFA7}" srcOrd="0" destOrd="0" presId="urn:microsoft.com/office/officeart/2016/7/layout/LinearArrowProcessNumbered"/>
    <dgm:cxn modelId="{E03FCE7A-8E19-4DF8-A686-566D417943AB}" type="presParOf" srcId="{2E2B6376-18D5-40EB-8877-FE4DA3856048}" destId="{BCEB7C85-1DA1-4232-BF3F-0E767C6E805A}" srcOrd="1" destOrd="0" presId="urn:microsoft.com/office/officeart/2016/7/layout/LinearArrowProcessNumbered"/>
    <dgm:cxn modelId="{8A089100-437F-4133-BA5C-804BBF8F5CBB}" type="presParOf" srcId="{2E2B6376-18D5-40EB-8877-FE4DA3856048}" destId="{EAB7BE7D-6758-4C0C-B285-42D897EE0FB1}" srcOrd="2" destOrd="0" presId="urn:microsoft.com/office/officeart/2016/7/layout/LinearArrowProcessNumbered"/>
    <dgm:cxn modelId="{C1EC42A0-3D8E-4A5A-86CC-43925C5A7B97}" type="presParOf" srcId="{2E2B6376-18D5-40EB-8877-FE4DA3856048}" destId="{E6E4EC54-9A4B-4BCE-8EEC-F96133209A08}" srcOrd="3" destOrd="0" presId="urn:microsoft.com/office/officeart/2016/7/layout/LinearArrowProcessNumbered"/>
    <dgm:cxn modelId="{49EE8964-3640-4BF5-A032-82BC596AC8B0}" type="presParOf" srcId="{5CBBF2D8-D43D-4834-AD87-1F392A3E96B3}" destId="{57FFCC29-FF74-487C-B1F6-E43B4EF5321E}" srcOrd="2" destOrd="0" presId="urn:microsoft.com/office/officeart/2016/7/layout/LinearArrowProcessNumbered"/>
    <dgm:cxn modelId="{01DE6451-A61E-43FF-9EBC-30A31E213BC0}" type="presParOf" srcId="{C3445FCE-86D3-406D-A9E5-4E82FFC12E80}" destId="{78DEDE27-DF7F-4975-944A-92EE26722120}" srcOrd="15" destOrd="0" presId="urn:microsoft.com/office/officeart/2016/7/layout/LinearArrowProcessNumbered"/>
    <dgm:cxn modelId="{280B707C-CAE6-48BB-B097-224A3764C8A6}" type="presParOf" srcId="{C3445FCE-86D3-406D-A9E5-4E82FFC12E80}" destId="{30D3332A-494A-4081-84C7-ECAAB1717F40}" srcOrd="16" destOrd="0" presId="urn:microsoft.com/office/officeart/2016/7/layout/LinearArrowProcessNumbered"/>
    <dgm:cxn modelId="{0CABE33F-6E22-4A9F-8BF1-1CC83B677AC0}" type="presParOf" srcId="{30D3332A-494A-4081-84C7-ECAAB1717F40}" destId="{C89034BA-9D0B-440B-9432-BED8BF847918}" srcOrd="0" destOrd="0" presId="urn:microsoft.com/office/officeart/2016/7/layout/LinearArrowProcessNumbered"/>
    <dgm:cxn modelId="{D8DD0852-A90D-4D9A-B768-A22CF8571B90}" type="presParOf" srcId="{30D3332A-494A-4081-84C7-ECAAB1717F40}" destId="{61823DB7-6E88-477F-9219-2B78E4AA5AE6}" srcOrd="1" destOrd="0" presId="urn:microsoft.com/office/officeart/2016/7/layout/LinearArrowProcessNumbered"/>
    <dgm:cxn modelId="{32F55BC6-2653-43A8-A18D-97D4BFD47510}" type="presParOf" srcId="{61823DB7-6E88-477F-9219-2B78E4AA5AE6}" destId="{5337994F-4D76-4054-8DA2-9BFE31E3741E}" srcOrd="0" destOrd="0" presId="urn:microsoft.com/office/officeart/2016/7/layout/LinearArrowProcessNumbered"/>
    <dgm:cxn modelId="{1184C0EE-2D73-49AB-B2C4-8458F2139A61}" type="presParOf" srcId="{61823DB7-6E88-477F-9219-2B78E4AA5AE6}" destId="{3E1F3051-8DA6-4AFC-9449-80E105576096}" srcOrd="1" destOrd="0" presId="urn:microsoft.com/office/officeart/2016/7/layout/LinearArrowProcessNumbered"/>
    <dgm:cxn modelId="{9893506D-6503-471C-B3C4-017049BB8B5E}" type="presParOf" srcId="{61823DB7-6E88-477F-9219-2B78E4AA5AE6}" destId="{68D5D8CC-7B15-408C-BDA4-7D30FAC6F4D9}" srcOrd="2" destOrd="0" presId="urn:microsoft.com/office/officeart/2016/7/layout/LinearArrowProcessNumbered"/>
    <dgm:cxn modelId="{3D1F3E90-AD80-4FFB-A82D-5EA14A2BCF78}" type="presParOf" srcId="{61823DB7-6E88-477F-9219-2B78E4AA5AE6}" destId="{CD79E293-37CC-4C0F-A9EB-8FD2ADCE1B7F}" srcOrd="3" destOrd="0" presId="urn:microsoft.com/office/officeart/2016/7/layout/LinearArrowProcessNumbered"/>
    <dgm:cxn modelId="{6DBC1F80-DD40-4E2B-9D18-881220EABCC6}" type="presParOf" srcId="{30D3332A-494A-4081-84C7-ECAAB1717F40}" destId="{4DCCF963-0E9E-430E-BE36-9AE122340463}" srcOrd="2" destOrd="0" presId="urn:microsoft.com/office/officeart/2016/7/layout/LinearArrowProcessNumbered"/>
    <dgm:cxn modelId="{ABD0BCB4-6C9F-416F-BC03-1569F2947587}" type="presParOf" srcId="{C3445FCE-86D3-406D-A9E5-4E82FFC12E80}" destId="{F373BF34-A231-495A-87C4-36E135DB80B3}" srcOrd="17" destOrd="0" presId="urn:microsoft.com/office/officeart/2016/7/layout/LinearArrowProcessNumbered"/>
    <dgm:cxn modelId="{FEA60689-7574-4873-91D4-D0EF9F8E71ED}" type="presParOf" srcId="{C3445FCE-86D3-406D-A9E5-4E82FFC12E80}" destId="{1896B2F1-AC4B-41C4-A422-4EEB0BB6A28F}" srcOrd="18" destOrd="0" presId="urn:microsoft.com/office/officeart/2016/7/layout/LinearArrowProcessNumbered"/>
    <dgm:cxn modelId="{41108DE7-CA14-4A53-A276-AA0AEB8C263E}" type="presParOf" srcId="{1896B2F1-AC4B-41C4-A422-4EEB0BB6A28F}" destId="{C58A4731-F557-4CBD-806A-A4DB5886A188}" srcOrd="0" destOrd="0" presId="urn:microsoft.com/office/officeart/2016/7/layout/LinearArrowProcessNumbered"/>
    <dgm:cxn modelId="{C2D33E7D-75AB-480E-A847-6DA9945CD268}" type="presParOf" srcId="{1896B2F1-AC4B-41C4-A422-4EEB0BB6A28F}" destId="{312BACD5-303F-4F34-A181-2C6D3D6D6129}" srcOrd="1" destOrd="0" presId="urn:microsoft.com/office/officeart/2016/7/layout/LinearArrowProcessNumbered"/>
    <dgm:cxn modelId="{5493628E-D765-45BD-8279-58CDD8D16213}" type="presParOf" srcId="{312BACD5-303F-4F34-A181-2C6D3D6D6129}" destId="{0C914894-9814-4DB1-9ED2-C97EF863BF14}" srcOrd="0" destOrd="0" presId="urn:microsoft.com/office/officeart/2016/7/layout/LinearArrowProcessNumbered"/>
    <dgm:cxn modelId="{A18455A9-A99E-46B6-81D5-D09ADF9BF199}" type="presParOf" srcId="{312BACD5-303F-4F34-A181-2C6D3D6D6129}" destId="{1195B94E-0948-41E4-A0D7-E2EDC1DC7434}" srcOrd="1" destOrd="0" presId="urn:microsoft.com/office/officeart/2016/7/layout/LinearArrowProcessNumbered"/>
    <dgm:cxn modelId="{8AA5A8D6-EF44-4B36-BB0B-DC08BF58D93F}" type="presParOf" srcId="{312BACD5-303F-4F34-A181-2C6D3D6D6129}" destId="{3CF1C4B5-9650-4E94-B2F2-47EFDBD7E4A9}" srcOrd="2" destOrd="0" presId="urn:microsoft.com/office/officeart/2016/7/layout/LinearArrowProcessNumbered"/>
    <dgm:cxn modelId="{1DCEEE46-F098-4C87-9C2B-AD2FCA1E4F7C}" type="presParOf" srcId="{312BACD5-303F-4F34-A181-2C6D3D6D6129}" destId="{FBE1CE61-DFFB-4E01-BC7C-CDD045A7E386}" srcOrd="3" destOrd="0" presId="urn:microsoft.com/office/officeart/2016/7/layout/LinearArrowProcessNumbered"/>
    <dgm:cxn modelId="{C1648747-28DF-4FAC-8EBD-AC4B6A767925}" type="presParOf" srcId="{1896B2F1-AC4B-41C4-A422-4EEB0BB6A28F}" destId="{B464936A-CD03-4269-A6D4-7B103C53F890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7614F6-0A53-484F-A9AF-71D80105E216}">
      <dsp:nvSpPr>
        <dsp:cNvPr id="0" name=""/>
        <dsp:cNvSpPr/>
      </dsp:nvSpPr>
      <dsp:spPr>
        <a:xfrm rot="5400000">
          <a:off x="6816183" y="-2945049"/>
          <a:ext cx="668848" cy="672998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baseline="0"/>
            <a:t>Checks the syntax of the query.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baseline="0" dirty="0"/>
            <a:t>Example: SQL query SELECT * FROM students WHERE age &gt; 20; is parsed to ensure it's valid.</a:t>
          </a:r>
          <a:endParaRPr lang="en-US" sz="1200" kern="1200" dirty="0"/>
        </a:p>
      </dsp:txBody>
      <dsp:txXfrm rot="-5400000">
        <a:off x="3785615" y="118169"/>
        <a:ext cx="6697334" cy="603548"/>
      </dsp:txXfrm>
    </dsp:sp>
    <dsp:sp modelId="{394C1A6E-F90A-4EA2-8136-20D6A1442E21}">
      <dsp:nvSpPr>
        <dsp:cNvPr id="0" name=""/>
        <dsp:cNvSpPr/>
      </dsp:nvSpPr>
      <dsp:spPr>
        <a:xfrm>
          <a:off x="0" y="1912"/>
          <a:ext cx="3785616" cy="8360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i="0" kern="1200" baseline="0"/>
            <a:t>Parsing</a:t>
          </a:r>
          <a:r>
            <a:rPr lang="en-US" sz="3000" b="0" i="0" kern="1200" baseline="0"/>
            <a:t>:</a:t>
          </a:r>
          <a:endParaRPr lang="en-US" sz="3000" kern="1200"/>
        </a:p>
      </dsp:txBody>
      <dsp:txXfrm>
        <a:off x="40813" y="42725"/>
        <a:ext cx="3703990" cy="754434"/>
      </dsp:txXfrm>
    </dsp:sp>
    <dsp:sp modelId="{22A5838E-C6AA-41D2-87E6-F6761DFEDC04}">
      <dsp:nvSpPr>
        <dsp:cNvPr id="0" name=""/>
        <dsp:cNvSpPr/>
      </dsp:nvSpPr>
      <dsp:spPr>
        <a:xfrm rot="5400000">
          <a:off x="6816183" y="-2067186"/>
          <a:ext cx="668848" cy="6729984"/>
        </a:xfrm>
        <a:prstGeom prst="round2SameRect">
          <a:avLst/>
        </a:prstGeom>
        <a:solidFill>
          <a:schemeClr val="accent2">
            <a:tint val="40000"/>
            <a:alpha val="90000"/>
            <a:hueOff val="1683680"/>
            <a:satOff val="-15558"/>
            <a:lumOff val="-1754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1683680"/>
              <a:satOff val="-15558"/>
              <a:lumOff val="-17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baseline="0"/>
            <a:t>Converts the query into an internal form (like relational algebra or query tree).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baseline="0"/>
            <a:t>Example: SQL is translated into a tree structure for processing.</a:t>
          </a:r>
          <a:endParaRPr lang="en-US" sz="1200" kern="1200"/>
        </a:p>
      </dsp:txBody>
      <dsp:txXfrm rot="-5400000">
        <a:off x="3785615" y="996032"/>
        <a:ext cx="6697334" cy="603548"/>
      </dsp:txXfrm>
    </dsp:sp>
    <dsp:sp modelId="{CBE08443-9357-4E04-8828-232F21FB7808}">
      <dsp:nvSpPr>
        <dsp:cNvPr id="0" name=""/>
        <dsp:cNvSpPr/>
      </dsp:nvSpPr>
      <dsp:spPr>
        <a:xfrm>
          <a:off x="0" y="879775"/>
          <a:ext cx="3785616" cy="836060"/>
        </a:xfrm>
        <a:prstGeom prst="roundRect">
          <a:avLst/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i="0" kern="1200" baseline="0"/>
            <a:t>Translation</a:t>
          </a:r>
          <a:r>
            <a:rPr lang="en-US" sz="3000" b="0" i="0" kern="1200" baseline="0"/>
            <a:t>:</a:t>
          </a:r>
          <a:endParaRPr lang="en-US" sz="3000" kern="1200"/>
        </a:p>
      </dsp:txBody>
      <dsp:txXfrm>
        <a:off x="40813" y="920588"/>
        <a:ext cx="3703990" cy="754434"/>
      </dsp:txXfrm>
    </dsp:sp>
    <dsp:sp modelId="{705DCAEB-980B-4F48-8FD9-9D1E1F3C9305}">
      <dsp:nvSpPr>
        <dsp:cNvPr id="0" name=""/>
        <dsp:cNvSpPr/>
      </dsp:nvSpPr>
      <dsp:spPr>
        <a:xfrm rot="5400000">
          <a:off x="6816183" y="-1189323"/>
          <a:ext cx="668848" cy="6729984"/>
        </a:xfrm>
        <a:prstGeom prst="round2SameRect">
          <a:avLst/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baseline="0"/>
            <a:t>Finds the most efficient way to execute the query.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baseline="0"/>
            <a:t>Example: Choosing between a full table scan or using an index.</a:t>
          </a:r>
          <a:endParaRPr lang="en-US" sz="1200" kern="1200"/>
        </a:p>
      </dsp:txBody>
      <dsp:txXfrm rot="-5400000">
        <a:off x="3785615" y="1873895"/>
        <a:ext cx="6697334" cy="603548"/>
      </dsp:txXfrm>
    </dsp:sp>
    <dsp:sp modelId="{D33131A2-5559-4E86-8A1C-41AD4ED131B8}">
      <dsp:nvSpPr>
        <dsp:cNvPr id="0" name=""/>
        <dsp:cNvSpPr/>
      </dsp:nvSpPr>
      <dsp:spPr>
        <a:xfrm>
          <a:off x="0" y="1757638"/>
          <a:ext cx="3785616" cy="836060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i="0" kern="1200" baseline="0"/>
            <a:t>Optimization</a:t>
          </a:r>
          <a:r>
            <a:rPr lang="en-US" sz="3000" b="0" i="0" kern="1200" baseline="0"/>
            <a:t>:</a:t>
          </a:r>
          <a:endParaRPr lang="en-US" sz="3000" kern="1200"/>
        </a:p>
      </dsp:txBody>
      <dsp:txXfrm>
        <a:off x="40813" y="1798451"/>
        <a:ext cx="3703990" cy="754434"/>
      </dsp:txXfrm>
    </dsp:sp>
    <dsp:sp modelId="{68371691-1875-43BD-9C73-0FBB3BC3B112}">
      <dsp:nvSpPr>
        <dsp:cNvPr id="0" name=""/>
        <dsp:cNvSpPr/>
      </dsp:nvSpPr>
      <dsp:spPr>
        <a:xfrm rot="5400000">
          <a:off x="6816183" y="-311459"/>
          <a:ext cx="668848" cy="6729984"/>
        </a:xfrm>
        <a:prstGeom prst="round2SameRect">
          <a:avLst/>
        </a:prstGeom>
        <a:solidFill>
          <a:schemeClr val="accent2">
            <a:tint val="40000"/>
            <a:alpha val="90000"/>
            <a:hueOff val="5051039"/>
            <a:satOff val="-46674"/>
            <a:lumOff val="-5261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5051039"/>
              <a:satOff val="-46674"/>
              <a:lumOff val="-52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baseline="0"/>
            <a:t>Generates a step-by-step plan for how the query will be run.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baseline="0"/>
            <a:t>Example: Join operations, filtering, sorting.</a:t>
          </a:r>
          <a:endParaRPr lang="en-US" sz="1200" kern="1200"/>
        </a:p>
      </dsp:txBody>
      <dsp:txXfrm rot="-5400000">
        <a:off x="3785615" y="2751759"/>
        <a:ext cx="6697334" cy="603548"/>
      </dsp:txXfrm>
    </dsp:sp>
    <dsp:sp modelId="{87A5EBE7-A5B7-4E2A-AF14-F73F264DECEF}">
      <dsp:nvSpPr>
        <dsp:cNvPr id="0" name=""/>
        <dsp:cNvSpPr/>
      </dsp:nvSpPr>
      <dsp:spPr>
        <a:xfrm>
          <a:off x="0" y="2635502"/>
          <a:ext cx="3785616" cy="836060"/>
        </a:xfrm>
        <a:prstGeom prst="roundRect">
          <a:avLst/>
        </a:prstGeom>
        <a:solidFill>
          <a:schemeClr val="accent2">
            <a:hueOff val="4832710"/>
            <a:satOff val="-13870"/>
            <a:lumOff val="-222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i="0" kern="1200" baseline="0"/>
            <a:t>Execution Planning</a:t>
          </a:r>
          <a:r>
            <a:rPr lang="en-US" sz="3000" b="0" i="0" kern="1200" baseline="0"/>
            <a:t>:</a:t>
          </a:r>
          <a:endParaRPr lang="en-US" sz="3000" kern="1200"/>
        </a:p>
      </dsp:txBody>
      <dsp:txXfrm>
        <a:off x="40813" y="2676315"/>
        <a:ext cx="3703990" cy="754434"/>
      </dsp:txXfrm>
    </dsp:sp>
    <dsp:sp modelId="{911372C6-11DF-4C48-AAB6-5BC5FB8AAB67}">
      <dsp:nvSpPr>
        <dsp:cNvPr id="0" name=""/>
        <dsp:cNvSpPr/>
      </dsp:nvSpPr>
      <dsp:spPr>
        <a:xfrm rot="5400000">
          <a:off x="6816183" y="566403"/>
          <a:ext cx="668848" cy="6729984"/>
        </a:xfrm>
        <a:prstGeom prst="round2Same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baseline="0"/>
            <a:t>The system runs the plan and retrieves the data.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baseline="0"/>
            <a:t>Example: The database returns the list of students older than 20.</a:t>
          </a:r>
          <a:endParaRPr lang="en-US" sz="1200" kern="1200"/>
        </a:p>
      </dsp:txBody>
      <dsp:txXfrm rot="-5400000">
        <a:off x="3785615" y="3629621"/>
        <a:ext cx="6697334" cy="603548"/>
      </dsp:txXfrm>
    </dsp:sp>
    <dsp:sp modelId="{C20CF75A-7BB6-4237-A811-478E3F5CE4BA}">
      <dsp:nvSpPr>
        <dsp:cNvPr id="0" name=""/>
        <dsp:cNvSpPr/>
      </dsp:nvSpPr>
      <dsp:spPr>
        <a:xfrm>
          <a:off x="0" y="3513365"/>
          <a:ext cx="3785616" cy="83606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i="0" kern="1200" baseline="0"/>
            <a:t>Execution</a:t>
          </a:r>
          <a:r>
            <a:rPr lang="en-US" sz="3000" b="0" i="0" kern="1200" baseline="0"/>
            <a:t>:</a:t>
          </a:r>
          <a:endParaRPr lang="en-US" sz="3000" kern="1200"/>
        </a:p>
      </dsp:txBody>
      <dsp:txXfrm>
        <a:off x="40813" y="3554178"/>
        <a:ext cx="3703990" cy="7544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4C0B24-2227-490A-8D10-ABC684BD0D20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2BDC0B-6051-47E6-AB07-0C3AE771D042}">
      <dsp:nvSpPr>
        <dsp:cNvPr id="0" name=""/>
        <dsp:cNvSpPr/>
      </dsp:nvSpPr>
      <dsp:spPr>
        <a:xfrm>
          <a:off x="0" y="212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i="0" kern="1200" baseline="0"/>
            <a:t>Steps</a:t>
          </a:r>
          <a:r>
            <a:rPr lang="en-US" sz="3300" b="0" i="0" kern="1200" baseline="0"/>
            <a:t>:</a:t>
          </a:r>
          <a:endParaRPr lang="en-US" sz="3300" kern="1200"/>
        </a:p>
      </dsp:txBody>
      <dsp:txXfrm>
        <a:off x="0" y="2124"/>
        <a:ext cx="10515600" cy="724514"/>
      </dsp:txXfrm>
    </dsp:sp>
    <dsp:sp modelId="{A4BCA1F2-3B86-4CC4-84BE-87B521E7D28A}">
      <dsp:nvSpPr>
        <dsp:cNvPr id="0" name=""/>
        <dsp:cNvSpPr/>
      </dsp:nvSpPr>
      <dsp:spPr>
        <a:xfrm>
          <a:off x="0" y="72663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86CF0C-0660-4897-AA94-92D62FB7C9B5}">
      <dsp:nvSpPr>
        <dsp:cNvPr id="0" name=""/>
        <dsp:cNvSpPr/>
      </dsp:nvSpPr>
      <dsp:spPr>
        <a:xfrm>
          <a:off x="0" y="72663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i="0" kern="1200" baseline="0" dirty="0"/>
            <a:t>Parse</a:t>
          </a:r>
          <a:r>
            <a:rPr lang="en-US" sz="3300" b="0" i="0" kern="1200" baseline="0" dirty="0"/>
            <a:t>: Check SQL syntax, Semantic Check</a:t>
          </a:r>
          <a:endParaRPr lang="en-US" sz="3300" kern="1200" dirty="0"/>
        </a:p>
      </dsp:txBody>
      <dsp:txXfrm>
        <a:off x="0" y="726639"/>
        <a:ext cx="10515600" cy="724514"/>
      </dsp:txXfrm>
    </dsp:sp>
    <dsp:sp modelId="{B8222ED4-1C73-4D65-BA92-B8D35557AD2C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B09A73-0743-4814-BDCF-F5E6EA3E0B44}">
      <dsp:nvSpPr>
        <dsp:cNvPr id="0" name=""/>
        <dsp:cNvSpPr/>
      </dsp:nvSpPr>
      <dsp:spPr>
        <a:xfrm>
          <a:off x="0" y="145115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i="0" kern="1200" baseline="0" dirty="0"/>
            <a:t>Translate</a:t>
          </a:r>
          <a:r>
            <a:rPr lang="en-US" sz="3300" b="0" i="0" kern="1200" baseline="0" dirty="0"/>
            <a:t>: Convert to relational algebra.</a:t>
          </a:r>
          <a:endParaRPr lang="en-US" sz="3300" kern="1200" dirty="0"/>
        </a:p>
      </dsp:txBody>
      <dsp:txXfrm>
        <a:off x="0" y="1451154"/>
        <a:ext cx="10515600" cy="724514"/>
      </dsp:txXfrm>
    </dsp:sp>
    <dsp:sp modelId="{FB1047D0-9D63-46D7-9D9E-C0165B72BF0F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1F5CB4-6E8D-45F4-88AF-C150C9C0A5B8}">
      <dsp:nvSpPr>
        <dsp:cNvPr id="0" name=""/>
        <dsp:cNvSpPr/>
      </dsp:nvSpPr>
      <dsp:spPr>
        <a:xfrm>
          <a:off x="0" y="217566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i="0" kern="1200" baseline="0"/>
            <a:t>Optimize</a:t>
          </a:r>
          <a:r>
            <a:rPr lang="en-US" sz="3300" b="0" i="0" kern="1200" baseline="0"/>
            <a:t>: Use index on department if available.</a:t>
          </a:r>
          <a:endParaRPr lang="en-US" sz="3300" kern="1200"/>
        </a:p>
      </dsp:txBody>
      <dsp:txXfrm>
        <a:off x="0" y="2175669"/>
        <a:ext cx="10515600" cy="724514"/>
      </dsp:txXfrm>
    </dsp:sp>
    <dsp:sp modelId="{BB5168DB-C0F0-4E0E-983F-7009267A62E1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5A65F0-6FF9-421E-98F0-885BD7E8A418}">
      <dsp:nvSpPr>
        <dsp:cNvPr id="0" name=""/>
        <dsp:cNvSpPr/>
      </dsp:nvSpPr>
      <dsp:spPr>
        <a:xfrm>
          <a:off x="0" y="2900183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i="0" kern="1200" baseline="0"/>
            <a:t>Plan</a:t>
          </a:r>
          <a:r>
            <a:rPr lang="en-US" sz="3300" b="0" i="0" kern="1200" baseline="0"/>
            <a:t>: Scan table or index.</a:t>
          </a:r>
          <a:endParaRPr lang="en-US" sz="3300" kern="1200"/>
        </a:p>
      </dsp:txBody>
      <dsp:txXfrm>
        <a:off x="0" y="2900183"/>
        <a:ext cx="10515600" cy="724514"/>
      </dsp:txXfrm>
    </dsp:sp>
    <dsp:sp modelId="{FD50064D-0831-4EA8-A438-7C5821E83DD7}">
      <dsp:nvSpPr>
        <dsp:cNvPr id="0" name=""/>
        <dsp:cNvSpPr/>
      </dsp:nvSpPr>
      <dsp:spPr>
        <a:xfrm>
          <a:off x="0" y="362469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BDA5F7-C384-41FA-83A4-8BD7BE6CE697}">
      <dsp:nvSpPr>
        <dsp:cNvPr id="0" name=""/>
        <dsp:cNvSpPr/>
      </dsp:nvSpPr>
      <dsp:spPr>
        <a:xfrm>
          <a:off x="0" y="3624698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i="0" kern="1200" baseline="0"/>
            <a:t>Execute</a:t>
          </a:r>
          <a:r>
            <a:rPr lang="en-US" sz="3300" b="0" i="0" kern="1200" baseline="0"/>
            <a:t>: Return names of employees in Sales.</a:t>
          </a:r>
          <a:endParaRPr lang="en-US" sz="3300" kern="1200"/>
        </a:p>
      </dsp:txBody>
      <dsp:txXfrm>
        <a:off x="0" y="3624698"/>
        <a:ext cx="10515600" cy="7245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A2AB74-A95B-4019-8B04-B6BD532A6A86}">
      <dsp:nvSpPr>
        <dsp:cNvPr id="0" name=""/>
        <dsp:cNvSpPr/>
      </dsp:nvSpPr>
      <dsp:spPr>
        <a:xfrm rot="5400000">
          <a:off x="6301587" y="-2303662"/>
          <a:ext cx="1698041" cy="672998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Select e.name, d.dname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From employees 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Join departments d on e.dept_id=d.id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Where d.location=‘Kathmandu’</a:t>
          </a:r>
        </a:p>
      </dsp:txBody>
      <dsp:txXfrm rot="-5400000">
        <a:off x="3785616" y="295201"/>
        <a:ext cx="6647092" cy="1532257"/>
      </dsp:txXfrm>
    </dsp:sp>
    <dsp:sp modelId="{2E4971D4-03B1-4555-8378-3FD720145EA1}">
      <dsp:nvSpPr>
        <dsp:cNvPr id="0" name=""/>
        <dsp:cNvSpPr/>
      </dsp:nvSpPr>
      <dsp:spPr>
        <a:xfrm>
          <a:off x="0" y="53"/>
          <a:ext cx="3785616" cy="212255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112395" rIns="224790" bIns="11239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b="1" kern="1200"/>
            <a:t>Example Query</a:t>
          </a:r>
          <a:endParaRPr lang="en-US" sz="5900" kern="1200"/>
        </a:p>
      </dsp:txBody>
      <dsp:txXfrm>
        <a:off x="103614" y="103667"/>
        <a:ext cx="3578388" cy="1915324"/>
      </dsp:txXfrm>
    </dsp:sp>
    <dsp:sp modelId="{F6E7F1EF-26C7-4345-9130-9CC6DC695D0B}">
      <dsp:nvSpPr>
        <dsp:cNvPr id="0" name=""/>
        <dsp:cNvSpPr/>
      </dsp:nvSpPr>
      <dsp:spPr>
        <a:xfrm rot="5400000">
          <a:off x="6301587" y="-74983"/>
          <a:ext cx="1698041" cy="6729984"/>
        </a:xfrm>
        <a:prstGeom prst="round2Same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Employees table is stored in site A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Departments table is stored in site B</a:t>
          </a:r>
        </a:p>
      </dsp:txBody>
      <dsp:txXfrm rot="-5400000">
        <a:off x="3785616" y="2523880"/>
        <a:ext cx="6647092" cy="1532257"/>
      </dsp:txXfrm>
    </dsp:sp>
    <dsp:sp modelId="{34C8F7B4-7DD5-4E13-B6B6-D7CFAF8AC9EF}">
      <dsp:nvSpPr>
        <dsp:cNvPr id="0" name=""/>
        <dsp:cNvSpPr/>
      </dsp:nvSpPr>
      <dsp:spPr>
        <a:xfrm>
          <a:off x="0" y="2228732"/>
          <a:ext cx="3785616" cy="2122552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112395" rIns="224790" bIns="11239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b="1" kern="1200"/>
            <a:t>Assume</a:t>
          </a:r>
          <a:endParaRPr lang="en-US" sz="5900" kern="1200"/>
        </a:p>
      </dsp:txBody>
      <dsp:txXfrm>
        <a:off x="103614" y="2332346"/>
        <a:ext cx="3578388" cy="19153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1722A6-2B6E-4152-BD82-2F40E2FB32EA}">
      <dsp:nvSpPr>
        <dsp:cNvPr id="0" name=""/>
        <dsp:cNvSpPr/>
      </dsp:nvSpPr>
      <dsp:spPr>
        <a:xfrm>
          <a:off x="374592" y="1859"/>
          <a:ext cx="1865039" cy="11190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σ&lt;condition&gt;(Relation)</a:t>
          </a:r>
        </a:p>
      </dsp:txBody>
      <dsp:txXfrm>
        <a:off x="374592" y="1859"/>
        <a:ext cx="1865039" cy="1119023"/>
      </dsp:txXfrm>
    </dsp:sp>
    <dsp:sp modelId="{0F4AC5E8-AAD0-460D-81DF-788CD62C12F3}">
      <dsp:nvSpPr>
        <dsp:cNvPr id="0" name=""/>
        <dsp:cNvSpPr/>
      </dsp:nvSpPr>
      <dsp:spPr>
        <a:xfrm>
          <a:off x="2426136" y="1859"/>
          <a:ext cx="1865039" cy="111902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σ DeptID = 10 (Employees)</a:t>
          </a:r>
        </a:p>
      </dsp:txBody>
      <dsp:txXfrm>
        <a:off x="2426136" y="1859"/>
        <a:ext cx="1865039" cy="1119023"/>
      </dsp:txXfrm>
    </dsp:sp>
    <dsp:sp modelId="{4C447CE3-F28F-4755-BB39-9D5BA7338FD9}">
      <dsp:nvSpPr>
        <dsp:cNvPr id="0" name=""/>
        <dsp:cNvSpPr/>
      </dsp:nvSpPr>
      <dsp:spPr>
        <a:xfrm>
          <a:off x="4477680" y="1859"/>
          <a:ext cx="1865039" cy="111902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π&lt;attribute1, attribute2, ...&gt;(Relation)</a:t>
          </a:r>
        </a:p>
      </dsp:txBody>
      <dsp:txXfrm>
        <a:off x="4477680" y="1859"/>
        <a:ext cx="1865039" cy="1119023"/>
      </dsp:txXfrm>
    </dsp:sp>
    <dsp:sp modelId="{E0B85556-0157-4B26-B9BD-9ACC74A07668}">
      <dsp:nvSpPr>
        <dsp:cNvPr id="0" name=""/>
        <dsp:cNvSpPr/>
      </dsp:nvSpPr>
      <dsp:spPr>
        <a:xfrm>
          <a:off x="6529223" y="1859"/>
          <a:ext cx="1865039" cy="111902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π Name, DeptID (Employees)</a:t>
          </a:r>
        </a:p>
      </dsp:txBody>
      <dsp:txXfrm>
        <a:off x="6529223" y="1859"/>
        <a:ext cx="1865039" cy="1119023"/>
      </dsp:txXfrm>
    </dsp:sp>
    <dsp:sp modelId="{A23418D6-2ED8-42E6-9FC2-B91C7FD2F0F3}">
      <dsp:nvSpPr>
        <dsp:cNvPr id="0" name=""/>
        <dsp:cNvSpPr/>
      </dsp:nvSpPr>
      <dsp:spPr>
        <a:xfrm>
          <a:off x="8580767" y="1859"/>
          <a:ext cx="1865039" cy="111902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Relation1 ∪ Relation2</a:t>
          </a:r>
        </a:p>
      </dsp:txBody>
      <dsp:txXfrm>
        <a:off x="8580767" y="1859"/>
        <a:ext cx="1865039" cy="1119023"/>
      </dsp:txXfrm>
    </dsp:sp>
    <dsp:sp modelId="{44D498B0-9181-4205-8805-C888B6740EE6}">
      <dsp:nvSpPr>
        <dsp:cNvPr id="0" name=""/>
        <dsp:cNvSpPr/>
      </dsp:nvSpPr>
      <dsp:spPr>
        <a:xfrm>
          <a:off x="374592" y="1307387"/>
          <a:ext cx="1865039" cy="11190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Employees_2023 ∪ Employees_2024</a:t>
          </a:r>
        </a:p>
      </dsp:txBody>
      <dsp:txXfrm>
        <a:off x="374592" y="1307387"/>
        <a:ext cx="1865039" cy="1119023"/>
      </dsp:txXfrm>
    </dsp:sp>
    <dsp:sp modelId="{1C913866-EEA4-4827-A278-7C70C2828BAC}">
      <dsp:nvSpPr>
        <dsp:cNvPr id="0" name=""/>
        <dsp:cNvSpPr/>
      </dsp:nvSpPr>
      <dsp:spPr>
        <a:xfrm>
          <a:off x="2426136" y="1307387"/>
          <a:ext cx="1865039" cy="111902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Relation1 − Relation2</a:t>
          </a:r>
        </a:p>
      </dsp:txBody>
      <dsp:txXfrm>
        <a:off x="2426136" y="1307387"/>
        <a:ext cx="1865039" cy="1119023"/>
      </dsp:txXfrm>
    </dsp:sp>
    <dsp:sp modelId="{E97D82A0-D370-48EA-A628-24753D5A28B8}">
      <dsp:nvSpPr>
        <dsp:cNvPr id="0" name=""/>
        <dsp:cNvSpPr/>
      </dsp:nvSpPr>
      <dsp:spPr>
        <a:xfrm>
          <a:off x="4477680" y="1307387"/>
          <a:ext cx="1865039" cy="111902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All_Employees − Retired_Employees</a:t>
          </a:r>
        </a:p>
      </dsp:txBody>
      <dsp:txXfrm>
        <a:off x="4477680" y="1307387"/>
        <a:ext cx="1865039" cy="1119023"/>
      </dsp:txXfrm>
    </dsp:sp>
    <dsp:sp modelId="{ED59AA44-6E74-41F7-8664-9421BAD1922D}">
      <dsp:nvSpPr>
        <dsp:cNvPr id="0" name=""/>
        <dsp:cNvSpPr/>
      </dsp:nvSpPr>
      <dsp:spPr>
        <a:xfrm>
          <a:off x="6529223" y="1307387"/>
          <a:ext cx="1865039" cy="111902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Relation1 × Relation2</a:t>
          </a:r>
        </a:p>
      </dsp:txBody>
      <dsp:txXfrm>
        <a:off x="6529223" y="1307387"/>
        <a:ext cx="1865039" cy="1119023"/>
      </dsp:txXfrm>
    </dsp:sp>
    <dsp:sp modelId="{125796C4-1777-4C2C-9FCD-B38D0A88922D}">
      <dsp:nvSpPr>
        <dsp:cNvPr id="0" name=""/>
        <dsp:cNvSpPr/>
      </dsp:nvSpPr>
      <dsp:spPr>
        <a:xfrm>
          <a:off x="8580767" y="1307387"/>
          <a:ext cx="1865039" cy="111902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Employees × Departments</a:t>
          </a:r>
        </a:p>
      </dsp:txBody>
      <dsp:txXfrm>
        <a:off x="8580767" y="1307387"/>
        <a:ext cx="1865039" cy="1119023"/>
      </dsp:txXfrm>
    </dsp:sp>
    <dsp:sp modelId="{C536C0EF-4C46-4358-81B0-B183B1F1D6FA}">
      <dsp:nvSpPr>
        <dsp:cNvPr id="0" name=""/>
        <dsp:cNvSpPr/>
      </dsp:nvSpPr>
      <dsp:spPr>
        <a:xfrm>
          <a:off x="1400364" y="2612915"/>
          <a:ext cx="1865039" cy="11190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ρ NewName(Relation)</a:t>
          </a:r>
        </a:p>
      </dsp:txBody>
      <dsp:txXfrm>
        <a:off x="1400364" y="2612915"/>
        <a:ext cx="1865039" cy="1119023"/>
      </dsp:txXfrm>
    </dsp:sp>
    <dsp:sp modelId="{BB149ABE-7986-4FE0-A2FB-E0A1553291A0}">
      <dsp:nvSpPr>
        <dsp:cNvPr id="0" name=""/>
        <dsp:cNvSpPr/>
      </dsp:nvSpPr>
      <dsp:spPr>
        <a:xfrm>
          <a:off x="3451908" y="2612915"/>
          <a:ext cx="1865039" cy="111902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ρ NewName(attribute1, attribute2, ...)(Relation)</a:t>
          </a:r>
        </a:p>
      </dsp:txBody>
      <dsp:txXfrm>
        <a:off x="3451908" y="2612915"/>
        <a:ext cx="1865039" cy="1119023"/>
      </dsp:txXfrm>
    </dsp:sp>
    <dsp:sp modelId="{2827E1B9-D345-4F70-8E8B-5761F89F5CD7}">
      <dsp:nvSpPr>
        <dsp:cNvPr id="0" name=""/>
        <dsp:cNvSpPr/>
      </dsp:nvSpPr>
      <dsp:spPr>
        <a:xfrm>
          <a:off x="5503451" y="2612915"/>
          <a:ext cx="1865039" cy="111902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Relation1 ⨝&lt;join condition&gt; Relation2</a:t>
          </a:r>
        </a:p>
      </dsp:txBody>
      <dsp:txXfrm>
        <a:off x="5503451" y="2612915"/>
        <a:ext cx="1865039" cy="1119023"/>
      </dsp:txXfrm>
    </dsp:sp>
    <dsp:sp modelId="{315D4611-93D8-425D-BDFB-7681FDB67418}">
      <dsp:nvSpPr>
        <dsp:cNvPr id="0" name=""/>
        <dsp:cNvSpPr/>
      </dsp:nvSpPr>
      <dsp:spPr>
        <a:xfrm>
          <a:off x="7554995" y="2612915"/>
          <a:ext cx="1865039" cy="111902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Employees ⨝ Employees.DeptID = Departments.DeptID Departments</a:t>
          </a:r>
        </a:p>
      </dsp:txBody>
      <dsp:txXfrm>
        <a:off x="7554995" y="2612915"/>
        <a:ext cx="1865039" cy="11190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E2F168-D553-43C3-AA66-DCC35269B140}">
      <dsp:nvSpPr>
        <dsp:cNvPr id="0" name=""/>
        <dsp:cNvSpPr/>
      </dsp:nvSpPr>
      <dsp:spPr>
        <a:xfrm>
          <a:off x="546925" y="801262"/>
          <a:ext cx="432287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7E552F-3B64-4FBF-AADA-A55EFA75436C}">
      <dsp:nvSpPr>
        <dsp:cNvPr id="0" name=""/>
        <dsp:cNvSpPr/>
      </dsp:nvSpPr>
      <dsp:spPr>
        <a:xfrm>
          <a:off x="1005150" y="764950"/>
          <a:ext cx="49713" cy="93464"/>
        </a:xfrm>
        <a:prstGeom prst="chevron">
          <a:avLst>
            <a:gd name="adj" fmla="val 9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7A5420-C33C-48C6-9643-49A4170C6375}">
      <dsp:nvSpPr>
        <dsp:cNvPr id="0" name=""/>
        <dsp:cNvSpPr/>
      </dsp:nvSpPr>
      <dsp:spPr>
        <a:xfrm>
          <a:off x="316062" y="624471"/>
          <a:ext cx="353653" cy="35365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24" tIns="13724" rIns="13724" bIns="13724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1</a:t>
          </a:r>
        </a:p>
      </dsp:txBody>
      <dsp:txXfrm>
        <a:off x="367853" y="676262"/>
        <a:ext cx="250071" cy="250071"/>
      </dsp:txXfrm>
    </dsp:sp>
    <dsp:sp modelId="{0FDF61B4-E84B-4239-8889-EA5477B367AC}">
      <dsp:nvSpPr>
        <dsp:cNvPr id="0" name=""/>
        <dsp:cNvSpPr/>
      </dsp:nvSpPr>
      <dsp:spPr>
        <a:xfrm>
          <a:off x="6566" y="1143723"/>
          <a:ext cx="97264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24" tIns="165100" rIns="76724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1. Select employees from the 'HR' department</a:t>
          </a:r>
          <a:endParaRPr lang="en-US" sz="1100" kern="1200"/>
        </a:p>
      </dsp:txBody>
      <dsp:txXfrm>
        <a:off x="6566" y="1338252"/>
        <a:ext cx="972647" cy="1771071"/>
      </dsp:txXfrm>
    </dsp:sp>
    <dsp:sp modelId="{BBC3DCC5-9D59-42C0-A32E-436F921864EB}">
      <dsp:nvSpPr>
        <dsp:cNvPr id="0" name=""/>
        <dsp:cNvSpPr/>
      </dsp:nvSpPr>
      <dsp:spPr>
        <a:xfrm>
          <a:off x="1087285" y="801263"/>
          <a:ext cx="972647" cy="7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5A127A-DB23-4E3F-BA29-DD87BF6188E1}">
      <dsp:nvSpPr>
        <dsp:cNvPr id="0" name=""/>
        <dsp:cNvSpPr/>
      </dsp:nvSpPr>
      <dsp:spPr>
        <a:xfrm>
          <a:off x="2085870" y="764951"/>
          <a:ext cx="49713" cy="93466"/>
        </a:xfrm>
        <a:prstGeom prst="chevron">
          <a:avLst>
            <a:gd name="adj" fmla="val 9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B6B834-01AD-4787-990E-CC89782A80F7}">
      <dsp:nvSpPr>
        <dsp:cNvPr id="0" name=""/>
        <dsp:cNvSpPr/>
      </dsp:nvSpPr>
      <dsp:spPr>
        <a:xfrm>
          <a:off x="1396782" y="624472"/>
          <a:ext cx="353653" cy="35365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24" tIns="13724" rIns="13724" bIns="13724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2</a:t>
          </a:r>
        </a:p>
      </dsp:txBody>
      <dsp:txXfrm>
        <a:off x="1448573" y="676263"/>
        <a:ext cx="250071" cy="250071"/>
      </dsp:txXfrm>
    </dsp:sp>
    <dsp:sp modelId="{3EB77B1A-173B-4B6C-B63F-246BCECA855D}">
      <dsp:nvSpPr>
        <dsp:cNvPr id="0" name=""/>
        <dsp:cNvSpPr/>
      </dsp:nvSpPr>
      <dsp:spPr>
        <a:xfrm>
          <a:off x="1087285" y="1143727"/>
          <a:ext cx="97264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24" tIns="165100" rIns="76724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Relational Algebra: σDepartment=′HR′(Employees)</a:t>
          </a:r>
          <a:br>
            <a:rPr lang="en-US" sz="1100" b="1" kern="1200"/>
          </a:br>
          <a:r>
            <a:rPr lang="en-US" sz="1100" b="1" kern="1200"/>
            <a:t>SQL:</a:t>
          </a:r>
          <a:r>
            <a:rPr lang="en-US" sz="1100" kern="1200"/>
            <a:t> </a:t>
          </a:r>
          <a:r>
            <a:rPr lang="en-US" sz="1100" b="1" kern="1200"/>
            <a:t>SELECT * FROM Employees WHERE Department = 'HR';</a:t>
          </a:r>
          <a:endParaRPr lang="en-US" sz="1100" kern="1200"/>
        </a:p>
      </dsp:txBody>
      <dsp:txXfrm>
        <a:off x="1087285" y="1338256"/>
        <a:ext cx="972647" cy="1771071"/>
      </dsp:txXfrm>
    </dsp:sp>
    <dsp:sp modelId="{9DCF1CB5-AAD2-42F3-B1E2-C36AD27E51ED}">
      <dsp:nvSpPr>
        <dsp:cNvPr id="0" name=""/>
        <dsp:cNvSpPr/>
      </dsp:nvSpPr>
      <dsp:spPr>
        <a:xfrm>
          <a:off x="2168004" y="801263"/>
          <a:ext cx="972647" cy="7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478C99-E6C4-4A1D-A64B-4CC11C96468E}">
      <dsp:nvSpPr>
        <dsp:cNvPr id="0" name=""/>
        <dsp:cNvSpPr/>
      </dsp:nvSpPr>
      <dsp:spPr>
        <a:xfrm>
          <a:off x="3166589" y="764951"/>
          <a:ext cx="49713" cy="93466"/>
        </a:xfrm>
        <a:prstGeom prst="chevron">
          <a:avLst>
            <a:gd name="adj" fmla="val 9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A07AF1-ED5D-43ED-A43F-D89FFE588394}">
      <dsp:nvSpPr>
        <dsp:cNvPr id="0" name=""/>
        <dsp:cNvSpPr/>
      </dsp:nvSpPr>
      <dsp:spPr>
        <a:xfrm>
          <a:off x="2477501" y="624472"/>
          <a:ext cx="353653" cy="35365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24" tIns="13724" rIns="13724" bIns="13724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3</a:t>
          </a:r>
        </a:p>
      </dsp:txBody>
      <dsp:txXfrm>
        <a:off x="2529292" y="676263"/>
        <a:ext cx="250071" cy="250071"/>
      </dsp:txXfrm>
    </dsp:sp>
    <dsp:sp modelId="{C5C5C16C-7D3E-44B0-A2D5-99D2466F16B0}">
      <dsp:nvSpPr>
        <dsp:cNvPr id="0" name=""/>
        <dsp:cNvSpPr/>
      </dsp:nvSpPr>
      <dsp:spPr>
        <a:xfrm>
          <a:off x="2168004" y="1143727"/>
          <a:ext cx="97264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24" tIns="165100" rIns="76724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2. Select employees with salary greater than 50000</a:t>
          </a:r>
          <a:endParaRPr lang="en-US" sz="1100" kern="1200"/>
        </a:p>
      </dsp:txBody>
      <dsp:txXfrm>
        <a:off x="2168004" y="1338256"/>
        <a:ext cx="972647" cy="1771071"/>
      </dsp:txXfrm>
    </dsp:sp>
    <dsp:sp modelId="{2891E07C-81FD-45A2-A17D-AF8CD4D5CDE0}">
      <dsp:nvSpPr>
        <dsp:cNvPr id="0" name=""/>
        <dsp:cNvSpPr/>
      </dsp:nvSpPr>
      <dsp:spPr>
        <a:xfrm>
          <a:off x="3248724" y="801263"/>
          <a:ext cx="972647" cy="72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4B6BB7-880D-4984-9C24-7FDBF028A183}">
      <dsp:nvSpPr>
        <dsp:cNvPr id="0" name=""/>
        <dsp:cNvSpPr/>
      </dsp:nvSpPr>
      <dsp:spPr>
        <a:xfrm>
          <a:off x="4247309" y="764951"/>
          <a:ext cx="49713" cy="93466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06E7F0-8A05-42CB-B8DB-5DE79C05152A}">
      <dsp:nvSpPr>
        <dsp:cNvPr id="0" name=""/>
        <dsp:cNvSpPr/>
      </dsp:nvSpPr>
      <dsp:spPr>
        <a:xfrm>
          <a:off x="3558221" y="624472"/>
          <a:ext cx="353653" cy="35365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24" tIns="13724" rIns="13724" bIns="13724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4</a:t>
          </a:r>
        </a:p>
      </dsp:txBody>
      <dsp:txXfrm>
        <a:off x="3610012" y="676263"/>
        <a:ext cx="250071" cy="250071"/>
      </dsp:txXfrm>
    </dsp:sp>
    <dsp:sp modelId="{A05E5922-A4FC-4856-838E-3C1B4C181ABC}">
      <dsp:nvSpPr>
        <dsp:cNvPr id="0" name=""/>
        <dsp:cNvSpPr/>
      </dsp:nvSpPr>
      <dsp:spPr>
        <a:xfrm>
          <a:off x="3248724" y="1143727"/>
          <a:ext cx="97264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24" tIns="165100" rIns="76724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Relational Algebra: σSalary&gt;50000(Employees)</a:t>
          </a:r>
          <a:br>
            <a:rPr lang="en-US" sz="1100" b="1" kern="1200"/>
          </a:br>
          <a:r>
            <a:rPr lang="en-US" sz="1100" b="1" kern="1200"/>
            <a:t>SQL:</a:t>
          </a:r>
          <a:r>
            <a:rPr lang="en-US" sz="1100" kern="1200"/>
            <a:t> </a:t>
          </a:r>
          <a:r>
            <a:rPr lang="en-US" sz="1100" b="1" kern="1200"/>
            <a:t>SELECT * FROM Employees WHERE Salary &gt; 50000;</a:t>
          </a:r>
          <a:endParaRPr lang="en-US" sz="1100" kern="1200"/>
        </a:p>
      </dsp:txBody>
      <dsp:txXfrm>
        <a:off x="3248724" y="1338256"/>
        <a:ext cx="972647" cy="1771071"/>
      </dsp:txXfrm>
    </dsp:sp>
    <dsp:sp modelId="{4F1170FB-5785-437F-9B98-03F169334B79}">
      <dsp:nvSpPr>
        <dsp:cNvPr id="0" name=""/>
        <dsp:cNvSpPr/>
      </dsp:nvSpPr>
      <dsp:spPr>
        <a:xfrm>
          <a:off x="4329443" y="801263"/>
          <a:ext cx="972647" cy="7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CD15CF-186C-45F7-B396-23A0118AEBA9}">
      <dsp:nvSpPr>
        <dsp:cNvPr id="0" name=""/>
        <dsp:cNvSpPr/>
      </dsp:nvSpPr>
      <dsp:spPr>
        <a:xfrm>
          <a:off x="5328028" y="764951"/>
          <a:ext cx="49713" cy="93466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4B6404-35FF-425E-ABD6-7A239DC6C4A7}">
      <dsp:nvSpPr>
        <dsp:cNvPr id="0" name=""/>
        <dsp:cNvSpPr/>
      </dsp:nvSpPr>
      <dsp:spPr>
        <a:xfrm>
          <a:off x="4638940" y="624472"/>
          <a:ext cx="353653" cy="35365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24" tIns="13724" rIns="13724" bIns="13724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5</a:t>
          </a:r>
        </a:p>
      </dsp:txBody>
      <dsp:txXfrm>
        <a:off x="4690731" y="676263"/>
        <a:ext cx="250071" cy="250071"/>
      </dsp:txXfrm>
    </dsp:sp>
    <dsp:sp modelId="{2CD90B36-9CF4-4B5A-8A65-8DFAB6AC7B01}">
      <dsp:nvSpPr>
        <dsp:cNvPr id="0" name=""/>
        <dsp:cNvSpPr/>
      </dsp:nvSpPr>
      <dsp:spPr>
        <a:xfrm>
          <a:off x="4329443" y="1143727"/>
          <a:ext cx="97264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24" tIns="165100" rIns="76724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3. Select employees younger than 30</a:t>
          </a:r>
          <a:endParaRPr lang="en-US" sz="1100" kern="1200"/>
        </a:p>
      </dsp:txBody>
      <dsp:txXfrm>
        <a:off x="4329443" y="1338256"/>
        <a:ext cx="972647" cy="1771071"/>
      </dsp:txXfrm>
    </dsp:sp>
    <dsp:sp modelId="{D1532B4C-C645-41C3-90B4-01522F57B1E2}">
      <dsp:nvSpPr>
        <dsp:cNvPr id="0" name=""/>
        <dsp:cNvSpPr/>
      </dsp:nvSpPr>
      <dsp:spPr>
        <a:xfrm>
          <a:off x="5410163" y="801263"/>
          <a:ext cx="972647" cy="7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FC2FC8-B0F8-4125-A12B-A3E05AB1E26A}">
      <dsp:nvSpPr>
        <dsp:cNvPr id="0" name=""/>
        <dsp:cNvSpPr/>
      </dsp:nvSpPr>
      <dsp:spPr>
        <a:xfrm>
          <a:off x="6408747" y="764951"/>
          <a:ext cx="49713" cy="93466"/>
        </a:xfrm>
        <a:prstGeom prst="chevron">
          <a:avLst>
            <a:gd name="adj" fmla="val 9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C2E7B4-5EB5-4F65-9B32-5D55DD94D4A8}">
      <dsp:nvSpPr>
        <dsp:cNvPr id="0" name=""/>
        <dsp:cNvSpPr/>
      </dsp:nvSpPr>
      <dsp:spPr>
        <a:xfrm>
          <a:off x="5719660" y="624472"/>
          <a:ext cx="353653" cy="35365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24" tIns="13724" rIns="13724" bIns="13724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6</a:t>
          </a:r>
        </a:p>
      </dsp:txBody>
      <dsp:txXfrm>
        <a:off x="5771451" y="676263"/>
        <a:ext cx="250071" cy="250071"/>
      </dsp:txXfrm>
    </dsp:sp>
    <dsp:sp modelId="{F7CCBD2C-E9BE-4F2C-ABC9-521604886CC0}">
      <dsp:nvSpPr>
        <dsp:cNvPr id="0" name=""/>
        <dsp:cNvSpPr/>
      </dsp:nvSpPr>
      <dsp:spPr>
        <a:xfrm>
          <a:off x="5410163" y="1143727"/>
          <a:ext cx="97264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24" tIns="165100" rIns="76724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Relational Algebra: σAge&lt;30(Employees)</a:t>
          </a:r>
          <a:br>
            <a:rPr lang="en-US" sz="1100" b="1" kern="1200"/>
          </a:br>
          <a:r>
            <a:rPr lang="en-US" sz="1100" b="1" kern="1200"/>
            <a:t>SQL:</a:t>
          </a:r>
          <a:r>
            <a:rPr lang="en-US" sz="1100" kern="1200"/>
            <a:t> </a:t>
          </a:r>
          <a:r>
            <a:rPr lang="en-US" sz="1100" b="1" kern="1200"/>
            <a:t>SELECT * FROM Employees WHERE Age &lt; 30;</a:t>
          </a:r>
          <a:endParaRPr lang="en-US" sz="1100" kern="1200"/>
        </a:p>
      </dsp:txBody>
      <dsp:txXfrm>
        <a:off x="5410163" y="1338256"/>
        <a:ext cx="972647" cy="1771071"/>
      </dsp:txXfrm>
    </dsp:sp>
    <dsp:sp modelId="{2259B425-E01D-485A-8005-28A129DFAE2E}">
      <dsp:nvSpPr>
        <dsp:cNvPr id="0" name=""/>
        <dsp:cNvSpPr/>
      </dsp:nvSpPr>
      <dsp:spPr>
        <a:xfrm>
          <a:off x="6490882" y="801263"/>
          <a:ext cx="972713" cy="7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0123E6-5123-488A-9140-D2105DADA1EF}">
      <dsp:nvSpPr>
        <dsp:cNvPr id="0" name=""/>
        <dsp:cNvSpPr/>
      </dsp:nvSpPr>
      <dsp:spPr>
        <a:xfrm>
          <a:off x="7489535" y="764951"/>
          <a:ext cx="49716" cy="93466"/>
        </a:xfrm>
        <a:prstGeom prst="chevron">
          <a:avLst>
            <a:gd name="adj" fmla="val 9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021A9F-EB05-4637-9059-0FF5DC04B628}">
      <dsp:nvSpPr>
        <dsp:cNvPr id="0" name=""/>
        <dsp:cNvSpPr/>
      </dsp:nvSpPr>
      <dsp:spPr>
        <a:xfrm>
          <a:off x="6800412" y="624472"/>
          <a:ext cx="353653" cy="35365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24" tIns="13724" rIns="13724" bIns="13724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7</a:t>
          </a:r>
        </a:p>
      </dsp:txBody>
      <dsp:txXfrm>
        <a:off x="6852203" y="676263"/>
        <a:ext cx="250071" cy="250071"/>
      </dsp:txXfrm>
    </dsp:sp>
    <dsp:sp modelId="{108B216C-41E7-4BEB-9D9A-3B37452EE075}">
      <dsp:nvSpPr>
        <dsp:cNvPr id="0" name=""/>
        <dsp:cNvSpPr/>
      </dsp:nvSpPr>
      <dsp:spPr>
        <a:xfrm>
          <a:off x="6490882" y="1143727"/>
          <a:ext cx="972713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29" tIns="165100" rIns="7672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4. Select employees from 'IT' department with salary &gt; 60000</a:t>
          </a:r>
          <a:endParaRPr lang="en-US" sz="1100" kern="1200"/>
        </a:p>
      </dsp:txBody>
      <dsp:txXfrm>
        <a:off x="6490882" y="1338270"/>
        <a:ext cx="972713" cy="1771057"/>
      </dsp:txXfrm>
    </dsp:sp>
    <dsp:sp modelId="{04FB6DF3-45F5-4CB5-A601-7EFFFABCCFA7}">
      <dsp:nvSpPr>
        <dsp:cNvPr id="0" name=""/>
        <dsp:cNvSpPr/>
      </dsp:nvSpPr>
      <dsp:spPr>
        <a:xfrm>
          <a:off x="7571675" y="801263"/>
          <a:ext cx="972647" cy="7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EB7C85-1DA1-4232-BF3F-0E767C6E805A}">
      <dsp:nvSpPr>
        <dsp:cNvPr id="0" name=""/>
        <dsp:cNvSpPr/>
      </dsp:nvSpPr>
      <dsp:spPr>
        <a:xfrm>
          <a:off x="8570260" y="764951"/>
          <a:ext cx="49713" cy="93466"/>
        </a:xfrm>
        <a:prstGeom prst="chevron">
          <a:avLst>
            <a:gd name="adj" fmla="val 9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B7BE7D-6758-4C0C-B285-42D897EE0FB1}">
      <dsp:nvSpPr>
        <dsp:cNvPr id="0" name=""/>
        <dsp:cNvSpPr/>
      </dsp:nvSpPr>
      <dsp:spPr>
        <a:xfrm>
          <a:off x="7881172" y="624472"/>
          <a:ext cx="353653" cy="35365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24" tIns="13724" rIns="13724" bIns="13724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8</a:t>
          </a:r>
        </a:p>
      </dsp:txBody>
      <dsp:txXfrm>
        <a:off x="7932963" y="676263"/>
        <a:ext cx="250071" cy="250071"/>
      </dsp:txXfrm>
    </dsp:sp>
    <dsp:sp modelId="{57FFCC29-FF74-487C-B1F6-E43B4EF5321E}">
      <dsp:nvSpPr>
        <dsp:cNvPr id="0" name=""/>
        <dsp:cNvSpPr/>
      </dsp:nvSpPr>
      <dsp:spPr>
        <a:xfrm>
          <a:off x="7571675" y="1143727"/>
          <a:ext cx="97264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24" tIns="165100" rIns="76724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Relational Algebra: σDepartment=′IT′∧Salary&gt;60000(Employees)</a:t>
          </a:r>
          <a:br>
            <a:rPr lang="en-US" sz="1100" b="1" kern="1200"/>
          </a:br>
          <a:r>
            <a:rPr lang="en-US" sz="1100" b="1" kern="1200"/>
            <a:t>SQL:</a:t>
          </a:r>
          <a:r>
            <a:rPr lang="en-US" sz="1100" kern="1200"/>
            <a:t> </a:t>
          </a:r>
          <a:r>
            <a:rPr lang="en-US" sz="1100" b="1" kern="1200"/>
            <a:t>SELECT * FROM Employees WHERE Department = 'IT' AND Salary &gt; 60000;</a:t>
          </a:r>
          <a:endParaRPr lang="en-US" sz="1100" kern="1200"/>
        </a:p>
      </dsp:txBody>
      <dsp:txXfrm>
        <a:off x="7571675" y="1338256"/>
        <a:ext cx="972647" cy="1771071"/>
      </dsp:txXfrm>
    </dsp:sp>
    <dsp:sp modelId="{5337994F-4D76-4054-8DA2-9BFE31E3741E}">
      <dsp:nvSpPr>
        <dsp:cNvPr id="0" name=""/>
        <dsp:cNvSpPr/>
      </dsp:nvSpPr>
      <dsp:spPr>
        <a:xfrm>
          <a:off x="8652395" y="801263"/>
          <a:ext cx="972647" cy="72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1F3051-8DA6-4AFC-9449-80E105576096}">
      <dsp:nvSpPr>
        <dsp:cNvPr id="0" name=""/>
        <dsp:cNvSpPr/>
      </dsp:nvSpPr>
      <dsp:spPr>
        <a:xfrm>
          <a:off x="9650979" y="764951"/>
          <a:ext cx="49713" cy="93466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D5D8CC-7B15-408C-BDA4-7D30FAC6F4D9}">
      <dsp:nvSpPr>
        <dsp:cNvPr id="0" name=""/>
        <dsp:cNvSpPr/>
      </dsp:nvSpPr>
      <dsp:spPr>
        <a:xfrm>
          <a:off x="8961891" y="624472"/>
          <a:ext cx="353653" cy="35365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24" tIns="13724" rIns="13724" bIns="13724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9</a:t>
          </a:r>
        </a:p>
      </dsp:txBody>
      <dsp:txXfrm>
        <a:off x="9013682" y="676263"/>
        <a:ext cx="250071" cy="250071"/>
      </dsp:txXfrm>
    </dsp:sp>
    <dsp:sp modelId="{4DCCF963-0E9E-430E-BE36-9AE122340463}">
      <dsp:nvSpPr>
        <dsp:cNvPr id="0" name=""/>
        <dsp:cNvSpPr/>
      </dsp:nvSpPr>
      <dsp:spPr>
        <a:xfrm>
          <a:off x="8652395" y="1143727"/>
          <a:ext cx="97264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24" tIns="165100" rIns="76724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5. Select employees from 'Kathmandu' or 'Lalitpur'</a:t>
          </a:r>
          <a:endParaRPr lang="en-US" sz="1100" kern="1200"/>
        </a:p>
      </dsp:txBody>
      <dsp:txXfrm>
        <a:off x="8652395" y="1338256"/>
        <a:ext cx="972647" cy="1771071"/>
      </dsp:txXfrm>
    </dsp:sp>
    <dsp:sp modelId="{0C914894-9814-4DB1-9ED2-C97EF863BF14}">
      <dsp:nvSpPr>
        <dsp:cNvPr id="0" name=""/>
        <dsp:cNvSpPr/>
      </dsp:nvSpPr>
      <dsp:spPr>
        <a:xfrm>
          <a:off x="9733114" y="801263"/>
          <a:ext cx="486323" cy="7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F1C4B5-9650-4E94-B2F2-47EFDBD7E4A9}">
      <dsp:nvSpPr>
        <dsp:cNvPr id="0" name=""/>
        <dsp:cNvSpPr/>
      </dsp:nvSpPr>
      <dsp:spPr>
        <a:xfrm>
          <a:off x="10042611" y="624472"/>
          <a:ext cx="353653" cy="35365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24" tIns="13724" rIns="13724" bIns="13724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10</a:t>
          </a:r>
        </a:p>
      </dsp:txBody>
      <dsp:txXfrm>
        <a:off x="10094402" y="676263"/>
        <a:ext cx="250071" cy="250071"/>
      </dsp:txXfrm>
    </dsp:sp>
    <dsp:sp modelId="{B464936A-CD03-4269-A6D4-7B103C53F890}">
      <dsp:nvSpPr>
        <dsp:cNvPr id="0" name=""/>
        <dsp:cNvSpPr/>
      </dsp:nvSpPr>
      <dsp:spPr>
        <a:xfrm>
          <a:off x="9733114" y="1143727"/>
          <a:ext cx="97264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24" tIns="165100" rIns="76724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Relational Algebra: σCity=′Kathmandu′∨City=′Lalitpur′(Employees)</a:t>
          </a:r>
          <a:br>
            <a:rPr lang="en-US" sz="1100" b="1" kern="1200"/>
          </a:br>
          <a:r>
            <a:rPr lang="en-US" sz="1100" b="1" kern="1200"/>
            <a:t>SQL:</a:t>
          </a:r>
          <a:r>
            <a:rPr lang="en-US" sz="1100" kern="1200"/>
            <a:t> </a:t>
          </a:r>
          <a:r>
            <a:rPr lang="en-US" sz="1100" b="1" kern="1200"/>
            <a:t>SELECT * FROM Employees WHERE City = 'Kathmandu' OR City = 'Lalitpur';</a:t>
          </a:r>
          <a:endParaRPr lang="en-US" sz="1100" kern="1200"/>
        </a:p>
      </dsp:txBody>
      <dsp:txXfrm>
        <a:off x="9733114" y="1338256"/>
        <a:ext cx="972647" cy="17710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4E5F4-CCD5-2598-0775-5A35CA888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936B34-A948-AE4E-CC87-6C271A1CC0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83D52-7819-0240-1420-A706E5E00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CF28-CE79-406C-8CCB-88E56F50760B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BE6B9-E9C3-220E-B9C8-8E89EA3DE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8D9E6-68E2-FDA7-2775-727781FB8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CB34-E772-4300-9D8A-9131CA1EF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86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E3376-952D-1F62-8DD0-CFDABDED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E3FA33-E458-81B9-42D8-EBE504751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32E30-491B-B60F-A38B-1D068B40D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CF28-CE79-406C-8CCB-88E56F50760B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8EA23-C7CF-4A59-4244-DE320C37E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FED2F-FFF6-1F95-ADC5-F0765A734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CB34-E772-4300-9D8A-9131CA1EF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04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5501E-E1AD-0F50-7329-D7385131A5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42E422-4F5F-B5D1-F3AC-C29F9B2CA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04C11-8664-02C6-C412-7AEBAFA04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CF28-CE79-406C-8CCB-88E56F50760B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F496A-BD15-B3E2-A7CF-09A3D7A4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BCBAB-6469-793D-AA20-22B74DC85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CB34-E772-4300-9D8A-9131CA1EF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97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09C2D-B624-FC37-0BAC-295F64680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573A8-E69F-8B57-085D-768CFF58C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9E849-3884-9F0B-7445-4FF4BEFFF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CF28-CE79-406C-8CCB-88E56F50760B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1BAAA-EE62-48B1-724E-E3AEE750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286F2-7978-C3A0-3E70-EAB6138A9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CB34-E772-4300-9D8A-9131CA1EF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99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275D2-A2FE-3876-0B6E-44AA1E9B6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F22A4-11B6-2AF6-546C-DC0834C0E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D63B0-989B-2878-774C-C237AE1BD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CF28-CE79-406C-8CCB-88E56F50760B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0E80F-D957-B0E9-1A5A-63D46786E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69063-C10C-C4B8-81C5-DBC75E85C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CB34-E772-4300-9D8A-9131CA1EF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93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40E36-DD66-53D7-E085-896C3B8F1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DC181-6B8C-3AF4-4211-6C9BD6F8DD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E6B8A-11F5-B820-322B-8B2EFE439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634BC-58FC-C1F5-5DDF-27CB2A287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CF28-CE79-406C-8CCB-88E56F50760B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53C5F-7CC6-A2FB-DB4B-B418EFB87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D8818-5CA4-EE99-6940-FD7F44DEC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CB34-E772-4300-9D8A-9131CA1EF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40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E4C20-4850-0A3B-AD23-47278FA94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4B181-F534-C795-4540-C5AA794F6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53652C-D802-DF70-70D9-6A64B56AC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748C56-D948-834D-BEC7-FAEF62DDC6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E64995-65F2-B0B7-BC00-7BC45D847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34A4F-C971-CC77-31C2-F47E98B28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CF28-CE79-406C-8CCB-88E56F50760B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6D403E-ACFE-6EFB-6092-0EC8444FE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C12CF9-C33A-07F7-7B9F-52FB1E5E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CB34-E772-4300-9D8A-9131CA1EF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82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1CC39-33B8-E0D5-E1E8-DAE69BAAA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112EFB-7AC7-51DA-A234-79383573B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CF28-CE79-406C-8CCB-88E56F50760B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D9045B-91DC-65CF-7DEF-2E753A790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C375DF-8D12-EA90-FE92-EAC52A643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CB34-E772-4300-9D8A-9131CA1EF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91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717423-3166-71C5-7C1A-013C06D7D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CF28-CE79-406C-8CCB-88E56F50760B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C8255B-40AF-ACDC-FD5A-4D19BD02E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B0F5D7-B4F1-FA5F-10AF-C4C2AEF92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CB34-E772-4300-9D8A-9131CA1EF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98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327C0-3124-94EF-2B9C-91E9BEA27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687A3-D815-BCAD-C501-56D97255B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BC4DC-563B-7FE9-FA61-6D2681E3A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F8F94-01E6-DE4A-3AD9-DC94AC1E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CF28-CE79-406C-8CCB-88E56F50760B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E580E-A34A-0401-6E3F-4B8483CC9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27786-6891-CF44-5D22-31B0A59AF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CB34-E772-4300-9D8A-9131CA1EF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D1E2E-3A5F-63A7-6761-EA9E19292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DEEDDA-BD9F-2424-D265-8A4F5D241A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174E98-11CE-B215-9BAA-AB07794C4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9D319-D1FB-FA9E-FD92-17937E7E4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CF28-CE79-406C-8CCB-88E56F50760B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932CAA-ED05-1EC1-25CE-B663F7A7D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742C3-BFF8-4D45-A7CC-23A7A6188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DCB34-E772-4300-9D8A-9131CA1EF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65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22A0D5-3593-D74B-C9A2-E8EEC1470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1EF4-C605-794E-6B45-0E22C0848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E9131-7459-2026-F206-032A54C7FA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7CCF28-CE79-406C-8CCB-88E56F50760B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67A76-A800-13DD-9065-AC3BB53065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C0966-4B74-CB9C-127C-BA718CAA9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5DCB34-E772-4300-9D8A-9131CA1EF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23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A2FB5-3072-5C1C-EEEA-46F3F51BF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657E2-F2CB-809E-99FE-F15E8839F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Query processing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 is the series of steps a system takes to interpret and execute a user's query to retrieve the desired information from a database or information system.</a:t>
            </a:r>
          </a:p>
          <a:p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Query processing in a distributed database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 refers to the method of executing a user's query across multiple interconnected databases that are located on different physical machines or sites. </a:t>
            </a:r>
          </a:p>
          <a:p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Unlike centralized databases, distributed databases must coordinate data retrieval and processing across various locations.</a:t>
            </a:r>
          </a:p>
          <a:p>
            <a:pPr algn="l">
              <a:spcBef>
                <a:spcPts val="600"/>
              </a:spcBef>
              <a:spcAft>
                <a:spcPts val="300"/>
              </a:spcAft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	It is the process of: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Interpreting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, </a:t>
            </a: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optimizing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, and </a:t>
            </a: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executing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 a query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Across </a:t>
            </a: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multiple database nodes</a:t>
            </a:r>
            <a:endParaRPr lang="en-US" b="0" i="0" dirty="0">
              <a:solidFill>
                <a:srgbClr val="424242"/>
              </a:solidFill>
              <a:effectLst/>
              <a:latin typeface="Segoe Sans"/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While minimizing </a:t>
            </a: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data transfer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, </a:t>
            </a: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latency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, and </a:t>
            </a: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resource usage</a:t>
            </a:r>
            <a:endParaRPr lang="en-US" b="0" i="0" dirty="0">
              <a:solidFill>
                <a:srgbClr val="424242"/>
              </a:solidFill>
              <a:effectLst/>
              <a:latin typeface="Segoe Sans"/>
            </a:endParaRPr>
          </a:p>
          <a:p>
            <a:pPr algn="l">
              <a:lnSpc>
                <a:spcPts val="2100"/>
              </a:lnSpc>
              <a:spcBef>
                <a:spcPts val="975"/>
              </a:spcBef>
              <a:spcAft>
                <a:spcPts val="225"/>
              </a:spcAft>
              <a:buNone/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Why is Query Processing Needed?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Efficiency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: To retrieve data quickly and accurately.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Optimization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: To choose the best way to execute a query (e.g., using indexes).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Translation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: To convert high-level queries (like SQL or natural language) into low-level instructions the system can understand.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Security &amp; Validation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: To ensure the query is safe and valid before execution.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374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416182-8A17-53FE-1AF4-099346A872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CBEDC5-C0D2-C622-3F70-F6CB447B2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Query Processing in Distributed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74AEC-F701-0CB4-964E-018FF90A9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marR="0">
              <a:spcAft>
                <a:spcPts val="800"/>
              </a:spcAft>
              <a:buNone/>
            </a:pPr>
            <a:r>
              <a:rPr lang="en-US" sz="14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3. Global Optimization</a:t>
            </a:r>
            <a:endParaRPr lang="en-US" sz="14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</a:t>
            </a:r>
            <a:r>
              <a:rPr lang="en-US" sz="14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Choose the most efficient strategy to execute the query across sites.</a:t>
            </a:r>
          </a:p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Why</a:t>
            </a:r>
            <a:r>
              <a:rPr lang="en-US" sz="14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To reduce cost (e.g., network traffic, response time).</a:t>
            </a:r>
          </a:p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Example</a:t>
            </a:r>
            <a:r>
              <a:rPr lang="en-US" sz="14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4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Apply WHERE d.location = 'Kathmandu' at Site B first.</a:t>
            </a:r>
          </a:p>
          <a:p>
            <a:pPr marL="742950" marR="0" lvl="1" indent="-28575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4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Send only matching departments to Site A.</a:t>
            </a:r>
          </a:p>
          <a:p>
            <a:pPr marL="742950" marR="0" lvl="1" indent="-28575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4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Perform the join at Site A (if it's cheaper).</a:t>
            </a:r>
          </a:p>
          <a:p>
            <a:pPr marL="0" marR="0">
              <a:spcAft>
                <a:spcPts val="800"/>
              </a:spcAft>
              <a:buNone/>
            </a:pPr>
            <a:r>
              <a:rPr lang="en-US" sz="14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4. Local Optimization</a:t>
            </a:r>
            <a:endParaRPr lang="en-US" sz="14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</a:t>
            </a:r>
            <a:r>
              <a:rPr lang="en-US" sz="14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Optimize subqueries at each site using local indexes, statistics, etc.</a:t>
            </a:r>
          </a:p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Why</a:t>
            </a:r>
            <a:r>
              <a:rPr lang="en-US" sz="14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To speed up local execution.</a:t>
            </a:r>
          </a:p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Example</a:t>
            </a:r>
            <a:r>
              <a:rPr lang="en-US" sz="14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4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Site B uses an index on location to quickly find departments in Kathmandu.</a:t>
            </a:r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883265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4CB46E-2364-C077-7438-BFEE867A5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8938F5-60AA-8BC9-ABE0-886DAB04F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dirty="0"/>
              <a:t>Query Processing in Distributed Database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8E1A1-4B18-CBDD-1BAF-EC7D33DFC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marL="0" marR="0">
              <a:spcAft>
                <a:spcPts val="800"/>
              </a:spcAft>
              <a:buNone/>
            </a:pPr>
            <a:r>
              <a:rPr lang="en-US" sz="17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5. Query Execution</a:t>
            </a:r>
            <a:endParaRPr lang="en-US" sz="17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7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</a:t>
            </a:r>
            <a:r>
              <a:rPr lang="en-US" sz="17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Execute the optimized plan across all sites.</a:t>
            </a:r>
          </a:p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7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Why</a:t>
            </a:r>
            <a:r>
              <a:rPr lang="en-US" sz="17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To retrieve and combine the final result.</a:t>
            </a:r>
          </a:p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7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Example</a:t>
            </a:r>
            <a:r>
              <a:rPr lang="en-US" sz="17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7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Site B sends filtered departments to Site A.</a:t>
            </a:r>
          </a:p>
          <a:p>
            <a:pPr marL="742950" marR="0" lvl="1" indent="-28575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7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Site A joins with employees and returns the result to the user.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441877-3E35-BB62-ACBF-2DCF719EB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195440"/>
            <a:ext cx="5150277" cy="229187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80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27290-80D1-3A9A-4C6D-41C477B67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Processing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F697D-E9F9-BB8A-31C5-8F7B12E65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Query processing is essential for retrieving data efficiently, but several </a:t>
            </a: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problems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 can arise, especially as databases grow in size and complexity. Here are the most common issues: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🔧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1. Poor Query Optimization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Problem: The database chooses a suboptimal execution plan.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Cause: Outdated statistics, missing indexes, or complex joins.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Example: A query that could use an index ends up scanning the entire table.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🐢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2. Slow Query Performance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Problem: Queries take too long to execute.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Cause: Large data volumes, inefficient joins, or lack of caching.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Example: A query joining multiple large tables without filters.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005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1B754-056F-D8AD-03CF-88C3E1835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Processing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4D54C-52D2-3890-FB0F-236C14E14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Select * from employees where upper(department)=‘SALES’</a:t>
            </a:r>
          </a:p>
          <a:p>
            <a:r>
              <a:rPr lang="en-US" dirty="0"/>
              <a:t>Select * from orders where year(</a:t>
            </a:r>
            <a:r>
              <a:rPr lang="en-US" dirty="0" err="1"/>
              <a:t>order_date</a:t>
            </a:r>
            <a:r>
              <a:rPr lang="en-US" dirty="0"/>
              <a:t>)=2024</a:t>
            </a:r>
          </a:p>
          <a:p>
            <a:r>
              <a:rPr lang="en-US" dirty="0"/>
              <a:t>Applying upper(department) in the where clause prevents the use of indexes on the department column (if exists)</a:t>
            </a:r>
          </a:p>
          <a:p>
            <a:r>
              <a:rPr lang="en-US" dirty="0"/>
              <a:t>This forces a full table scan, which is inefficient , especially for large tables</a:t>
            </a:r>
          </a:p>
          <a:p>
            <a:r>
              <a:rPr lang="en-US" dirty="0"/>
              <a:t>The year(</a:t>
            </a:r>
            <a:r>
              <a:rPr lang="en-US" dirty="0" err="1"/>
              <a:t>order_date</a:t>
            </a:r>
            <a:r>
              <a:rPr lang="en-US" dirty="0"/>
              <a:t>) function is applied to every row. Scans entire row.</a:t>
            </a:r>
          </a:p>
          <a:p>
            <a:r>
              <a:rPr lang="en-US" dirty="0"/>
              <a:t>Better</a:t>
            </a:r>
          </a:p>
          <a:p>
            <a:pPr lvl="1"/>
            <a:r>
              <a:rPr lang="en-US" dirty="0"/>
              <a:t>Select * from employees where department=‘sales’</a:t>
            </a:r>
          </a:p>
          <a:p>
            <a:pPr lvl="1"/>
            <a:r>
              <a:rPr lang="en-US" dirty="0"/>
              <a:t>Select * from orders where </a:t>
            </a:r>
            <a:r>
              <a:rPr lang="en-US" dirty="0" err="1"/>
              <a:t>order_date</a:t>
            </a:r>
            <a:r>
              <a:rPr lang="en-US" dirty="0"/>
              <a:t> &gt;=‘2024-01-01’ and </a:t>
            </a:r>
            <a:r>
              <a:rPr lang="en-US" dirty="0" err="1"/>
              <a:t>order_date</a:t>
            </a:r>
            <a:r>
              <a:rPr lang="en-US" dirty="0"/>
              <a:t> &lt;‘2025-01-01’</a:t>
            </a:r>
          </a:p>
          <a:p>
            <a:pPr lvl="1"/>
            <a:r>
              <a:rPr lang="en-US" dirty="0"/>
              <a:t>Coz it allows database to use an index on </a:t>
            </a:r>
            <a:r>
              <a:rPr lang="en-US" dirty="0" err="1"/>
              <a:t>order_date</a:t>
            </a:r>
            <a:r>
              <a:rPr lang="en-US" dirty="0"/>
              <a:t>, avoids applying a function to a column.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547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05F578-9015-63FC-B899-2C61432E6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DE969-469A-32BB-A877-23CEFC157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Processing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0FDA0-A962-1948-719A-DB8810C48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🧩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3. Complex Query Structures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Problem: Nested subqueries or multiple joins make optimization difficult.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Cause: Poorly written queries or overly normalized schemas.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Example: A query with multiple correlated subqueries.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🔄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4. Concurrency Issues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Problem: Multiple users running queries simultaneously can cause delays or deadlocks.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Cause: Locking conflicts or poor transaction management.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Example: Two queries trying to update the same row at the same time.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18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923563-1499-BB72-B299-793715F0B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EE04B-DD53-AF10-8C75-60DB7A541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Processing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BF5FB-D11D-3EAE-D423-F37689097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📉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5. Lack of Indexes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Problem: Full table scans instead of fast lookups.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Cause: Missing or poorly chosen indexes.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Example: Searching by a column that isn’t indexed.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🧮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6. Inaccurate Statistics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Problem: The optimizer makes bad decisions.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Cause: Statistics on table data are outdated.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Example: The optimizer assumes a table is small when it has grown significantly.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337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DABA49-A35C-7A18-C8E8-EF157BFF82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3F37D-08FE-62D2-D2D9-7D86816E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Processing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114DE-D955-57D5-FD05-EDB31E4B4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🌐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7. Distributed Query Challenges (in distributed databases)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Problem: High network latency, data fragmentation, or inconsistent data.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Cause: Poor data distribution or lack of coordination.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Example: A join between tables on different servers causes excessive data transfer.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447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81780-0B6C-F2F3-8E1C-7C9AB1E81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7F6A6-B3A6-03A9-2B49-A8847E401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 EXPLAIN plans to analyze query execution.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Regularly update statistics and rebuild indexes.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Refactor queries to simplify logic.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Apply caching and materialized views for frequent queries.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 query profiling tools to identify bottlenecks.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281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9226F5-FE07-BF2C-7A95-EBED350AE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C6332-E53A-F580-A1FA-CF249C141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Algebra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FC957-2372-6761-5446-1DB1F0A42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Relational algebra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 is a formal system for manipulating and querying data in a </a:t>
            </a: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relational database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. It provides a set of operations that take one or two relations (tables) as input and produce a new relation as output. These operations are based on set theory and logic.</a:t>
            </a:r>
          </a:p>
          <a:p>
            <a:pPr algn="l">
              <a:lnSpc>
                <a:spcPts val="2100"/>
              </a:lnSpc>
              <a:spcBef>
                <a:spcPts val="975"/>
              </a:spcBef>
              <a:spcAft>
                <a:spcPts val="225"/>
              </a:spcAft>
              <a:buNone/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Core Operations in Relational Algebra</a:t>
            </a:r>
          </a:p>
          <a:p>
            <a:pPr algn="l">
              <a:spcBef>
                <a:spcPts val="600"/>
              </a:spcBef>
              <a:spcAft>
                <a:spcPts val="300"/>
              </a:spcAft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Here are the fundamental operations: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Selection (σ)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 – Filters rows based on a condition.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Projection (π)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 – Selects specific columns.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Union (∪)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 – Combines tuples from two relations.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Set Difference (−)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 – Finds tuples in one relation but not in another.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Cartesian Product (×)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 – Combines all tuples from two relations.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Rename (ρ)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 – Renames the output relation or its attributes.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Join (⨝)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 – Combines related tuples from two relations based on a condition.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Query Optimization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: Database systems use relational algebra to optimize queries internally.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endParaRPr lang="en-US" b="0" i="0" dirty="0">
              <a:solidFill>
                <a:srgbClr val="424242"/>
              </a:solidFill>
              <a:effectLst/>
              <a:latin typeface="Segoe San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347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337E06-7B30-9953-3331-33E086DDE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35856A-FBE8-E1C1-FB2E-D77B3709D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r>
              <a:rPr lang="en-US" sz="4000"/>
              <a:t>Relational Algebra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851484F5-C85D-DBB1-8E86-3707741DE9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6673812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7140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83EA47-0D7F-F068-C103-499CF8DDC7F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413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050C09-5B45-BB1A-0E4B-A19CE0A7F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Step in Query Processing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418089C3-2578-9131-D5D5-1CCA47E64B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639076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9231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42E405-55A9-9663-6150-6C2B9BE167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990599"/>
            <a:ext cx="9906000" cy="685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96807" rIns="0" bIns="131721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100" b="0" i="0" u="none" strike="noStrike" cap="none" normalizeH="0" baseline="0">
                <a:ln>
                  <a:noFill/>
                </a:ln>
                <a:effectLst/>
                <a:latin typeface="source-code-pro"/>
              </a:rPr>
              <a:t>Employees(EmpID, Name, Department, Salary, Age, City)</a:t>
            </a:r>
            <a:r>
              <a:rPr kumimoji="0" lang="en-US" altLang="en-US" sz="3100" b="0" i="0" u="none" strike="noStrike" cap="none" normalizeH="0" baseline="0">
                <a:ln>
                  <a:noFill/>
                </a:ln>
                <a:effectLst/>
              </a:rPr>
              <a:t> </a:t>
            </a:r>
            <a:endParaRPr kumimoji="0" lang="en-US" altLang="en-US" sz="31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9497BA8-7D82-75AF-D84C-3311FC9BCA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472590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6711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11EAAD-642E-DDBC-FF00-33829B2CF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60DCA-9A4C-BABD-9C34-57ACCB362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 6. Select employees not in the 'Finance' department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Relational Algebra: 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σ</a:t>
            </a:r>
            <a:r>
              <a:rPr lang="en-US" sz="1800" b="1" kern="100" dirty="0" err="1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Department</a:t>
            </a:r>
            <a:r>
              <a:rPr lang="en-US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≠</a:t>
            </a:r>
            <a:r>
              <a:rPr lang="en-US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′</a:t>
            </a:r>
            <a:r>
              <a:rPr lang="en-US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Finance</a:t>
            </a:r>
            <a:r>
              <a:rPr lang="en-US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′</a:t>
            </a:r>
            <a:r>
              <a:rPr lang="en-US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(Employees)</a:t>
            </a:r>
            <a:br>
              <a:rPr lang="en-US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</a:br>
            <a:r>
              <a:rPr lang="en-US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SQL: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SELECT * FROM Employees WHERE Department != 'Finance';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7. Select employees with names starting with 'A'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Relational Algebra: 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σ</a:t>
            </a:r>
            <a:r>
              <a:rPr lang="en-US" sz="1800" b="1" kern="100" dirty="0" err="1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Name</a:t>
            </a:r>
            <a:r>
              <a:rPr lang="en-US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 LIKE </a:t>
            </a:r>
            <a:r>
              <a:rPr lang="en-US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′</a:t>
            </a:r>
            <a:r>
              <a:rPr lang="en-US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A%</a:t>
            </a:r>
            <a:r>
              <a:rPr lang="en-US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′</a:t>
            </a:r>
            <a:r>
              <a:rPr lang="en-US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(Employees)</a:t>
            </a:r>
            <a:br>
              <a:rPr lang="en-US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</a:br>
            <a:r>
              <a:rPr lang="en-US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SQL: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SELECT * FROM Employees WHERE Name LIKE 'A%';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8. Select employees aged between 25 and 35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Relational Algebra: 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σ</a:t>
            </a:r>
            <a:r>
              <a:rPr lang="en-US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25</a:t>
            </a:r>
            <a:r>
              <a:rPr lang="en-US" sz="1800" b="1" kern="100" dirty="0">
                <a:effectLst/>
                <a:latin typeface="Cambria Math" panose="02040503050406030204" pitchFamily="18" charset="0"/>
                <a:ea typeface="Aptos" panose="020B0004020202020204" pitchFamily="34" charset="0"/>
                <a:cs typeface="Cambria Math" panose="02040503050406030204" pitchFamily="18" charset="0"/>
              </a:rPr>
              <a:t>≤</a:t>
            </a:r>
            <a:r>
              <a:rPr lang="en-US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Age</a:t>
            </a:r>
            <a:r>
              <a:rPr lang="en-US" sz="1800" b="1" kern="100" dirty="0">
                <a:effectLst/>
                <a:latin typeface="Cambria Math" panose="02040503050406030204" pitchFamily="18" charset="0"/>
                <a:ea typeface="Aptos" panose="020B0004020202020204" pitchFamily="34" charset="0"/>
                <a:cs typeface="Cambria Math" panose="02040503050406030204" pitchFamily="18" charset="0"/>
              </a:rPr>
              <a:t>≤</a:t>
            </a:r>
            <a:r>
              <a:rPr lang="en-US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35(Employees)</a:t>
            </a:r>
            <a:br>
              <a:rPr lang="en-US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</a:br>
            <a:r>
              <a:rPr lang="en-US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SQL: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SELECT * FROM Employees WHERE Age BETWEEN 25 AND 35;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9. Select employees with salary &gt; 40000 and not from 'Marketing'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Relational Algebra: 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σ</a:t>
            </a:r>
            <a:r>
              <a:rPr lang="en-US" sz="1800" b="1" kern="100" dirty="0" err="1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Salary</a:t>
            </a:r>
            <a:r>
              <a:rPr lang="en-US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&gt;40000</a:t>
            </a:r>
            <a:r>
              <a:rPr lang="en-US" sz="1800" b="1" kern="100" dirty="0">
                <a:effectLst/>
                <a:latin typeface="Cambria Math" panose="02040503050406030204" pitchFamily="18" charset="0"/>
                <a:ea typeface="Aptos" panose="020B0004020202020204" pitchFamily="34" charset="0"/>
                <a:cs typeface="Cambria Math" panose="02040503050406030204" pitchFamily="18" charset="0"/>
              </a:rPr>
              <a:t>∧</a:t>
            </a:r>
            <a:r>
              <a:rPr lang="en-US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Department≠</a:t>
            </a:r>
            <a:r>
              <a:rPr lang="en-US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′</a:t>
            </a:r>
            <a:r>
              <a:rPr lang="en-US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Marketing</a:t>
            </a:r>
            <a:r>
              <a:rPr lang="en-US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′</a:t>
            </a:r>
            <a:r>
              <a:rPr lang="en-US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(Employees)</a:t>
            </a:r>
            <a:br>
              <a:rPr lang="en-US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</a:br>
            <a:r>
              <a:rPr lang="en-US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SQL: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SELECT * FROM Employees WHERE Salary &gt; 40000 AND Department != 'Marketing';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10. Select employees from 'IT' department, aged under 30, and living in 'Pokhara'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Relational Algebra: 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σ</a:t>
            </a:r>
            <a:r>
              <a:rPr lang="en-US" sz="1800" b="1" kern="100" dirty="0" err="1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Department</a:t>
            </a:r>
            <a:r>
              <a:rPr lang="en-US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=</a:t>
            </a:r>
            <a:r>
              <a:rPr lang="en-US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′</a:t>
            </a:r>
            <a:r>
              <a:rPr lang="en-US" sz="1800" b="1" kern="100" dirty="0" err="1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IT</a:t>
            </a:r>
            <a:r>
              <a:rPr lang="en-US" sz="1800" b="1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′</a:t>
            </a:r>
            <a:r>
              <a:rPr lang="en-US" sz="1800" b="1" kern="100" dirty="0" err="1">
                <a:effectLst/>
                <a:latin typeface="Cambria Math" panose="02040503050406030204" pitchFamily="18" charset="0"/>
                <a:ea typeface="Aptos" panose="020B0004020202020204" pitchFamily="34" charset="0"/>
                <a:cs typeface="Cambria Math" panose="02040503050406030204" pitchFamily="18" charset="0"/>
              </a:rPr>
              <a:t>∧</a:t>
            </a:r>
            <a:r>
              <a:rPr lang="en-US" sz="1800" b="1" kern="100" dirty="0" err="1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Age</a:t>
            </a:r>
            <a:r>
              <a:rPr lang="en-US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&lt;30</a:t>
            </a:r>
            <a:r>
              <a:rPr lang="en-US" sz="1800" b="1" kern="100" dirty="0">
                <a:effectLst/>
                <a:latin typeface="Cambria Math" panose="02040503050406030204" pitchFamily="18" charset="0"/>
                <a:ea typeface="Aptos" panose="020B0004020202020204" pitchFamily="34" charset="0"/>
                <a:cs typeface="Cambria Math" panose="02040503050406030204" pitchFamily="18" charset="0"/>
              </a:rPr>
              <a:t>∧</a:t>
            </a:r>
            <a:r>
              <a:rPr lang="en-US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City=</a:t>
            </a:r>
            <a:r>
              <a:rPr lang="en-US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′</a:t>
            </a:r>
            <a:r>
              <a:rPr lang="en-US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Pokhara</a:t>
            </a:r>
            <a:r>
              <a:rPr lang="en-US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′</a:t>
            </a:r>
            <a:r>
              <a:rPr lang="en-US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(Employees)</a:t>
            </a:r>
            <a:br>
              <a:rPr lang="en-US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</a:br>
            <a:r>
              <a:rPr lang="en-US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SQL: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SELECT * FROM Employees 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WHERE Department = 'IT' AND Age &lt; 30 AND City = 'Pokhara';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38D4BFC-F94B-E9B9-E091-3ABDBD2164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27860"/>
            <a:ext cx="7093737" cy="600092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96807" rIns="0" bIns="13172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ource-code-pro"/>
              </a:rPr>
              <a:t>Employees(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424242"/>
                </a:solidFill>
                <a:effectLst/>
                <a:latin typeface="source-code-pro"/>
              </a:rPr>
              <a:t>EmpID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ource-code-pro"/>
              </a:rPr>
              <a:t>, Name, Department, Salary, Age, City)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692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92BE3F7-281B-9C4B-919E-BE03F03A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marR="0">
              <a:spcAft>
                <a:spcPts val="800"/>
              </a:spcAft>
              <a:buNone/>
            </a:pPr>
            <a:r>
              <a:rPr lang="en-US" sz="15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1. Project only the names of employees</a:t>
            </a:r>
            <a:endParaRPr lang="en-US" sz="15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800"/>
              </a:spcAft>
              <a:buNone/>
            </a:pPr>
            <a:r>
              <a:rPr lang="en-US" sz="15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Relational Algebra:</a:t>
            </a:r>
            <a:r>
              <a:rPr lang="en-US" sz="15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πName(Employees) </a:t>
            </a:r>
            <a:br>
              <a:rPr lang="en-US" sz="15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5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SQL:</a:t>
            </a:r>
            <a:r>
              <a:rPr lang="en-US" sz="15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SELECT Name FROM Employees;</a:t>
            </a:r>
            <a:endParaRPr lang="en-US" sz="15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800"/>
              </a:spcAft>
              <a:buNone/>
            </a:pPr>
            <a:r>
              <a:rPr lang="en-US" sz="15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2. Project names and departments</a:t>
            </a:r>
            <a:endParaRPr lang="en-US" sz="15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800"/>
              </a:spcAft>
              <a:buNone/>
            </a:pPr>
            <a:r>
              <a:rPr lang="en-US" sz="15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Relational Algebra:</a:t>
            </a:r>
            <a:r>
              <a:rPr lang="en-US" sz="15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π</a:t>
            </a:r>
            <a:r>
              <a:rPr lang="en-US" sz="1500" kern="10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Name,Department</a:t>
            </a:r>
            <a:r>
              <a:rPr lang="en-US" sz="15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(Employees) </a:t>
            </a:r>
            <a:br>
              <a:rPr lang="en-US" sz="15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5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SQL:</a:t>
            </a:r>
            <a:r>
              <a:rPr lang="en-US" sz="15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SELECT Name, Department FROM Employees;</a:t>
            </a:r>
            <a:endParaRPr lang="en-US" sz="15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800"/>
              </a:spcAft>
              <a:buNone/>
            </a:pPr>
            <a:r>
              <a:rPr lang="en-US" sz="15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3. Project unique cities where employees live</a:t>
            </a:r>
            <a:endParaRPr lang="en-US" sz="15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800"/>
              </a:spcAft>
              <a:buNone/>
            </a:pPr>
            <a:r>
              <a:rPr lang="en-US" sz="15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Relational Algebra:</a:t>
            </a:r>
            <a:r>
              <a:rPr lang="en-US" sz="15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πCity(Employees) </a:t>
            </a:r>
            <a:br>
              <a:rPr lang="en-US" sz="15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5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SQL:</a:t>
            </a:r>
            <a:r>
              <a:rPr lang="en-US" sz="15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SELECT DISTINCT City FROM Employees;</a:t>
            </a:r>
            <a:endParaRPr lang="en-US" sz="15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800"/>
              </a:spcAft>
              <a:buNone/>
            </a:pPr>
            <a:r>
              <a:rPr lang="en-US" sz="15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4. Project employee IDs and salaries</a:t>
            </a:r>
            <a:endParaRPr lang="en-US" sz="15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800"/>
              </a:spcAft>
              <a:buNone/>
            </a:pPr>
            <a:r>
              <a:rPr lang="en-US" sz="15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Relational Algebra:</a:t>
            </a:r>
            <a:r>
              <a:rPr lang="en-US" sz="15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π</a:t>
            </a:r>
            <a:r>
              <a:rPr lang="en-US" sz="1500" kern="10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EmpID,Salary</a:t>
            </a:r>
            <a:r>
              <a:rPr lang="en-US" sz="15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(Employees) </a:t>
            </a:r>
            <a:br>
              <a:rPr lang="en-US" sz="15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5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SQL:</a:t>
            </a:r>
            <a:r>
              <a:rPr lang="en-US" sz="15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SELECT </a:t>
            </a:r>
            <a:r>
              <a:rPr lang="en-US" sz="1500" b="1" kern="10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EmpID</a:t>
            </a:r>
            <a:r>
              <a:rPr lang="en-US" sz="15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 Salary FROM Employees;</a:t>
            </a:r>
            <a:endParaRPr lang="en-US" sz="15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800"/>
              </a:spcAft>
              <a:buNone/>
            </a:pPr>
            <a:r>
              <a:rPr lang="en-US" sz="15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5. Project names of employees in the 'IT' department</a:t>
            </a:r>
            <a:endParaRPr lang="en-US" sz="15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800"/>
              </a:spcAft>
            </a:pPr>
            <a:r>
              <a:rPr lang="en-US" sz="15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Relational Algebra:</a:t>
            </a:r>
            <a:r>
              <a:rPr lang="en-US" sz="15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πName(</a:t>
            </a:r>
            <a:r>
              <a:rPr lang="en-US" sz="1500" kern="10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σDepartment</a:t>
            </a:r>
            <a:r>
              <a:rPr lang="en-US" sz="15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=′IT′(Employees))</a:t>
            </a:r>
            <a:r>
              <a:rPr lang="en-US" sz="1500" i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Employees</a:t>
            </a:r>
            <a:r>
              <a:rPr lang="en-US" sz="15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))</a:t>
            </a:r>
            <a:br>
              <a:rPr lang="en-US" sz="15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5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SQL:</a:t>
            </a:r>
            <a:r>
              <a:rPr lang="en-US" sz="15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SELECT Name FROM Employees WHERE Department = 'IT';</a:t>
            </a:r>
            <a:endParaRPr lang="en-US" sz="15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999473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D1633-0E07-49BF-4529-A5A23A134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4FF85-366B-CC6F-1DD9-01D45A9E4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6. Project departments with employees earning more than 60000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Relational Algebra: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πDepartment(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σSalary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&gt;60000(Employees)) 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SQL: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SELECT DISTINCT Department FROM Employees WHERE Salary &gt; 60000;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7. Project names and cities of employees under 30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Relational Algebra: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π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Name,City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σAge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&lt;30(Employees))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SQL: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SELECT Name, City FROM Employees WHERE Age &lt; 30;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8. Project all attributes (i.e., the full table)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Relational Algebra: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π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EmpID,Name,Department,Salary,Age,City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(Employees) 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SQL: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SELECT * FROM Employees;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9. Project names of employees not in 'Finance'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Relational Algebra: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πName(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σDepartment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≠′Finance′(Employees))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SQL: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SELECT Name FROM Employees WHERE Department != 'Finance';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10. Project names and salaries of employees from 'Kathmandu' earning more than 50000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Relational Algebra: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π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Name,Salary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σCity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=′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Kathmandu′</a:t>
            </a:r>
            <a:r>
              <a:rPr lang="en-US" sz="1800" kern="100" dirty="0" err="1">
                <a:effectLst/>
                <a:latin typeface="Cambria Math" panose="02040503050406030204" pitchFamily="18" charset="0"/>
                <a:ea typeface="Aptos" panose="020B0004020202020204" pitchFamily="34" charset="0"/>
                <a:cs typeface="Cambria Math" panose="02040503050406030204" pitchFamily="18" charset="0"/>
              </a:rPr>
              <a:t>∧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Salary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&gt;50000(Employees))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SQL: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SELECT Name, Salary FROM Employees 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WHERE City = 'Kathmandu' AND Salary &gt; 50000;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172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9785D-B831-30D8-D51E-931D738DB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Employees_Nepal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EmpID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Name, Department, City)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Employees_India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EmpID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Name, Department, City)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0B748-FC44-3999-64DC-07F97DF07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🔹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1. Union of all employees from Nepal and India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Relational Algebra: 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Employees_Nepal</a:t>
            </a:r>
            <a:r>
              <a:rPr lang="en-US" sz="1800" b="1" kern="100" dirty="0" err="1">
                <a:effectLst/>
                <a:latin typeface="Cambria Math" panose="02040503050406030204" pitchFamily="18" charset="0"/>
                <a:ea typeface="Aptos" panose="020B0004020202020204" pitchFamily="34" charset="0"/>
                <a:cs typeface="Cambria Math" panose="02040503050406030204" pitchFamily="18" charset="0"/>
              </a:rPr>
              <a:t>∪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Employees_India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b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SQL: SELECT * FROM 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Employees_Nepal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UNION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SELECT * FROM 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Employees_India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;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🔹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2. Union of names of employees from both countries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Relational Algebra: πName(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Employees_Nepal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r>
              <a:rPr lang="en-US" sz="1800" b="1" kern="100" dirty="0">
                <a:effectLst/>
                <a:latin typeface="Cambria Math" panose="02040503050406030204" pitchFamily="18" charset="0"/>
                <a:ea typeface="Aptos" panose="020B0004020202020204" pitchFamily="34" charset="0"/>
                <a:cs typeface="Cambria Math" panose="02040503050406030204" pitchFamily="18" charset="0"/>
              </a:rPr>
              <a:t>∪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π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Name(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Employees_India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b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SQL: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 Name FROM </a:t>
            </a:r>
            <a:r>
              <a:rPr lang="en-US" sz="1800" kern="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Employees_Nepal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UNION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 Name FROM 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Employees_India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🔹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3. Union of employees from Kathmandu or Mumbai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Relational Algebra: 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σCity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=′Kathmandu′(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Employees_Nepal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r>
              <a:rPr lang="en-US" sz="1800" b="1" kern="100" dirty="0">
                <a:effectLst/>
                <a:latin typeface="Cambria Math" panose="02040503050406030204" pitchFamily="18" charset="0"/>
                <a:ea typeface="Aptos" panose="020B0004020202020204" pitchFamily="34" charset="0"/>
                <a:cs typeface="Cambria Math" panose="02040503050406030204" pitchFamily="18" charset="0"/>
              </a:rPr>
              <a:t>∪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σ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City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=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′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Mumbai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′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Employees_India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</a:t>
            </a:r>
            <a:b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SQL: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SELECT * FROM 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Employees_Nepal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WHERE City = 'Kathmandu'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UNION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SELECT * FROM 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Employees_India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WHERE City = 'Mumbai';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599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527D25-9225-750D-0770-157F695B8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D3644-F165-8DD2-2D8D-A382B029F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Employees_Nepal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EmpID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Name, Department, City)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Employees_India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EmpID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Name, Department, City)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B5EE4-6AED-8505-52EB-AA76462BA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🔹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4. Union of IT department employees from both countries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Relational Algebra: 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σDepartment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=′IT′(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Employees_Nepal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r>
              <a:rPr lang="en-US" sz="1800" b="1" kern="100" dirty="0">
                <a:effectLst/>
                <a:latin typeface="Cambria Math" panose="02040503050406030204" pitchFamily="18" charset="0"/>
                <a:ea typeface="Aptos" panose="020B0004020202020204" pitchFamily="34" charset="0"/>
                <a:cs typeface="Cambria Math" panose="02040503050406030204" pitchFamily="18" charset="0"/>
              </a:rPr>
              <a:t>∪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σ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Department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=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′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′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Employees_India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</a:t>
            </a:r>
            <a:b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SQL: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SELECT * FROM 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Employees_Nepal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WHERE Department = 'IT'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UNION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SELECT * FROM 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Employees_India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WHERE Department = 'IT';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🔹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5. Union of unique cities where employees are located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Relational Algebra: πCity(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Employees_Nepal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r>
              <a:rPr lang="en-US" sz="1800" b="1" kern="100" dirty="0">
                <a:effectLst/>
                <a:latin typeface="Cambria Math" panose="02040503050406030204" pitchFamily="18" charset="0"/>
                <a:ea typeface="Aptos" panose="020B0004020202020204" pitchFamily="34" charset="0"/>
                <a:cs typeface="Cambria Math" panose="02040503050406030204" pitchFamily="18" charset="0"/>
              </a:rPr>
              <a:t>∪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π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City(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Employees_India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b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SQL: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SELECT City FROM 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Employees_Nepal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UNION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SELECT City FROM 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Employees_India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;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041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C8B98-6877-980A-0DE4-BF5B28E59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Employee(</a:t>
            </a:r>
            <a:r>
              <a:rPr lang="en-US" sz="1800" b="1" kern="100" dirty="0" err="1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EmpID</a:t>
            </a:r>
            <a:r>
              <a:rPr lang="en-US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, </a:t>
            </a:r>
            <a:r>
              <a:rPr lang="en-US" sz="1800" b="1" kern="100" dirty="0" err="1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EmpName</a:t>
            </a:r>
            <a:r>
              <a:rPr lang="en-US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, </a:t>
            </a:r>
            <a:r>
              <a:rPr lang="en-US" sz="1800" b="1" kern="100" dirty="0" err="1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DeptID</a:t>
            </a:r>
            <a:r>
              <a:rPr lang="en-US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)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Department(</a:t>
            </a:r>
            <a:r>
              <a:rPr lang="en-US" sz="1800" b="1" kern="100" dirty="0" err="1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DeptID</a:t>
            </a:r>
            <a:r>
              <a:rPr lang="en-US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, </a:t>
            </a:r>
            <a:r>
              <a:rPr lang="en-US" sz="1800" b="1" kern="100" dirty="0" err="1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DeptName</a:t>
            </a:r>
            <a:r>
              <a:rPr lang="en-US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E9876-BAEE-9714-7D6B-8385E77A6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List all employees along with their department names.</a:t>
            </a:r>
          </a:p>
          <a:p>
            <a:r>
              <a:rPr lang="en-US" b="0" i="1" dirty="0" err="1">
                <a:solidFill>
                  <a:srgbClr val="424242"/>
                </a:solidFill>
                <a:effectLst/>
                <a:latin typeface="KaTeX_Math"/>
              </a:rPr>
              <a:t>Employee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KaTeX_Main"/>
              </a:rPr>
              <a:t>⋈</a:t>
            </a:r>
            <a:r>
              <a:rPr lang="en-US" b="0" i="1" dirty="0" err="1">
                <a:solidFill>
                  <a:srgbClr val="424242"/>
                </a:solidFill>
                <a:effectLst/>
                <a:latin typeface="KaTeX_Math"/>
              </a:rPr>
              <a:t>Employee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KaTeX_Main"/>
              </a:rPr>
              <a:t>.</a:t>
            </a:r>
            <a:r>
              <a:rPr lang="en-US" b="0" i="1" dirty="0" err="1">
                <a:solidFill>
                  <a:srgbClr val="424242"/>
                </a:solidFill>
                <a:effectLst/>
                <a:latin typeface="KaTeX_Math"/>
              </a:rPr>
              <a:t>DeptID</a:t>
            </a:r>
            <a:r>
              <a:rPr lang="en-US" b="0" i="0" dirty="0">
                <a:solidFill>
                  <a:srgbClr val="424242"/>
                </a:solidFill>
                <a:effectLst/>
                <a:latin typeface="KaTeX_Main"/>
              </a:rPr>
              <a:t>=</a:t>
            </a:r>
            <a:r>
              <a:rPr lang="en-US" b="0" i="1" dirty="0" err="1">
                <a:solidFill>
                  <a:srgbClr val="424242"/>
                </a:solidFill>
                <a:effectLst/>
                <a:latin typeface="KaTeX_Math"/>
              </a:rPr>
              <a:t>Department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KaTeX_Main"/>
              </a:rPr>
              <a:t>.</a:t>
            </a:r>
            <a:r>
              <a:rPr lang="en-US" b="0" i="1" dirty="0" err="1">
                <a:solidFill>
                  <a:srgbClr val="424242"/>
                </a:solidFill>
                <a:effectLst/>
                <a:latin typeface="KaTeX_Math"/>
              </a:rPr>
              <a:t>DeptID</a:t>
            </a:r>
            <a:r>
              <a:rPr lang="en-US" b="0" i="0" dirty="0">
                <a:solidFill>
                  <a:srgbClr val="424242"/>
                </a:solidFill>
                <a:effectLst/>
                <a:latin typeface="KaTeX_Main"/>
              </a:rPr>
              <a:t>​</a:t>
            </a:r>
            <a:r>
              <a:rPr lang="en-US" b="0" i="1" dirty="0">
                <a:solidFill>
                  <a:srgbClr val="424242"/>
                </a:solidFill>
                <a:effectLst/>
                <a:latin typeface="KaTeX_Math"/>
              </a:rPr>
              <a:t>Department</a:t>
            </a:r>
            <a:endParaRPr lang="en-US" dirty="0">
              <a:solidFill>
                <a:srgbClr val="424242"/>
              </a:solidFill>
              <a:latin typeface="Segoe Sans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SELECT </a:t>
            </a:r>
            <a:r>
              <a:rPr lang="en-US" sz="1800" b="1" kern="100" dirty="0" err="1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Employee.EmpID</a:t>
            </a:r>
            <a:r>
              <a:rPr lang="en-US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, </a:t>
            </a:r>
            <a:r>
              <a:rPr lang="en-US" sz="1800" b="1" kern="100" dirty="0" err="1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Employee.EmpName</a:t>
            </a:r>
            <a:r>
              <a:rPr lang="en-US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, </a:t>
            </a:r>
            <a:r>
              <a:rPr lang="en-US" sz="1800" b="1" kern="100" dirty="0" err="1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Department.DeptName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FROM Employee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INNER JOIN Department ON </a:t>
            </a:r>
            <a:r>
              <a:rPr lang="en-US" sz="1800" b="1" kern="100" dirty="0" err="1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Employee.DeptID</a:t>
            </a:r>
            <a:r>
              <a:rPr lang="en-US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 = </a:t>
            </a:r>
            <a:r>
              <a:rPr lang="en-US" sz="1800" b="1" kern="100" dirty="0" err="1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Department.DeptID</a:t>
            </a:r>
            <a:r>
              <a:rPr lang="en-US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;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r>
              <a:rPr lang="en-US" sz="1200" b="0" i="0" dirty="0">
                <a:solidFill>
                  <a:srgbClr val="424242"/>
                </a:solidFill>
                <a:effectLst/>
                <a:latin typeface="Segoe Sans"/>
              </a:rPr>
              <a:t>Find employees who work in the "Sales" department.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b="0" i="1" dirty="0" err="1">
                <a:solidFill>
                  <a:srgbClr val="424242"/>
                </a:solidFill>
                <a:effectLst/>
                <a:latin typeface="KaTeX_Math"/>
              </a:rPr>
              <a:t>σDeptName</a:t>
            </a:r>
            <a:r>
              <a:rPr lang="en-US" sz="1200" b="0" i="0" dirty="0">
                <a:solidFill>
                  <a:srgbClr val="424242"/>
                </a:solidFill>
                <a:effectLst/>
                <a:latin typeface="KaTeX_Main"/>
              </a:rPr>
              <a:t>=′</a:t>
            </a:r>
            <a:r>
              <a:rPr lang="en-US" sz="1200" b="0" i="1" dirty="0">
                <a:solidFill>
                  <a:srgbClr val="424242"/>
                </a:solidFill>
                <a:effectLst/>
                <a:latin typeface="KaTeX_Math"/>
              </a:rPr>
              <a:t>Sales</a:t>
            </a:r>
            <a:r>
              <a:rPr lang="en-US" sz="1200" b="0" i="0" dirty="0">
                <a:solidFill>
                  <a:srgbClr val="424242"/>
                </a:solidFill>
                <a:effectLst/>
                <a:latin typeface="KaTeX_Main"/>
              </a:rPr>
              <a:t>′​(</a:t>
            </a:r>
            <a:r>
              <a:rPr lang="en-US" sz="1200" b="0" i="1" dirty="0" err="1">
                <a:solidFill>
                  <a:srgbClr val="424242"/>
                </a:solidFill>
                <a:effectLst/>
                <a:latin typeface="KaTeX_Math"/>
              </a:rPr>
              <a:t>Employee</a:t>
            </a:r>
            <a:r>
              <a:rPr lang="en-US" sz="1200" b="0" i="0" dirty="0" err="1">
                <a:solidFill>
                  <a:srgbClr val="424242"/>
                </a:solidFill>
                <a:effectLst/>
                <a:latin typeface="KaTeX_Main"/>
              </a:rPr>
              <a:t>⋈</a:t>
            </a:r>
            <a:r>
              <a:rPr lang="en-US" sz="1200" b="0" i="1" dirty="0" err="1">
                <a:solidFill>
                  <a:srgbClr val="424242"/>
                </a:solidFill>
                <a:effectLst/>
                <a:latin typeface="KaTeX_Math"/>
              </a:rPr>
              <a:t>Employee</a:t>
            </a:r>
            <a:r>
              <a:rPr lang="en-US" sz="1200" b="0" i="0" dirty="0" err="1">
                <a:solidFill>
                  <a:srgbClr val="424242"/>
                </a:solidFill>
                <a:effectLst/>
                <a:latin typeface="KaTeX_Main"/>
              </a:rPr>
              <a:t>.</a:t>
            </a:r>
            <a:r>
              <a:rPr lang="en-US" sz="1200" b="0" i="1" dirty="0" err="1">
                <a:solidFill>
                  <a:srgbClr val="424242"/>
                </a:solidFill>
                <a:effectLst/>
                <a:latin typeface="KaTeX_Math"/>
              </a:rPr>
              <a:t>DeptID</a:t>
            </a:r>
            <a:r>
              <a:rPr lang="en-US" sz="1200" b="0" i="0" dirty="0">
                <a:solidFill>
                  <a:srgbClr val="424242"/>
                </a:solidFill>
                <a:effectLst/>
                <a:latin typeface="KaTeX_Main"/>
              </a:rPr>
              <a:t>=</a:t>
            </a:r>
            <a:r>
              <a:rPr lang="en-US" sz="1200" b="0" i="1" dirty="0" err="1">
                <a:solidFill>
                  <a:srgbClr val="424242"/>
                </a:solidFill>
                <a:effectLst/>
                <a:latin typeface="KaTeX_Math"/>
              </a:rPr>
              <a:t>Department</a:t>
            </a:r>
            <a:r>
              <a:rPr lang="en-US" sz="1200" b="0" i="0" dirty="0" err="1">
                <a:solidFill>
                  <a:srgbClr val="424242"/>
                </a:solidFill>
                <a:effectLst/>
                <a:latin typeface="KaTeX_Main"/>
              </a:rPr>
              <a:t>.</a:t>
            </a:r>
            <a:r>
              <a:rPr lang="en-US" sz="1200" b="0" i="1" dirty="0" err="1">
                <a:solidFill>
                  <a:srgbClr val="424242"/>
                </a:solidFill>
                <a:effectLst/>
                <a:latin typeface="KaTeX_Math"/>
              </a:rPr>
              <a:t>DeptID</a:t>
            </a:r>
            <a:r>
              <a:rPr lang="en-US" sz="1200" b="0" i="0" dirty="0">
                <a:solidFill>
                  <a:srgbClr val="424242"/>
                </a:solidFill>
                <a:effectLst/>
                <a:latin typeface="KaTeX_Main"/>
              </a:rPr>
              <a:t>​</a:t>
            </a:r>
            <a:r>
              <a:rPr lang="en-US" sz="1200" b="0" i="1" dirty="0">
                <a:solidFill>
                  <a:srgbClr val="424242"/>
                </a:solidFill>
                <a:effectLst/>
                <a:latin typeface="KaTeX_Math"/>
              </a:rPr>
              <a:t>Department</a:t>
            </a:r>
            <a:r>
              <a:rPr lang="en-US" sz="1200" b="0" i="0" dirty="0">
                <a:solidFill>
                  <a:srgbClr val="424242"/>
                </a:solidFill>
                <a:effectLst/>
                <a:latin typeface="KaTeX_Main"/>
              </a:rPr>
              <a:t>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SELECT </a:t>
            </a:r>
            <a:r>
              <a:rPr lang="en-US" sz="1800" b="1" kern="100" dirty="0" err="1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Employee.EmpID</a:t>
            </a:r>
            <a:r>
              <a:rPr lang="en-US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, </a:t>
            </a:r>
            <a:r>
              <a:rPr lang="en-US" sz="1800" b="1" kern="100" dirty="0" err="1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Employee.EmpName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FROM Employee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INNER JOIN Department ON </a:t>
            </a:r>
            <a:r>
              <a:rPr lang="en-US" sz="1800" b="1" kern="100" dirty="0" err="1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Employee.DeptID</a:t>
            </a:r>
            <a:r>
              <a:rPr lang="en-US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 = </a:t>
            </a:r>
            <a:r>
              <a:rPr lang="en-US" sz="1800" b="1" kern="100" dirty="0" err="1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Department.DeptID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WHERE </a:t>
            </a:r>
            <a:r>
              <a:rPr lang="en-US" sz="1800" b="1" kern="100" dirty="0" err="1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Department.DeptName</a:t>
            </a:r>
            <a:r>
              <a:rPr lang="en-US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 = 'Sales';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5523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6F35AF-3348-66C5-A569-0B0015E69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5FB4E-B64F-2908-3C13-6B85582D6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Employee(</a:t>
            </a:r>
            <a:r>
              <a:rPr lang="en-US" sz="1800" b="1" kern="100" dirty="0" err="1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EmpID</a:t>
            </a:r>
            <a:r>
              <a:rPr lang="en-US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, </a:t>
            </a:r>
            <a:r>
              <a:rPr lang="en-US" sz="1800" b="1" kern="100" dirty="0" err="1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EmpName</a:t>
            </a:r>
            <a:r>
              <a:rPr lang="en-US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, </a:t>
            </a:r>
            <a:r>
              <a:rPr lang="en-US" sz="1800" b="1" kern="100" dirty="0" err="1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ManagerID</a:t>
            </a:r>
            <a:r>
              <a:rPr lang="en-US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)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Manager(</a:t>
            </a:r>
            <a:r>
              <a:rPr lang="en-US" sz="1800" b="1" kern="100" dirty="0" err="1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ManagerID</a:t>
            </a:r>
            <a:r>
              <a:rPr lang="en-US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, </a:t>
            </a:r>
            <a:r>
              <a:rPr lang="en-US" sz="1800" b="1" kern="100" dirty="0" err="1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ManagerName</a:t>
            </a:r>
            <a:r>
              <a:rPr lang="en-US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42806-15D7-D258-6D30-C3A8505A3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Get names of employees and their managers.</a:t>
            </a:r>
          </a:p>
          <a:p>
            <a:r>
              <a:rPr lang="en-US" b="0" i="1" dirty="0">
                <a:solidFill>
                  <a:srgbClr val="424242"/>
                </a:solidFill>
                <a:effectLst/>
                <a:latin typeface="KaTeX_Math"/>
              </a:rPr>
              <a:t>π</a:t>
            </a:r>
            <a:r>
              <a:rPr lang="en-US" b="0" i="1" dirty="0" err="1">
                <a:solidFill>
                  <a:srgbClr val="424242"/>
                </a:solidFill>
                <a:effectLst/>
                <a:latin typeface="KaTeX_Math"/>
              </a:rPr>
              <a:t>EmpName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KaTeX_Main"/>
              </a:rPr>
              <a:t>,</a:t>
            </a:r>
            <a:r>
              <a:rPr lang="en-US" b="0" i="1" dirty="0" err="1">
                <a:solidFill>
                  <a:srgbClr val="424242"/>
                </a:solidFill>
                <a:effectLst/>
                <a:latin typeface="KaTeX_Math"/>
              </a:rPr>
              <a:t>ManagerName</a:t>
            </a:r>
            <a:r>
              <a:rPr lang="en-US" b="0" i="0" dirty="0">
                <a:solidFill>
                  <a:srgbClr val="424242"/>
                </a:solidFill>
                <a:effectLst/>
                <a:latin typeface="KaTeX_Main"/>
              </a:rPr>
              <a:t>​(</a:t>
            </a:r>
            <a:r>
              <a:rPr lang="en-US" b="0" i="1" dirty="0" err="1">
                <a:solidFill>
                  <a:srgbClr val="424242"/>
                </a:solidFill>
                <a:effectLst/>
                <a:latin typeface="KaTeX_Math"/>
              </a:rPr>
              <a:t>Employee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KaTeX_Main"/>
              </a:rPr>
              <a:t>⋈</a:t>
            </a:r>
            <a:r>
              <a:rPr lang="en-US" b="0" i="1" dirty="0" err="1">
                <a:solidFill>
                  <a:srgbClr val="424242"/>
                </a:solidFill>
                <a:effectLst/>
                <a:latin typeface="KaTeX_Math"/>
              </a:rPr>
              <a:t>Employee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KaTeX_Main"/>
              </a:rPr>
              <a:t>.</a:t>
            </a:r>
            <a:r>
              <a:rPr lang="en-US" b="0" i="1" dirty="0" err="1">
                <a:solidFill>
                  <a:srgbClr val="424242"/>
                </a:solidFill>
                <a:effectLst/>
                <a:latin typeface="KaTeX_Math"/>
              </a:rPr>
              <a:t>ManagerID</a:t>
            </a:r>
            <a:r>
              <a:rPr lang="en-US" b="0" i="0" dirty="0">
                <a:solidFill>
                  <a:srgbClr val="424242"/>
                </a:solidFill>
                <a:effectLst/>
                <a:latin typeface="KaTeX_Main"/>
              </a:rPr>
              <a:t>=</a:t>
            </a:r>
            <a:r>
              <a:rPr lang="en-US" b="0" i="1" dirty="0" err="1">
                <a:solidFill>
                  <a:srgbClr val="424242"/>
                </a:solidFill>
                <a:effectLst/>
                <a:latin typeface="KaTeX_Math"/>
              </a:rPr>
              <a:t>Manager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KaTeX_Main"/>
              </a:rPr>
              <a:t>.</a:t>
            </a:r>
            <a:r>
              <a:rPr lang="en-US" b="0" i="1" dirty="0" err="1">
                <a:solidFill>
                  <a:srgbClr val="424242"/>
                </a:solidFill>
                <a:effectLst/>
                <a:latin typeface="KaTeX_Math"/>
              </a:rPr>
              <a:t>ManagerID</a:t>
            </a:r>
            <a:r>
              <a:rPr lang="en-US" b="0" i="0" dirty="0">
                <a:solidFill>
                  <a:srgbClr val="424242"/>
                </a:solidFill>
                <a:effectLst/>
                <a:latin typeface="KaTeX_Main"/>
              </a:rPr>
              <a:t>​</a:t>
            </a:r>
            <a:r>
              <a:rPr lang="en-US" b="0" i="1" dirty="0">
                <a:solidFill>
                  <a:srgbClr val="424242"/>
                </a:solidFill>
                <a:effectLst/>
                <a:latin typeface="KaTeX_Math"/>
              </a:rPr>
              <a:t>Manager</a:t>
            </a:r>
            <a:r>
              <a:rPr lang="en-US" b="0" i="0" dirty="0">
                <a:solidFill>
                  <a:srgbClr val="424242"/>
                </a:solidFill>
                <a:effectLst/>
                <a:latin typeface="KaTeX_Main"/>
              </a:rPr>
              <a:t>)</a:t>
            </a:r>
            <a:endParaRPr lang="en-US" dirty="0">
              <a:solidFill>
                <a:srgbClr val="424242"/>
              </a:solidFill>
              <a:latin typeface="Segoe Sans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SELECT </a:t>
            </a:r>
            <a:r>
              <a:rPr lang="en-US" sz="1800" b="1" kern="100" dirty="0" err="1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Employee.EmpName</a:t>
            </a:r>
            <a:r>
              <a:rPr lang="en-US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, </a:t>
            </a:r>
            <a:r>
              <a:rPr lang="en-US" sz="1800" b="1" kern="100" dirty="0" err="1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Manager.ManagerName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FROM Employee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INNER JOIN Manager ON </a:t>
            </a:r>
            <a:r>
              <a:rPr lang="en-US" sz="1800" b="1" kern="100" dirty="0" err="1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Employee.ManagerID</a:t>
            </a:r>
            <a:r>
              <a:rPr lang="en-US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 = </a:t>
            </a:r>
            <a:r>
              <a:rPr lang="en-US" sz="1800" b="1" kern="100" dirty="0" err="1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Manager.ManagerID</a:t>
            </a:r>
            <a:r>
              <a:rPr lang="en-US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;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r>
              <a:rPr lang="en-US" sz="1200" b="0" i="0" dirty="0">
                <a:solidFill>
                  <a:srgbClr val="424242"/>
                </a:solidFill>
                <a:effectLst/>
                <a:latin typeface="Segoe Sans"/>
              </a:rPr>
              <a:t>List orders along with customer names and only include orders placed after 2024.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Orders(</a:t>
            </a:r>
            <a:r>
              <a:rPr lang="en-US" sz="1800" b="1" kern="100" dirty="0" err="1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OrderID</a:t>
            </a:r>
            <a:r>
              <a:rPr lang="en-US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, </a:t>
            </a:r>
            <a:r>
              <a:rPr lang="en-US" sz="1800" b="1" kern="100" dirty="0" err="1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CustID</a:t>
            </a:r>
            <a:r>
              <a:rPr lang="en-US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, </a:t>
            </a:r>
            <a:r>
              <a:rPr lang="en-US" sz="1800" b="1" kern="100" dirty="0" err="1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OrderDate</a:t>
            </a:r>
            <a:r>
              <a:rPr lang="en-US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Customer(</a:t>
            </a:r>
            <a:r>
              <a:rPr lang="en-US" sz="1800" b="1" kern="100" dirty="0" err="1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CustID</a:t>
            </a:r>
            <a:r>
              <a:rPr lang="en-US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, </a:t>
            </a:r>
            <a:r>
              <a:rPr lang="en-US" sz="1800" b="1" kern="100" dirty="0" err="1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CustName</a:t>
            </a:r>
            <a:r>
              <a:rPr lang="en-US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l-GR" sz="1200" b="0" i="1" dirty="0">
                <a:solidFill>
                  <a:srgbClr val="424242"/>
                </a:solidFill>
                <a:effectLst/>
                <a:latin typeface="KaTeX_Math"/>
              </a:rPr>
              <a:t>σ</a:t>
            </a:r>
            <a:r>
              <a:rPr lang="en-US" sz="1200" b="0" i="1" dirty="0" err="1">
                <a:solidFill>
                  <a:srgbClr val="424242"/>
                </a:solidFill>
                <a:effectLst/>
                <a:latin typeface="KaTeX_Math"/>
              </a:rPr>
              <a:t>OrderDate</a:t>
            </a:r>
            <a:r>
              <a:rPr lang="en-US" sz="1200" b="0" i="0" dirty="0">
                <a:solidFill>
                  <a:srgbClr val="424242"/>
                </a:solidFill>
                <a:effectLst/>
                <a:latin typeface="KaTeX_Main"/>
              </a:rPr>
              <a:t>&gt;′2024−01−01′​(</a:t>
            </a:r>
            <a:r>
              <a:rPr lang="en-US" sz="1200" b="0" i="1" dirty="0" err="1">
                <a:solidFill>
                  <a:srgbClr val="424242"/>
                </a:solidFill>
                <a:effectLst/>
                <a:latin typeface="KaTeX_Math"/>
              </a:rPr>
              <a:t>Orders</a:t>
            </a:r>
            <a:r>
              <a:rPr lang="en-US" sz="1200" b="0" i="0" dirty="0" err="1">
                <a:solidFill>
                  <a:srgbClr val="424242"/>
                </a:solidFill>
                <a:effectLst/>
                <a:latin typeface="KaTeX_Main"/>
              </a:rPr>
              <a:t>⋈</a:t>
            </a:r>
            <a:r>
              <a:rPr lang="en-US" sz="1200" b="0" i="1" dirty="0" err="1">
                <a:solidFill>
                  <a:srgbClr val="424242"/>
                </a:solidFill>
                <a:effectLst/>
                <a:latin typeface="KaTeX_Math"/>
              </a:rPr>
              <a:t>Orders</a:t>
            </a:r>
            <a:r>
              <a:rPr lang="en-US" sz="1200" b="0" i="0" dirty="0" err="1">
                <a:solidFill>
                  <a:srgbClr val="424242"/>
                </a:solidFill>
                <a:effectLst/>
                <a:latin typeface="KaTeX_Main"/>
              </a:rPr>
              <a:t>.</a:t>
            </a:r>
            <a:r>
              <a:rPr lang="en-US" sz="1200" b="0" i="1" dirty="0" err="1">
                <a:solidFill>
                  <a:srgbClr val="424242"/>
                </a:solidFill>
                <a:effectLst/>
                <a:latin typeface="KaTeX_Math"/>
              </a:rPr>
              <a:t>CustID</a:t>
            </a:r>
            <a:r>
              <a:rPr lang="en-US" sz="1200" b="0" i="0" dirty="0">
                <a:solidFill>
                  <a:srgbClr val="424242"/>
                </a:solidFill>
                <a:effectLst/>
                <a:latin typeface="KaTeX_Main"/>
              </a:rPr>
              <a:t>=</a:t>
            </a:r>
            <a:r>
              <a:rPr lang="en-US" sz="1200" b="0" i="1" dirty="0" err="1">
                <a:solidFill>
                  <a:srgbClr val="424242"/>
                </a:solidFill>
                <a:effectLst/>
                <a:latin typeface="KaTeX_Math"/>
              </a:rPr>
              <a:t>Customer</a:t>
            </a:r>
            <a:r>
              <a:rPr lang="en-US" sz="1200" b="0" i="0" dirty="0" err="1">
                <a:solidFill>
                  <a:srgbClr val="424242"/>
                </a:solidFill>
                <a:effectLst/>
                <a:latin typeface="KaTeX_Main"/>
              </a:rPr>
              <a:t>.</a:t>
            </a:r>
            <a:r>
              <a:rPr lang="en-US" sz="1200" b="0" i="1" dirty="0" err="1">
                <a:solidFill>
                  <a:srgbClr val="424242"/>
                </a:solidFill>
                <a:effectLst/>
                <a:latin typeface="KaTeX_Math"/>
              </a:rPr>
              <a:t>CustID</a:t>
            </a:r>
            <a:r>
              <a:rPr lang="en-US" sz="1200" b="0" i="0" dirty="0">
                <a:solidFill>
                  <a:srgbClr val="424242"/>
                </a:solidFill>
                <a:effectLst/>
                <a:latin typeface="KaTeX_Main"/>
              </a:rPr>
              <a:t>​</a:t>
            </a:r>
            <a:r>
              <a:rPr lang="en-US" sz="1200" b="0" i="1" dirty="0">
                <a:solidFill>
                  <a:srgbClr val="424242"/>
                </a:solidFill>
                <a:effectLst/>
                <a:latin typeface="KaTeX_Math"/>
              </a:rPr>
              <a:t>Customer</a:t>
            </a:r>
            <a:r>
              <a:rPr lang="en-US" sz="1200" b="0" i="0" dirty="0">
                <a:solidFill>
                  <a:srgbClr val="424242"/>
                </a:solidFill>
                <a:effectLst/>
                <a:latin typeface="KaTeX_Main"/>
              </a:rPr>
              <a:t>)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SELECT </a:t>
            </a:r>
            <a:r>
              <a:rPr lang="en-US" sz="1800" b="1" kern="100" dirty="0" err="1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Orders.OrderID</a:t>
            </a:r>
            <a:r>
              <a:rPr lang="en-US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, </a:t>
            </a:r>
            <a:r>
              <a:rPr lang="en-US" sz="1800" b="1" kern="100" dirty="0" err="1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Customer.CustName</a:t>
            </a:r>
            <a:r>
              <a:rPr lang="en-US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, </a:t>
            </a:r>
            <a:r>
              <a:rPr lang="en-US" sz="1800" b="1" kern="100" dirty="0" err="1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Orders.OrderDate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FROM Orders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INNER JOIN Customer ON </a:t>
            </a:r>
            <a:r>
              <a:rPr lang="en-US" sz="1800" b="1" kern="100" dirty="0" err="1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Orders.CustID</a:t>
            </a:r>
            <a:r>
              <a:rPr lang="en-US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 = </a:t>
            </a:r>
            <a:r>
              <a:rPr lang="en-US" sz="1800" b="1" kern="100" dirty="0" err="1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Customer.CustID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WHERE </a:t>
            </a:r>
            <a:r>
              <a:rPr lang="en-US" sz="1800" b="1" kern="100" dirty="0" err="1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Orders.OrderDate</a:t>
            </a:r>
            <a:r>
              <a:rPr lang="en-US" sz="1800" b="1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 &gt; '2024-01-01';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14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CB0EFD-010F-2AE3-5445-F1A7644A1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Query Processing in Centralized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1ED08-1BAB-42BE-BA97-9798390C0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marR="0">
              <a:spcAft>
                <a:spcPts val="800"/>
              </a:spcAft>
              <a:buNone/>
            </a:pPr>
            <a:r>
              <a:rPr lang="en-US" sz="20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1. Parsing</a:t>
            </a:r>
            <a:endParaRPr lang="en-US" sz="20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What: Checks the syntax and structure of the query.</a:t>
            </a:r>
            <a:endParaRPr lang="en-US" sz="20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Why: To ensure it's valid SQL.</a:t>
            </a:r>
            <a:endParaRPr lang="en-US" sz="20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Example: Confirms SELECT, FROM, and WHERE clauses are used correctly.</a:t>
            </a:r>
            <a:endParaRPr lang="en-US" sz="20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800"/>
              </a:spcAft>
              <a:buNone/>
            </a:pPr>
            <a:r>
              <a:rPr lang="en-US" sz="20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2. Translation</a:t>
            </a:r>
            <a:endParaRPr lang="en-US" sz="20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What: Converts the SQL query into an internal representation (like relational algebra or a query tree).</a:t>
            </a:r>
            <a:endParaRPr lang="en-US" sz="20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Why: To prepare it for optimization and execution.</a:t>
            </a:r>
            <a:endParaRPr lang="en-US" sz="20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Example: Translates the query into a tree with SELECT, PROJECT, and FILTER nodes.</a:t>
            </a:r>
            <a:endParaRPr lang="en-US" sz="20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97607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41A07C-0675-6E05-BA0F-1AA466B3F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7E77AB-5868-E34B-D097-22DDE496B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Query Processing in Centralized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1D3F7-518B-11CA-F037-F25F2BD89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marR="0">
              <a:spcAft>
                <a:spcPts val="800"/>
              </a:spcAft>
              <a:buNone/>
            </a:pPr>
            <a:r>
              <a:rPr lang="en-US" sz="17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3. Optimization</a:t>
            </a:r>
            <a:endParaRPr lang="en-US" sz="17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7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What: Finds the most efficient way to execute the query.</a:t>
            </a:r>
            <a:endParaRPr lang="en-US" sz="17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7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Why: To reduce resource usage and response time.</a:t>
            </a:r>
            <a:endParaRPr lang="en-US" sz="17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7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Example:</a:t>
            </a:r>
            <a:endParaRPr lang="en-US" sz="17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7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 an index on department if available.</a:t>
            </a:r>
            <a:endParaRPr lang="en-US" sz="17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7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Avoid full table scan if not necessary.</a:t>
            </a:r>
            <a:endParaRPr lang="en-US" sz="17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800"/>
              </a:spcAft>
              <a:buNone/>
            </a:pPr>
            <a:r>
              <a:rPr lang="en-US" sz="17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4. Execution Plan Generation</a:t>
            </a:r>
            <a:endParaRPr lang="en-US" sz="17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7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What: Creates a step-by-step plan for how the query will be run.</a:t>
            </a:r>
            <a:endParaRPr lang="en-US" sz="17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7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Why: To guide the database engine.</a:t>
            </a:r>
            <a:endParaRPr lang="en-US" sz="17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7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Example:</a:t>
            </a:r>
            <a:endParaRPr lang="en-US" sz="17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7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Step 1: Use index to find rows where department = 'HR'</a:t>
            </a:r>
            <a:endParaRPr lang="en-US" sz="17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7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Step 2: Retrieve name column from those rows</a:t>
            </a:r>
            <a:endParaRPr lang="en-US" sz="17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401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9927B0-230E-20D6-FA4C-E740DD52E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Slide Background Fill">
            <a:extLst>
              <a:ext uri="{FF2B5EF4-FFF2-40B4-BE49-F238E27FC236}">
                <a16:creationId xmlns:a16="http://schemas.microsoft.com/office/drawing/2014/main" id="{953EC90C-082B-4667-A29F-E4E4D515A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lor Cover">
            <a:extLst>
              <a:ext uri="{FF2B5EF4-FFF2-40B4-BE49-F238E27FC236}">
                <a16:creationId xmlns:a16="http://schemas.microsoft.com/office/drawing/2014/main" id="{E99FF883-3EBA-49CC-8D77-1EE69E182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rgbClr val="FB31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080CC40-197E-4064-A999-72A67A9D9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89" y="-2"/>
            <a:ext cx="3468234" cy="6858000"/>
            <a:chOff x="651279" y="598259"/>
            <a:chExt cx="10889442" cy="5680742"/>
          </a:xfrm>
        </p:grpSpPr>
        <p:sp>
          <p:nvSpPr>
            <p:cNvPr id="30" name="Color">
              <a:extLst>
                <a:ext uri="{FF2B5EF4-FFF2-40B4-BE49-F238E27FC236}">
                  <a16:creationId xmlns:a16="http://schemas.microsoft.com/office/drawing/2014/main" id="{D8AB7BAA-8B3E-4E09-88C6-BB6C8F22F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Color">
              <a:extLst>
                <a:ext uri="{FF2B5EF4-FFF2-40B4-BE49-F238E27FC236}">
                  <a16:creationId xmlns:a16="http://schemas.microsoft.com/office/drawing/2014/main" id="{24142A11-1685-445B-A5A3-B842B86CE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33006CA-EDA8-C94B-1F54-6B3F8E29B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011" y="3228680"/>
            <a:ext cx="7262372" cy="3249911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73D15BD-071A-F11E-692C-21ADF5725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171367" y="1793158"/>
            <a:ext cx="5961888" cy="3097947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Query Processing in Centralized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6805F-D8C5-FE22-9C84-130E9A4F2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007" y="546341"/>
            <a:ext cx="7262372" cy="2354506"/>
          </a:xfrm>
        </p:spPr>
        <p:txBody>
          <a:bodyPr anchor="ctr">
            <a:normAutofit/>
          </a:bodyPr>
          <a:lstStyle/>
          <a:p>
            <a:pPr marL="0" marR="0">
              <a:spcAft>
                <a:spcPts val="800"/>
              </a:spcAft>
              <a:buNone/>
            </a:pPr>
            <a:r>
              <a:rPr lang="en-US" sz="1800" b="1" kern="10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5. Query Execution</a:t>
            </a:r>
            <a:endParaRPr lang="en-US" sz="1800" kern="100">
              <a:solidFill>
                <a:schemeClr val="tx2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What: Executes the plan and retrieves the result.</a:t>
            </a:r>
            <a:endParaRPr lang="en-US" sz="1800" kern="100">
              <a:solidFill>
                <a:schemeClr val="tx2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Why: To return the final output to the user.</a:t>
            </a:r>
            <a:endParaRPr lang="en-US" sz="1800" kern="100">
              <a:solidFill>
                <a:schemeClr val="tx2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Example: Returns names of employees in the HR department.</a:t>
            </a:r>
            <a:endParaRPr lang="en-US" sz="1800" kern="100">
              <a:solidFill>
                <a:schemeClr val="tx2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557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urry image of a city&#10;&#10;AI-generated content may be incorrect.">
            <a:extLst>
              <a:ext uri="{FF2B5EF4-FFF2-40B4-BE49-F238E27FC236}">
                <a16:creationId xmlns:a16="http://schemas.microsoft.com/office/drawing/2014/main" id="{D152DD2E-1DBE-8027-35C0-D0052326289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7903" r="9091" b="15488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F85F693-F8AE-EB31-2AEF-FE98826628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SELECT name FROM employees WHERE department = 'Sales';</a:t>
            </a:r>
          </a:p>
        </p:txBody>
      </p:sp>
      <p:graphicFrame>
        <p:nvGraphicFramePr>
          <p:cNvPr id="7" name="Rectangle 2">
            <a:extLst>
              <a:ext uri="{FF2B5EF4-FFF2-40B4-BE49-F238E27FC236}">
                <a16:creationId xmlns:a16="http://schemas.microsoft.com/office/drawing/2014/main" id="{60E2F1F3-D03C-D9A1-C514-9D54F4FF6E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52933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40287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3A62087-C4AC-F233-0DA2-CDD63E2F06F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2420" b="331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62ED0-43F1-A923-8B98-FB7AE15AA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Query Processing in Distributed Database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77FF234-C4C5-88B1-6B7E-43ADB5DE0A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576273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72109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4CD3-48EE-7E78-E1FA-4188640B2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Processing in Distributed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99706-EED4-0ACC-3A58-155D42DBB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>
              <a:spcBef>
                <a:spcPts val="3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Query Decomposition</a:t>
            </a:r>
            <a:b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</a:b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Breaks down the high-level SQL query into logical operations (e.g., relational algebra).</a:t>
            </a:r>
          </a:p>
          <a:p>
            <a:pPr algn="l">
              <a:spcBef>
                <a:spcPts val="3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Data Localization</a:t>
            </a:r>
            <a:b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</a:b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Identifies which parts of the query need data from which distributed sites.</a:t>
            </a:r>
          </a:p>
          <a:p>
            <a:pPr algn="l">
              <a:spcBef>
                <a:spcPts val="3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Global Optimization</a:t>
            </a:r>
            <a:b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</a:b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Determines the most efficient strategy to execute the query across all sites.</a:t>
            </a:r>
          </a:p>
          <a:p>
            <a:pPr algn="l">
              <a:spcBef>
                <a:spcPts val="3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Local Optimization</a:t>
            </a:r>
            <a:b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</a:b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Each site optimizes its part of the query using local indexes and statistics.</a:t>
            </a:r>
          </a:p>
          <a:p>
            <a:pPr algn="l">
              <a:spcBef>
                <a:spcPts val="3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Query Execution</a:t>
            </a:r>
            <a:b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</a:b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Executes the plan, retrieves data from all sites, and combines the results.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584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DA2B7F-D698-97A7-E214-A79B01967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83A43-93DC-CD23-8C7C-8E2473806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Query Processing in Distributed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61A2E-84D1-5E27-B77B-E59114A4F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marR="0">
              <a:spcAft>
                <a:spcPts val="800"/>
              </a:spcAft>
              <a:buNone/>
            </a:pPr>
            <a:r>
              <a:rPr lang="en-US" sz="16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1. Query Decomposition</a:t>
            </a:r>
            <a:endParaRPr lang="en-US" sz="16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</a:t>
            </a:r>
            <a:r>
              <a:rPr lang="en-US" sz="16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Break the high-level SQL query into an internal representation (like relational algebra).</a:t>
            </a:r>
          </a:p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Why</a:t>
            </a:r>
            <a:r>
              <a:rPr lang="en-US" sz="16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To understand the structure and operations needed.</a:t>
            </a:r>
          </a:p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Example</a:t>
            </a:r>
            <a:r>
              <a:rPr lang="en-US" sz="16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Convert the SQL into a tree with JOIN, SELECT, and PROJECT operations.</a:t>
            </a:r>
          </a:p>
          <a:p>
            <a:pPr marL="0" marR="0">
              <a:spcAft>
                <a:spcPts val="800"/>
              </a:spcAft>
              <a:buNone/>
            </a:pPr>
            <a:r>
              <a:rPr lang="en-US" sz="16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2. Data Localization (Query Fragmentation)</a:t>
            </a:r>
            <a:endParaRPr lang="en-US" sz="16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</a:t>
            </a:r>
            <a:r>
              <a:rPr lang="en-US" sz="16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Identify which parts of the query need data from which sites.</a:t>
            </a:r>
          </a:p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Why</a:t>
            </a:r>
            <a:r>
              <a:rPr lang="en-US" sz="16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To minimize unnecessary data transfer.</a:t>
            </a:r>
          </a:p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Example</a:t>
            </a:r>
            <a:r>
              <a:rPr lang="en-US" sz="16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6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employees → Site A</a:t>
            </a:r>
          </a:p>
          <a:p>
            <a:pPr marL="742950" marR="0" lvl="1" indent="-28575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6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departments → Site B</a:t>
            </a:r>
          </a:p>
          <a:p>
            <a:pPr marL="742950" marR="0" lvl="1" indent="-28575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6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Filter location = 'Kathmandu' can be applied </a:t>
            </a:r>
            <a:r>
              <a:rPr lang="en-US" sz="16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locally</a:t>
            </a:r>
            <a:r>
              <a:rPr lang="en-US" sz="16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at Site B.</a:t>
            </a:r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402983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608FC1AF54D449872153F805ACE6EF" ma:contentTypeVersion="11" ma:contentTypeDescription="Create a new document." ma:contentTypeScope="" ma:versionID="d877b52c9f40aa90e97123a47eb58593">
  <xsd:schema xmlns:xsd="http://www.w3.org/2001/XMLSchema" xmlns:xs="http://www.w3.org/2001/XMLSchema" xmlns:p="http://schemas.microsoft.com/office/2006/metadata/properties" xmlns:ns2="d455814b-bc0f-46b4-9b45-b7042d3eb635" xmlns:ns3="3591e1ee-7812-4bc1-a200-9f1e494ef9b0" targetNamespace="http://schemas.microsoft.com/office/2006/metadata/properties" ma:root="true" ma:fieldsID="b2b74201e39b65d5e10ec3376f92449d" ns2:_="" ns3:_="">
    <xsd:import namespace="d455814b-bc0f-46b4-9b45-b7042d3eb635"/>
    <xsd:import namespace="3591e1ee-7812-4bc1-a200-9f1e494ef9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55814b-bc0f-46b4-9b45-b7042d3eb6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69d814c0-9b3f-4c78-9577-1f6435586df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91e1ee-7812-4bc1-a200-9f1e494ef9b0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1d0e2c59-f838-4528-9851-39e21eca7d68}" ma:internalName="TaxCatchAll" ma:showField="CatchAllData" ma:web="3591e1ee-7812-4bc1-a200-9f1e494ef9b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591e1ee-7812-4bc1-a200-9f1e494ef9b0" xsi:nil="true"/>
    <lcf76f155ced4ddcb4097134ff3c332f xmlns="d455814b-bc0f-46b4-9b45-b7042d3eb63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BA0B457-BB5D-4988-B1AB-B5816E1546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5FFFDB-7754-4CB9-85AA-69223BD497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55814b-bc0f-46b4-9b45-b7042d3eb635"/>
    <ds:schemaRef ds:uri="3591e1ee-7812-4bc1-a200-9f1e494ef9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93746D-6C3B-42CB-85F8-8BBFC3046A5E}">
  <ds:schemaRefs>
    <ds:schemaRef ds:uri="http://www.w3.org/XML/1998/namespace"/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office/2006/metadata/properties"/>
    <ds:schemaRef ds:uri="d455814b-bc0f-46b4-9b45-b7042d3eb635"/>
    <ds:schemaRef ds:uri="http://purl.org/dc/dcmitype/"/>
    <ds:schemaRef ds:uri="http://schemas.openxmlformats.org/package/2006/metadata/core-properties"/>
    <ds:schemaRef ds:uri="3591e1ee-7812-4bc1-a200-9f1e494ef9b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2648</TotalTime>
  <Words>3041</Words>
  <Application>Microsoft Office PowerPoint</Application>
  <PresentationFormat>Widescreen</PresentationFormat>
  <Paragraphs>280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0" baseType="lpstr">
      <vt:lpstr>Aptos</vt:lpstr>
      <vt:lpstr>Aptos Display</vt:lpstr>
      <vt:lpstr>Arial</vt:lpstr>
      <vt:lpstr>Calibri</vt:lpstr>
      <vt:lpstr>Cambria Math</vt:lpstr>
      <vt:lpstr>KaTeX_Main</vt:lpstr>
      <vt:lpstr>KaTeX_Math</vt:lpstr>
      <vt:lpstr>Segoe Sans</vt:lpstr>
      <vt:lpstr>Segoe UI Emoji</vt:lpstr>
      <vt:lpstr>source-code-pro</vt:lpstr>
      <vt:lpstr>Symbol</vt:lpstr>
      <vt:lpstr>Times New Roman</vt:lpstr>
      <vt:lpstr>Office Theme</vt:lpstr>
      <vt:lpstr>Query Processing</vt:lpstr>
      <vt:lpstr>Step in Query Processing</vt:lpstr>
      <vt:lpstr>Query Processing in Centralized Database</vt:lpstr>
      <vt:lpstr>Query Processing in Centralized Database</vt:lpstr>
      <vt:lpstr>Query Processing in Centralized Database</vt:lpstr>
      <vt:lpstr>SELECT name FROM employees WHERE department = 'Sales';</vt:lpstr>
      <vt:lpstr>Query Processing in Distributed Database</vt:lpstr>
      <vt:lpstr>Query Processing in Distributed Database</vt:lpstr>
      <vt:lpstr>Query Processing in Distributed Database</vt:lpstr>
      <vt:lpstr>Query Processing in Distributed Database</vt:lpstr>
      <vt:lpstr>Query Processing in Distributed Database</vt:lpstr>
      <vt:lpstr>Query Processing Problems</vt:lpstr>
      <vt:lpstr>Query Processing Problems</vt:lpstr>
      <vt:lpstr>Query Processing Problems</vt:lpstr>
      <vt:lpstr>Query Processing Problems</vt:lpstr>
      <vt:lpstr>Query Processing Problems</vt:lpstr>
      <vt:lpstr>Resolution</vt:lpstr>
      <vt:lpstr>Relational Algebra</vt:lpstr>
      <vt:lpstr>Relational Algebra</vt:lpstr>
      <vt:lpstr>Employees(EmpID, Name, Department, Salary, Age, City) </vt:lpstr>
      <vt:lpstr>Employees(EmpID, Name, Department, Salary, Age, City) </vt:lpstr>
      <vt:lpstr>PowerPoint Presentation</vt:lpstr>
      <vt:lpstr>PowerPoint Presentation</vt:lpstr>
      <vt:lpstr>Employees_Nepal(EmpID, Name, Department, City) Employees_India(EmpID, Name, Department, City)</vt:lpstr>
      <vt:lpstr>Employees_Nepal(EmpID, Name, Department, City) Employees_India(EmpID, Name, Department, City)</vt:lpstr>
      <vt:lpstr>Employee(EmpID, EmpName, DeptID) Department(DeptID, DeptName)</vt:lpstr>
      <vt:lpstr>Employee(EmpID, EmpName, ManagerID) Manager(ManagerID, ManagerName)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Surendra Kc</dc:creator>
  <cp:lastModifiedBy>Surendra Kc</cp:lastModifiedBy>
  <cp:revision>2</cp:revision>
  <dcterms:created xsi:type="dcterms:W3CDTF">2025-06-02T08:46:00Z</dcterms:created>
  <dcterms:modified xsi:type="dcterms:W3CDTF">2025-06-19T06:02:06Z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0x01010025608FC1AF54D449872153F805ACE6EF</vt:lpwstr>
  </property>
  <property fmtid="{D5CDD505-2E9C-101B-9397-08002B2CF9AE}" pid="3" name="MediaServiceImageTags">
    <vt:lpwstr/>
  </property>
</Properties>
</file>