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FD16-F9AE-1E06-40C1-C407AC5D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C3C6E-663A-A25C-8022-455C12958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C9D05-08F8-C629-0116-832FC762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6A87-F726-EB40-6023-04D51046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C944-99D1-5131-028A-D2B76A98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6E14-411A-145E-505B-0693634A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C45D-BC49-094C-C204-B9A09AEC9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3D09-4D11-B2C0-EB4A-FB24D210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22C7-98E2-08AE-A634-700EE18F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5DFB-3252-37B6-2FDF-B559B45D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57E1B-F955-90C0-5D52-AC6D7CCE1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C61F7-F04E-81A5-A546-C1E04697D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A321-CCB0-7E6B-5E21-EE8F7200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FA94-8BF6-A974-83F0-D934ED8C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0210-BC11-9C5F-58F3-CE9A24DA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F39E-54E4-186B-19A5-C5F1577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663E-1F07-7AC5-478B-D8DD5B7F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3197-2B11-3DD9-FF59-52B3CB88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4690-9909-B230-C046-F578CD37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AEA0-30AE-5037-6FC4-C52B954C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F147-19AC-14EB-D51D-1E7678E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13727-1BF6-CCDD-CFAD-7460E92F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1456-5854-3CD3-7EE6-85F9C700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E702-014F-53ED-0F6D-48E1319A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964E-2769-4493-6C1C-B0A57D5C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9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8D59-E206-5AB2-647A-DB488B4D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0082-9860-305B-52DE-66983DBC3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43E46-61C1-C653-7B6E-AC796EC7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7529C-B010-D6EA-92CC-7E8FB205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6D0EC-D10F-7721-92DC-4CFE73DF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0DE56-833A-40CE-B3EB-C1D18EB4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9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4042-0CFF-2A7F-79CB-A4FEF5A8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3324-CD56-9321-9084-DC4EB1B6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F8B96-0108-75BE-6F5E-AF6D487F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A634C-1810-5881-B3D4-AC68D4201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69940-9F15-90BF-298F-AC34E273B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B84C5-2BB0-DF85-7E75-D9C4202C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C010E-A120-A191-9946-1F1BBB19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AAC39-B07E-946C-F81F-61B9BFCC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6996-2F0E-5470-E73B-8BC15BAE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26E0A-3481-C8BB-9D13-4403A517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FE84A-0048-8C02-4436-654F1585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9814C-C6CD-5954-AB24-A548395F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6D4A2-EBB7-255E-0888-FE58C747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A6CFB-3F8B-B726-BA73-0EEBCA8E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50E25-C32B-CC97-5B28-132C8440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EC7B-21F5-B023-6470-C9DE0FD7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BC8F-E8F6-BABE-2A33-5364C39C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AE756-8FDE-0971-2739-9CE0E088E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FB00B-7A7D-07CE-EFAD-75D9C483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1C76B-99C8-6C9F-C05C-5E365113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F4579-FE3C-C308-3B18-275091D5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2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6153-BCD2-30D5-2AFE-B1B3629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5F9C6-9207-CB88-6C2C-1B60BB829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A1D85-70FC-7518-655E-F63A028C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89D38-CC8E-8EE6-BEDA-B56362FE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23FF1-6C54-9224-8DB4-B5BE42A4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17D15-C629-DC99-F199-6772F8EA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9B9C2-ACEA-40BA-6D5D-701E8498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069E-DE22-7935-C673-DF0549EB4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B625-ACF1-2DCE-0346-33D8F96D3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7CBC-0872-42FD-80AB-9A72071BE72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F41E7-4034-0BF9-61AC-60A5C8EE6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3D8-068D-4B0E-26FE-9FBC3537D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BB06-8471-4B69-9AB0-28D5495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B772-EF8D-F724-149F-7227F4BA7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Time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F0680-69CF-C7EA-2FF2-798B0FE64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36C5A-5A48-C9A4-B282-ACD2B593C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1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B127B-B05E-37C4-3708-F7A6CCC9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3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68C8D-A471-4113-BC38-3D374EE9A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369C11-F173-374B-264A-02B99466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6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2A051-82A8-DA33-50C0-9D0A62B5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06BA6-4070-1261-6CFD-C95210890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31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4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ADD51-A6A9-131C-71F3-8CF7E296E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6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FE86C-DC4A-830A-6290-DCF2F3A3A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7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79FA0-42EB-5DAC-C1FF-40D6C7C17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8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6872A-05E3-ECC0-88B6-ACFB7FEA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523B-B53A-7824-D05B-75BB2D0A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F90A-0FA0-8338-824F-CD892F19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Project Time Management is a key aspect of project management that involves planning, scheduling, monitoring, and controlling the time-related aspects of a project.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aims to ensure that the project is completed within the defined timeframe and that all tasks and activities are carried out efficiently and effectively.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primary goal is to manage time resources in a way that helps meet project objectives and deliverables.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0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B3EEA-5282-1822-A53D-6CEC800C7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9686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28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2AD39-51CD-4888-25C9-E71A3439E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0406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9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36D3E-FD61-B3EE-D9F5-A03113FB9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1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B4672-D131-7F18-90ED-A3BCC6B9F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5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21DAF-D46D-40C8-AC6C-5AB19D1E0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62A46-395F-764A-76A5-4561AC286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533A6-0524-DC52-31E3-3869BF293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1A789-5B85-DF6D-C7FA-988192AFB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2" y="643466"/>
            <a:ext cx="104620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2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E5E7B-D4CE-D4D0-3DB6-29E2B200A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6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Office PowerPoint</Application>
  <PresentationFormat>Widescreen</PresentationFormat>
  <Paragraphs>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Office Theme</vt:lpstr>
      <vt:lpstr>Project Time Management</vt:lpstr>
      <vt:lpstr>PTM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Cotiviti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 Management</dc:title>
  <dc:creator>KC, Surendra</dc:creator>
  <cp:lastModifiedBy>KC, Surendra</cp:lastModifiedBy>
  <cp:revision>1</cp:revision>
  <dcterms:created xsi:type="dcterms:W3CDTF">2024-01-07T02:36:05Z</dcterms:created>
  <dcterms:modified xsi:type="dcterms:W3CDTF">2024-01-07T02:50:03Z</dcterms:modified>
</cp:coreProperties>
</file>