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0" r:id="rId20"/>
    <p:sldId id="281" r:id="rId21"/>
    <p:sldId id="282" r:id="rId22"/>
    <p:sldId id="283" r:id="rId23"/>
    <p:sldId id="399" r:id="rId24"/>
    <p:sldId id="272" r:id="rId25"/>
    <p:sldId id="288" r:id="rId26"/>
    <p:sldId id="289" r:id="rId27"/>
    <p:sldId id="290" r:id="rId28"/>
    <p:sldId id="291" r:id="rId29"/>
    <p:sldId id="292" r:id="rId30"/>
    <p:sldId id="293" r:id="rId31"/>
    <p:sldId id="294" r:id="rId32"/>
    <p:sldId id="295" r:id="rId33"/>
    <p:sldId id="296" r:id="rId34"/>
    <p:sldId id="297" r:id="rId35"/>
    <p:sldId id="298" r:id="rId36"/>
    <p:sldId id="277" r:id="rId37"/>
    <p:sldId id="279" r:id="rId38"/>
    <p:sldId id="299" r:id="rId39"/>
    <p:sldId id="300" r:id="rId40"/>
    <p:sldId id="311" r:id="rId41"/>
    <p:sldId id="301" r:id="rId42"/>
    <p:sldId id="307" r:id="rId43"/>
    <p:sldId id="309" r:id="rId44"/>
    <p:sldId id="302" r:id="rId45"/>
    <p:sldId id="306" r:id="rId46"/>
    <p:sldId id="308" r:id="rId47"/>
    <p:sldId id="303" r:id="rId48"/>
    <p:sldId id="310" r:id="rId49"/>
    <p:sldId id="304" r:id="rId50"/>
    <p:sldId id="305" r:id="rId51"/>
    <p:sldId id="408" r:id="rId52"/>
    <p:sldId id="409" r:id="rId53"/>
    <p:sldId id="400" r:id="rId54"/>
    <p:sldId id="407" r:id="rId55"/>
    <p:sldId id="401" r:id="rId56"/>
    <p:sldId id="410" r:id="rId57"/>
    <p:sldId id="411" r:id="rId58"/>
    <p:sldId id="412" r:id="rId59"/>
    <p:sldId id="402" r:id="rId60"/>
    <p:sldId id="413" r:id="rId61"/>
    <p:sldId id="414" r:id="rId62"/>
    <p:sldId id="415" r:id="rId63"/>
    <p:sldId id="403" r:id="rId64"/>
    <p:sldId id="416" r:id="rId65"/>
    <p:sldId id="434" r:id="rId66"/>
    <p:sldId id="417" r:id="rId67"/>
    <p:sldId id="418" r:id="rId68"/>
    <p:sldId id="404" r:id="rId69"/>
    <p:sldId id="405" r:id="rId70"/>
    <p:sldId id="406" r:id="rId71"/>
    <p:sldId id="276" r:id="rId72"/>
    <p:sldId id="419" r:id="rId73"/>
    <p:sldId id="421" r:id="rId74"/>
    <p:sldId id="420" r:id="rId75"/>
    <p:sldId id="422" r:id="rId76"/>
    <p:sldId id="423" r:id="rId77"/>
    <p:sldId id="424" r:id="rId78"/>
    <p:sldId id="425" r:id="rId79"/>
    <p:sldId id="426" r:id="rId80"/>
    <p:sldId id="427" r:id="rId81"/>
    <p:sldId id="428" r:id="rId82"/>
    <p:sldId id="429" r:id="rId83"/>
    <p:sldId id="430" r:id="rId84"/>
    <p:sldId id="431"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FCE2A-70B1-42F2-9488-D253353B2F60}" v="40" dt="2024-11-28T01:22:12.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6/11/relationships/changesInfo" Target="changesInfos/changesInfo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 Kc" userId="880eb05b-cc72-4250-920b-6630e35cf82c" providerId="ADAL" clId="{DCBFCE2A-70B1-42F2-9488-D253353B2F60}"/>
    <pc:docChg chg="undo custSel addSld delSld modSld sldOrd">
      <pc:chgData name="Surendra Kc" userId="880eb05b-cc72-4250-920b-6630e35cf82c" providerId="ADAL" clId="{DCBFCE2A-70B1-42F2-9488-D253353B2F60}" dt="2024-11-28T01:22:12.874" v="1421"/>
      <pc:docMkLst>
        <pc:docMk/>
      </pc:docMkLst>
      <pc:sldChg chg="modSp mod">
        <pc:chgData name="Surendra Kc" userId="880eb05b-cc72-4250-920b-6630e35cf82c" providerId="ADAL" clId="{DCBFCE2A-70B1-42F2-9488-D253353B2F60}" dt="2024-11-19T07:57:49.362" v="3" actId="3626"/>
        <pc:sldMkLst>
          <pc:docMk/>
          <pc:sldMk cId="1149069073" sldId="263"/>
        </pc:sldMkLst>
        <pc:spChg chg="mod">
          <ac:chgData name="Surendra Kc" userId="880eb05b-cc72-4250-920b-6630e35cf82c" providerId="ADAL" clId="{DCBFCE2A-70B1-42F2-9488-D253353B2F60}" dt="2024-11-19T07:57:49.362" v="3" actId="3626"/>
          <ac:spMkLst>
            <pc:docMk/>
            <pc:sldMk cId="1149069073" sldId="263"/>
            <ac:spMk id="6" creationId="{1646D7FA-53B0-41E6-6C88-1485FDB6BAC7}"/>
          </ac:spMkLst>
        </pc:spChg>
      </pc:sldChg>
      <pc:sldChg chg="del">
        <pc:chgData name="Surendra Kc" userId="880eb05b-cc72-4250-920b-6630e35cf82c" providerId="ADAL" clId="{DCBFCE2A-70B1-42F2-9488-D253353B2F60}" dt="2024-11-27T08:33:04.790" v="813" actId="2696"/>
        <pc:sldMkLst>
          <pc:docMk/>
          <pc:sldMk cId="2184786170" sldId="272"/>
        </pc:sldMkLst>
      </pc:sldChg>
      <pc:sldChg chg="delSp add setBg delDesignElem">
        <pc:chgData name="Surendra Kc" userId="880eb05b-cc72-4250-920b-6630e35cf82c" providerId="ADAL" clId="{DCBFCE2A-70B1-42F2-9488-D253353B2F60}" dt="2024-11-27T08:33:12.563" v="815"/>
        <pc:sldMkLst>
          <pc:docMk/>
          <pc:sldMk cId="3072719280" sldId="272"/>
        </pc:sldMkLst>
        <pc:spChg chg="del">
          <ac:chgData name="Surendra Kc" userId="880eb05b-cc72-4250-920b-6630e35cf82c" providerId="ADAL" clId="{DCBFCE2A-70B1-42F2-9488-D253353B2F60}" dt="2024-11-27T08:33:12.563" v="815"/>
          <ac:spMkLst>
            <pc:docMk/>
            <pc:sldMk cId="3072719280" sldId="272"/>
            <ac:spMk id="32" creationId="{743AA782-23D1-4521-8CAD-47662984AA08}"/>
          </ac:spMkLst>
        </pc:spChg>
        <pc:spChg chg="del">
          <ac:chgData name="Surendra Kc" userId="880eb05b-cc72-4250-920b-6630e35cf82c" providerId="ADAL" clId="{DCBFCE2A-70B1-42F2-9488-D253353B2F60}" dt="2024-11-27T08:33:12.563" v="815"/>
          <ac:spMkLst>
            <pc:docMk/>
            <pc:sldMk cId="3072719280" sldId="272"/>
            <ac:spMk id="33" creationId="{650D18FE-0824-4A46-B22C-A86B52E5780A}"/>
          </ac:spMkLst>
        </pc:spChg>
      </pc:sldChg>
      <pc:sldChg chg="add del">
        <pc:chgData name="Surendra Kc" userId="880eb05b-cc72-4250-920b-6630e35cf82c" providerId="ADAL" clId="{DCBFCE2A-70B1-42F2-9488-D253353B2F60}" dt="2024-11-27T11:50:28.348" v="1197" actId="47"/>
        <pc:sldMkLst>
          <pc:docMk/>
          <pc:sldMk cId="505042666" sldId="273"/>
        </pc:sldMkLst>
      </pc:sldChg>
      <pc:sldChg chg="del">
        <pc:chgData name="Surendra Kc" userId="880eb05b-cc72-4250-920b-6630e35cf82c" providerId="ADAL" clId="{DCBFCE2A-70B1-42F2-9488-D253353B2F60}" dt="2024-11-27T08:28:39.226" v="802" actId="2696"/>
        <pc:sldMkLst>
          <pc:docMk/>
          <pc:sldMk cId="645352981" sldId="273"/>
        </pc:sldMkLst>
      </pc:sldChg>
      <pc:sldChg chg="del">
        <pc:chgData name="Surendra Kc" userId="880eb05b-cc72-4250-920b-6630e35cf82c" providerId="ADAL" clId="{DCBFCE2A-70B1-42F2-9488-D253353B2F60}" dt="2024-11-27T08:28:39.226" v="802" actId="2696"/>
        <pc:sldMkLst>
          <pc:docMk/>
          <pc:sldMk cId="838597118" sldId="274"/>
        </pc:sldMkLst>
      </pc:sldChg>
      <pc:sldChg chg="add del">
        <pc:chgData name="Surendra Kc" userId="880eb05b-cc72-4250-920b-6630e35cf82c" providerId="ADAL" clId="{DCBFCE2A-70B1-42F2-9488-D253353B2F60}" dt="2024-11-27T11:50:29.455" v="1198" actId="47"/>
        <pc:sldMkLst>
          <pc:docMk/>
          <pc:sldMk cId="882205492" sldId="274"/>
        </pc:sldMkLst>
      </pc:sldChg>
      <pc:sldChg chg="add del">
        <pc:chgData name="Surendra Kc" userId="880eb05b-cc72-4250-920b-6630e35cf82c" providerId="ADAL" clId="{DCBFCE2A-70B1-42F2-9488-D253353B2F60}" dt="2024-11-27T11:50:30.877" v="1199" actId="47"/>
        <pc:sldMkLst>
          <pc:docMk/>
          <pc:sldMk cId="1848633740" sldId="275"/>
        </pc:sldMkLst>
      </pc:sldChg>
      <pc:sldChg chg="del">
        <pc:chgData name="Surendra Kc" userId="880eb05b-cc72-4250-920b-6630e35cf82c" providerId="ADAL" clId="{DCBFCE2A-70B1-42F2-9488-D253353B2F60}" dt="2024-11-27T08:28:39.226" v="802" actId="2696"/>
        <pc:sldMkLst>
          <pc:docMk/>
          <pc:sldMk cId="3914104070" sldId="275"/>
        </pc:sldMkLst>
      </pc:sldChg>
      <pc:sldChg chg="del">
        <pc:chgData name="Surendra Kc" userId="880eb05b-cc72-4250-920b-6630e35cf82c" providerId="ADAL" clId="{DCBFCE2A-70B1-42F2-9488-D253353B2F60}" dt="2024-11-27T08:28:39.226" v="802" actId="2696"/>
        <pc:sldMkLst>
          <pc:docMk/>
          <pc:sldMk cId="2625304672" sldId="276"/>
        </pc:sldMkLst>
      </pc:sldChg>
      <pc:sldChg chg="add">
        <pc:chgData name="Surendra Kc" userId="880eb05b-cc72-4250-920b-6630e35cf82c" providerId="ADAL" clId="{DCBFCE2A-70B1-42F2-9488-D253353B2F60}" dt="2024-11-27T08:29:25.663" v="807"/>
        <pc:sldMkLst>
          <pc:docMk/>
          <pc:sldMk cId="3030034755" sldId="276"/>
        </pc:sldMkLst>
      </pc:sldChg>
      <pc:sldChg chg="add del">
        <pc:chgData name="Surendra Kc" userId="880eb05b-cc72-4250-920b-6630e35cf82c" providerId="ADAL" clId="{DCBFCE2A-70B1-42F2-9488-D253353B2F60}" dt="2024-11-27T08:30:19.190" v="808" actId="2696"/>
        <pc:sldMkLst>
          <pc:docMk/>
          <pc:sldMk cId="1383940212" sldId="277"/>
        </pc:sldMkLst>
      </pc:sldChg>
      <pc:sldChg chg="add">
        <pc:chgData name="Surendra Kc" userId="880eb05b-cc72-4250-920b-6630e35cf82c" providerId="ADAL" clId="{DCBFCE2A-70B1-42F2-9488-D253353B2F60}" dt="2024-11-27T08:31:24.150" v="809"/>
        <pc:sldMkLst>
          <pc:docMk/>
          <pc:sldMk cId="3664381346" sldId="277"/>
        </pc:sldMkLst>
      </pc:sldChg>
      <pc:sldChg chg="del">
        <pc:chgData name="Surendra Kc" userId="880eb05b-cc72-4250-920b-6630e35cf82c" providerId="ADAL" clId="{DCBFCE2A-70B1-42F2-9488-D253353B2F60}" dt="2024-11-27T08:28:39.226" v="802" actId="2696"/>
        <pc:sldMkLst>
          <pc:docMk/>
          <pc:sldMk cId="4152459134" sldId="277"/>
        </pc:sldMkLst>
      </pc:sldChg>
      <pc:sldChg chg="add del">
        <pc:chgData name="Surendra Kc" userId="880eb05b-cc72-4250-920b-6630e35cf82c" providerId="ADAL" clId="{DCBFCE2A-70B1-42F2-9488-D253353B2F60}" dt="2024-11-27T08:30:19.190" v="808" actId="2696"/>
        <pc:sldMkLst>
          <pc:docMk/>
          <pc:sldMk cId="573812686" sldId="278"/>
        </pc:sldMkLst>
      </pc:sldChg>
      <pc:sldChg chg="add del">
        <pc:chgData name="Surendra Kc" userId="880eb05b-cc72-4250-920b-6630e35cf82c" providerId="ADAL" clId="{DCBFCE2A-70B1-42F2-9488-D253353B2F60}" dt="2024-11-27T08:33:43.778" v="816" actId="47"/>
        <pc:sldMkLst>
          <pc:docMk/>
          <pc:sldMk cId="2009417241" sldId="278"/>
        </pc:sldMkLst>
      </pc:sldChg>
      <pc:sldChg chg="del">
        <pc:chgData name="Surendra Kc" userId="880eb05b-cc72-4250-920b-6630e35cf82c" providerId="ADAL" clId="{DCBFCE2A-70B1-42F2-9488-D253353B2F60}" dt="2024-11-27T08:28:39.226" v="802" actId="2696"/>
        <pc:sldMkLst>
          <pc:docMk/>
          <pc:sldMk cId="2943257455" sldId="278"/>
        </pc:sldMkLst>
      </pc:sldChg>
      <pc:sldChg chg="del">
        <pc:chgData name="Surendra Kc" userId="880eb05b-cc72-4250-920b-6630e35cf82c" providerId="ADAL" clId="{DCBFCE2A-70B1-42F2-9488-D253353B2F60}" dt="2024-11-27T08:28:39.226" v="802" actId="2696"/>
        <pc:sldMkLst>
          <pc:docMk/>
          <pc:sldMk cId="105902426" sldId="279"/>
        </pc:sldMkLst>
      </pc:sldChg>
      <pc:sldChg chg="delSp add del setBg delDesignElem">
        <pc:chgData name="Surendra Kc" userId="880eb05b-cc72-4250-920b-6630e35cf82c" providerId="ADAL" clId="{DCBFCE2A-70B1-42F2-9488-D253353B2F60}" dt="2024-11-27T08:30:19.190" v="808" actId="2696"/>
        <pc:sldMkLst>
          <pc:docMk/>
          <pc:sldMk cId="547435377" sldId="279"/>
        </pc:sldMkLst>
        <pc:spChg chg="del">
          <ac:chgData name="Surendra Kc" userId="880eb05b-cc72-4250-920b-6630e35cf82c" providerId="ADAL" clId="{DCBFCE2A-70B1-42F2-9488-D253353B2F60}" dt="2024-11-27T08:29:25.663" v="807"/>
          <ac:spMkLst>
            <pc:docMk/>
            <pc:sldMk cId="547435377" sldId="279"/>
            <ac:spMk id="9" creationId="{A8384FB5-9ADC-4DDC-881B-597D56F5B15D}"/>
          </ac:spMkLst>
        </pc:spChg>
        <pc:spChg chg="del">
          <ac:chgData name="Surendra Kc" userId="880eb05b-cc72-4250-920b-6630e35cf82c" providerId="ADAL" clId="{DCBFCE2A-70B1-42F2-9488-D253353B2F60}" dt="2024-11-27T08:29:25.663" v="807"/>
          <ac:spMkLst>
            <pc:docMk/>
            <pc:sldMk cId="547435377" sldId="279"/>
            <ac:spMk id="11" creationId="{91E5A9A7-95C6-4F4F-B00E-C82E07FE62EF}"/>
          </ac:spMkLst>
        </pc:spChg>
        <pc:spChg chg="del">
          <ac:chgData name="Surendra Kc" userId="880eb05b-cc72-4250-920b-6630e35cf82c" providerId="ADAL" clId="{DCBFCE2A-70B1-42F2-9488-D253353B2F60}" dt="2024-11-27T08:29:25.663" v="807"/>
          <ac:spMkLst>
            <pc:docMk/>
            <pc:sldMk cId="547435377" sldId="279"/>
            <ac:spMk id="13" creationId="{D07DD2DE-F619-49DD-B5E7-03A290FF4ED1}"/>
          </ac:spMkLst>
        </pc:spChg>
        <pc:spChg chg="del">
          <ac:chgData name="Surendra Kc" userId="880eb05b-cc72-4250-920b-6630e35cf82c" providerId="ADAL" clId="{DCBFCE2A-70B1-42F2-9488-D253353B2F60}" dt="2024-11-27T08:29:25.663" v="807"/>
          <ac:spMkLst>
            <pc:docMk/>
            <pc:sldMk cId="547435377" sldId="279"/>
            <ac:spMk id="15" creationId="{85149191-5F60-4A28-AAFF-039F96B0F3EC}"/>
          </ac:spMkLst>
        </pc:spChg>
        <pc:spChg chg="del">
          <ac:chgData name="Surendra Kc" userId="880eb05b-cc72-4250-920b-6630e35cf82c" providerId="ADAL" clId="{DCBFCE2A-70B1-42F2-9488-D253353B2F60}" dt="2024-11-27T08:29:25.663" v="807"/>
          <ac:spMkLst>
            <pc:docMk/>
            <pc:sldMk cId="547435377" sldId="279"/>
            <ac:spMk id="17" creationId="{F8260ED5-17F7-4158-B241-D51DD4CF1B7E}"/>
          </ac:spMkLst>
        </pc:spChg>
      </pc:sldChg>
      <pc:sldChg chg="add">
        <pc:chgData name="Surendra Kc" userId="880eb05b-cc72-4250-920b-6630e35cf82c" providerId="ADAL" clId="{DCBFCE2A-70B1-42F2-9488-D253353B2F60}" dt="2024-11-27T08:31:24.150" v="809"/>
        <pc:sldMkLst>
          <pc:docMk/>
          <pc:sldMk cId="2205066500" sldId="279"/>
        </pc:sldMkLst>
      </pc:sldChg>
      <pc:sldChg chg="modSp new mod">
        <pc:chgData name="Surendra Kc" userId="880eb05b-cc72-4250-920b-6630e35cf82c" providerId="ADAL" clId="{DCBFCE2A-70B1-42F2-9488-D253353B2F60}" dt="2024-11-19T08:21:12.680" v="21" actId="15"/>
        <pc:sldMkLst>
          <pc:docMk/>
          <pc:sldMk cId="3754601806" sldId="280"/>
        </pc:sldMkLst>
        <pc:spChg chg="mod">
          <ac:chgData name="Surendra Kc" userId="880eb05b-cc72-4250-920b-6630e35cf82c" providerId="ADAL" clId="{DCBFCE2A-70B1-42F2-9488-D253353B2F60}" dt="2024-11-19T08:20:55.088" v="11" actId="20577"/>
          <ac:spMkLst>
            <pc:docMk/>
            <pc:sldMk cId="3754601806" sldId="280"/>
            <ac:spMk id="2" creationId="{AC578DA0-1738-AFFC-71BF-82A6CCEB2697}"/>
          </ac:spMkLst>
        </pc:spChg>
        <pc:spChg chg="mod">
          <ac:chgData name="Surendra Kc" userId="880eb05b-cc72-4250-920b-6630e35cf82c" providerId="ADAL" clId="{DCBFCE2A-70B1-42F2-9488-D253353B2F60}" dt="2024-11-19T08:21:12.680" v="21" actId="15"/>
          <ac:spMkLst>
            <pc:docMk/>
            <pc:sldMk cId="3754601806" sldId="280"/>
            <ac:spMk id="3" creationId="{B206121E-EF73-566E-D6DF-6AA313FF724A}"/>
          </ac:spMkLst>
        </pc:spChg>
      </pc:sldChg>
      <pc:sldChg chg="modSp new mod">
        <pc:chgData name="Surendra Kc" userId="880eb05b-cc72-4250-920b-6630e35cf82c" providerId="ADAL" clId="{DCBFCE2A-70B1-42F2-9488-D253353B2F60}" dt="2024-11-19T08:21:29.868" v="39"/>
        <pc:sldMkLst>
          <pc:docMk/>
          <pc:sldMk cId="1720171084" sldId="281"/>
        </pc:sldMkLst>
        <pc:spChg chg="mod">
          <ac:chgData name="Surendra Kc" userId="880eb05b-cc72-4250-920b-6630e35cf82c" providerId="ADAL" clId="{DCBFCE2A-70B1-42F2-9488-D253353B2F60}" dt="2024-11-19T08:21:27.740" v="37" actId="20577"/>
          <ac:spMkLst>
            <pc:docMk/>
            <pc:sldMk cId="1720171084" sldId="281"/>
            <ac:spMk id="2" creationId="{B0E97FAB-B3C2-1FCC-D184-F7E8B7DD6A06}"/>
          </ac:spMkLst>
        </pc:spChg>
        <pc:spChg chg="mod">
          <ac:chgData name="Surendra Kc" userId="880eb05b-cc72-4250-920b-6630e35cf82c" providerId="ADAL" clId="{DCBFCE2A-70B1-42F2-9488-D253353B2F60}" dt="2024-11-19T08:21:29.868" v="39"/>
          <ac:spMkLst>
            <pc:docMk/>
            <pc:sldMk cId="1720171084" sldId="281"/>
            <ac:spMk id="3" creationId="{86E35BD4-47B4-A9DD-98F2-8B11EFE1F842}"/>
          </ac:spMkLst>
        </pc:spChg>
      </pc:sldChg>
      <pc:sldChg chg="modSp new mod">
        <pc:chgData name="Surendra Kc" userId="880eb05b-cc72-4250-920b-6630e35cf82c" providerId="ADAL" clId="{DCBFCE2A-70B1-42F2-9488-D253353B2F60}" dt="2024-11-25T02:15:58.916" v="684" actId="15"/>
        <pc:sldMkLst>
          <pc:docMk/>
          <pc:sldMk cId="398678058" sldId="282"/>
        </pc:sldMkLst>
        <pc:spChg chg="mod">
          <ac:chgData name="Surendra Kc" userId="880eb05b-cc72-4250-920b-6630e35cf82c" providerId="ADAL" clId="{DCBFCE2A-70B1-42F2-9488-D253353B2F60}" dt="2024-11-19T08:21:46.888" v="64" actId="20577"/>
          <ac:spMkLst>
            <pc:docMk/>
            <pc:sldMk cId="398678058" sldId="282"/>
            <ac:spMk id="2" creationId="{FE28B72D-A465-CA1C-EF07-E5F89235C435}"/>
          </ac:spMkLst>
        </pc:spChg>
        <pc:spChg chg="mod">
          <ac:chgData name="Surendra Kc" userId="880eb05b-cc72-4250-920b-6630e35cf82c" providerId="ADAL" clId="{DCBFCE2A-70B1-42F2-9488-D253353B2F60}" dt="2024-11-25T02:15:58.916" v="684" actId="15"/>
          <ac:spMkLst>
            <pc:docMk/>
            <pc:sldMk cId="398678058" sldId="282"/>
            <ac:spMk id="3" creationId="{541ABFDA-83B9-20FB-DA56-A19335406F8B}"/>
          </ac:spMkLst>
        </pc:spChg>
      </pc:sldChg>
      <pc:sldChg chg="modSp new mod">
        <pc:chgData name="Surendra Kc" userId="880eb05b-cc72-4250-920b-6630e35cf82c" providerId="ADAL" clId="{DCBFCE2A-70B1-42F2-9488-D253353B2F60}" dt="2024-11-25T01:32:42.375" v="532" actId="20577"/>
        <pc:sldMkLst>
          <pc:docMk/>
          <pc:sldMk cId="3735415711" sldId="283"/>
        </pc:sldMkLst>
        <pc:spChg chg="mod">
          <ac:chgData name="Surendra Kc" userId="880eb05b-cc72-4250-920b-6630e35cf82c" providerId="ADAL" clId="{DCBFCE2A-70B1-42F2-9488-D253353B2F60}" dt="2024-11-25T01:32:42.375" v="532" actId="20577"/>
          <ac:spMkLst>
            <pc:docMk/>
            <pc:sldMk cId="3735415711" sldId="283"/>
            <ac:spMk id="2" creationId="{01B2BB74-9BF7-159D-9EC9-AC33DF8E0794}"/>
          </ac:spMkLst>
        </pc:spChg>
        <pc:spChg chg="mod">
          <ac:chgData name="Surendra Kc" userId="880eb05b-cc72-4250-920b-6630e35cf82c" providerId="ADAL" clId="{DCBFCE2A-70B1-42F2-9488-D253353B2F60}" dt="2024-11-19T08:22:14.734" v="102" actId="27636"/>
          <ac:spMkLst>
            <pc:docMk/>
            <pc:sldMk cId="3735415711" sldId="283"/>
            <ac:spMk id="3" creationId="{DE24082D-7B50-A0A8-2EE2-E22C07A40F59}"/>
          </ac:spMkLst>
        </pc:spChg>
      </pc:sldChg>
      <pc:sldChg chg="modSp new del mod">
        <pc:chgData name="Surendra Kc" userId="880eb05b-cc72-4250-920b-6630e35cf82c" providerId="ADAL" clId="{DCBFCE2A-70B1-42F2-9488-D253353B2F60}" dt="2024-11-27T08:32:56.284" v="811" actId="47"/>
        <pc:sldMkLst>
          <pc:docMk/>
          <pc:sldMk cId="831017853" sldId="284"/>
        </pc:sldMkLst>
        <pc:spChg chg="mod">
          <ac:chgData name="Surendra Kc" userId="880eb05b-cc72-4250-920b-6630e35cf82c" providerId="ADAL" clId="{DCBFCE2A-70B1-42F2-9488-D253353B2F60}" dt="2024-11-19T08:22:34.943" v="138" actId="20577"/>
          <ac:spMkLst>
            <pc:docMk/>
            <pc:sldMk cId="831017853" sldId="284"/>
            <ac:spMk id="2" creationId="{8C8E1986-EAA1-2953-8642-1CEB58F0B2DC}"/>
          </ac:spMkLst>
        </pc:spChg>
        <pc:spChg chg="mod">
          <ac:chgData name="Surendra Kc" userId="880eb05b-cc72-4250-920b-6630e35cf82c" providerId="ADAL" clId="{DCBFCE2A-70B1-42F2-9488-D253353B2F60}" dt="2024-11-19T08:22:37.511" v="141" actId="27636"/>
          <ac:spMkLst>
            <pc:docMk/>
            <pc:sldMk cId="831017853" sldId="284"/>
            <ac:spMk id="3" creationId="{41D656F4-985D-A73D-9998-7603480CB460}"/>
          </ac:spMkLst>
        </pc:spChg>
      </pc:sldChg>
      <pc:sldChg chg="modSp new del mod">
        <pc:chgData name="Surendra Kc" userId="880eb05b-cc72-4250-920b-6630e35cf82c" providerId="ADAL" clId="{DCBFCE2A-70B1-42F2-9488-D253353B2F60}" dt="2024-11-27T08:28:59.371" v="803" actId="47"/>
        <pc:sldMkLst>
          <pc:docMk/>
          <pc:sldMk cId="3400683629" sldId="285"/>
        </pc:sldMkLst>
        <pc:spChg chg="mod">
          <ac:chgData name="Surendra Kc" userId="880eb05b-cc72-4250-920b-6630e35cf82c" providerId="ADAL" clId="{DCBFCE2A-70B1-42F2-9488-D253353B2F60}" dt="2024-11-19T08:22:59.458" v="167" actId="20577"/>
          <ac:spMkLst>
            <pc:docMk/>
            <pc:sldMk cId="3400683629" sldId="285"/>
            <ac:spMk id="2" creationId="{8B1B3363-C9E1-922F-C921-FED9515F04A4}"/>
          </ac:spMkLst>
        </pc:spChg>
        <pc:spChg chg="mod">
          <ac:chgData name="Surendra Kc" userId="880eb05b-cc72-4250-920b-6630e35cf82c" providerId="ADAL" clId="{DCBFCE2A-70B1-42F2-9488-D253353B2F60}" dt="2024-11-19T08:23:01.695" v="170" actId="27636"/>
          <ac:spMkLst>
            <pc:docMk/>
            <pc:sldMk cId="3400683629" sldId="285"/>
            <ac:spMk id="3" creationId="{6F2579F8-207E-7BC0-2401-D8DB924DA342}"/>
          </ac:spMkLst>
        </pc:spChg>
      </pc:sldChg>
      <pc:sldChg chg="modSp new del mod">
        <pc:chgData name="Surendra Kc" userId="880eb05b-cc72-4250-920b-6630e35cf82c" providerId="ADAL" clId="{DCBFCE2A-70B1-42F2-9488-D253353B2F60}" dt="2024-11-27T08:29:00.856" v="804" actId="47"/>
        <pc:sldMkLst>
          <pc:docMk/>
          <pc:sldMk cId="1880632930" sldId="286"/>
        </pc:sldMkLst>
        <pc:spChg chg="mod">
          <ac:chgData name="Surendra Kc" userId="880eb05b-cc72-4250-920b-6630e35cf82c" providerId="ADAL" clId="{DCBFCE2A-70B1-42F2-9488-D253353B2F60}" dt="2024-11-19T08:23:21.176" v="207" actId="20577"/>
          <ac:spMkLst>
            <pc:docMk/>
            <pc:sldMk cId="1880632930" sldId="286"/>
            <ac:spMk id="2" creationId="{C009C333-0170-3130-52CA-DB333B3BE4CA}"/>
          </ac:spMkLst>
        </pc:spChg>
        <pc:spChg chg="mod">
          <ac:chgData name="Surendra Kc" userId="880eb05b-cc72-4250-920b-6630e35cf82c" providerId="ADAL" clId="{DCBFCE2A-70B1-42F2-9488-D253353B2F60}" dt="2024-11-19T08:23:44.032" v="214" actId="5793"/>
          <ac:spMkLst>
            <pc:docMk/>
            <pc:sldMk cId="1880632930" sldId="286"/>
            <ac:spMk id="3" creationId="{51DCCEE2-A370-525F-B24D-71E1F96E9C67}"/>
          </ac:spMkLst>
        </pc:spChg>
      </pc:sldChg>
      <pc:sldChg chg="modSp add del mod">
        <pc:chgData name="Surendra Kc" userId="880eb05b-cc72-4250-920b-6630e35cf82c" providerId="ADAL" clId="{DCBFCE2A-70B1-42F2-9488-D253353B2F60}" dt="2024-11-27T08:29:08.407" v="805" actId="47"/>
        <pc:sldMkLst>
          <pc:docMk/>
          <pc:sldMk cId="1889841085" sldId="287"/>
        </pc:sldMkLst>
        <pc:spChg chg="mod">
          <ac:chgData name="Surendra Kc" userId="880eb05b-cc72-4250-920b-6630e35cf82c" providerId="ADAL" clId="{DCBFCE2A-70B1-42F2-9488-D253353B2F60}" dt="2024-11-19T08:23:54.492" v="218" actId="5793"/>
          <ac:spMkLst>
            <pc:docMk/>
            <pc:sldMk cId="1889841085" sldId="287"/>
            <ac:spMk id="3" creationId="{EFA098AE-B135-F90D-EA9E-ADA7BFAA88E1}"/>
          </ac:spMkLst>
        </pc:spChg>
      </pc:sldChg>
      <pc:sldChg chg="modSp new mod">
        <pc:chgData name="Surendra Kc" userId="880eb05b-cc72-4250-920b-6630e35cf82c" providerId="ADAL" clId="{DCBFCE2A-70B1-42F2-9488-D253353B2F60}" dt="2024-11-25T02:10:25.676" v="541" actId="27636"/>
        <pc:sldMkLst>
          <pc:docMk/>
          <pc:sldMk cId="467357334" sldId="288"/>
        </pc:sldMkLst>
        <pc:spChg chg="mod">
          <ac:chgData name="Surendra Kc" userId="880eb05b-cc72-4250-920b-6630e35cf82c" providerId="ADAL" clId="{DCBFCE2A-70B1-42F2-9488-D253353B2F60}" dt="2024-11-19T08:24:34.257" v="235" actId="20577"/>
          <ac:spMkLst>
            <pc:docMk/>
            <pc:sldMk cId="467357334" sldId="288"/>
            <ac:spMk id="2" creationId="{31D0119D-F55C-7E07-FEF5-898282543E8F}"/>
          </ac:spMkLst>
        </pc:spChg>
        <pc:spChg chg="mod">
          <ac:chgData name="Surendra Kc" userId="880eb05b-cc72-4250-920b-6630e35cf82c" providerId="ADAL" clId="{DCBFCE2A-70B1-42F2-9488-D253353B2F60}" dt="2024-11-25T02:10:25.676" v="541" actId="27636"/>
          <ac:spMkLst>
            <pc:docMk/>
            <pc:sldMk cId="467357334" sldId="288"/>
            <ac:spMk id="3" creationId="{6F1AB9FB-C8E1-ABC1-AFFB-6D97D281948D}"/>
          </ac:spMkLst>
        </pc:spChg>
      </pc:sldChg>
      <pc:sldChg chg="modSp add mod">
        <pc:chgData name="Surendra Kc" userId="880eb05b-cc72-4250-920b-6630e35cf82c" providerId="ADAL" clId="{DCBFCE2A-70B1-42F2-9488-D253353B2F60}" dt="2024-11-25T02:10:48.327" v="551" actId="15"/>
        <pc:sldMkLst>
          <pc:docMk/>
          <pc:sldMk cId="2359245576" sldId="289"/>
        </pc:sldMkLst>
        <pc:spChg chg="mod">
          <ac:chgData name="Surendra Kc" userId="880eb05b-cc72-4250-920b-6630e35cf82c" providerId="ADAL" clId="{DCBFCE2A-70B1-42F2-9488-D253353B2F60}" dt="2024-11-25T02:10:48.327" v="551" actId="15"/>
          <ac:spMkLst>
            <pc:docMk/>
            <pc:sldMk cId="2359245576" sldId="289"/>
            <ac:spMk id="3" creationId="{0DE2B4FC-CD08-1ADF-7CE4-D1C2BCBBA3E4}"/>
          </ac:spMkLst>
        </pc:spChg>
      </pc:sldChg>
      <pc:sldChg chg="modSp add mod">
        <pc:chgData name="Surendra Kc" userId="880eb05b-cc72-4250-920b-6630e35cf82c" providerId="ADAL" clId="{DCBFCE2A-70B1-42F2-9488-D253353B2F60}" dt="2024-11-27T11:52:52.454" v="1202" actId="27636"/>
        <pc:sldMkLst>
          <pc:docMk/>
          <pc:sldMk cId="916780387" sldId="290"/>
        </pc:sldMkLst>
        <pc:spChg chg="mod">
          <ac:chgData name="Surendra Kc" userId="880eb05b-cc72-4250-920b-6630e35cf82c" providerId="ADAL" clId="{DCBFCE2A-70B1-42F2-9488-D253353B2F60}" dt="2024-11-19T08:25:13.647" v="252" actId="20577"/>
          <ac:spMkLst>
            <pc:docMk/>
            <pc:sldMk cId="916780387" sldId="290"/>
            <ac:spMk id="2" creationId="{80F49FF5-D8C9-989B-387B-E20807A2A261}"/>
          </ac:spMkLst>
        </pc:spChg>
        <pc:spChg chg="mod">
          <ac:chgData name="Surendra Kc" userId="880eb05b-cc72-4250-920b-6630e35cf82c" providerId="ADAL" clId="{DCBFCE2A-70B1-42F2-9488-D253353B2F60}" dt="2024-11-27T11:52:52.454" v="1202" actId="27636"/>
          <ac:spMkLst>
            <pc:docMk/>
            <pc:sldMk cId="916780387" sldId="290"/>
            <ac:spMk id="3" creationId="{7912E526-CC73-C939-82BA-7E57D66A0B60}"/>
          </ac:spMkLst>
        </pc:spChg>
      </pc:sldChg>
      <pc:sldChg chg="modSp add mod">
        <pc:chgData name="Surendra Kc" userId="880eb05b-cc72-4250-920b-6630e35cf82c" providerId="ADAL" clId="{DCBFCE2A-70B1-42F2-9488-D253353B2F60}" dt="2024-11-25T02:11:34.144" v="568" actId="27636"/>
        <pc:sldMkLst>
          <pc:docMk/>
          <pc:sldMk cId="1468182160" sldId="291"/>
        </pc:sldMkLst>
        <pc:spChg chg="mod">
          <ac:chgData name="Surendra Kc" userId="880eb05b-cc72-4250-920b-6630e35cf82c" providerId="ADAL" clId="{DCBFCE2A-70B1-42F2-9488-D253353B2F60}" dt="2024-11-25T02:11:34.144" v="568" actId="27636"/>
          <ac:spMkLst>
            <pc:docMk/>
            <pc:sldMk cId="1468182160" sldId="291"/>
            <ac:spMk id="3" creationId="{30BD238E-9134-EE20-7894-5D65E61FDBF6}"/>
          </ac:spMkLst>
        </pc:spChg>
      </pc:sldChg>
      <pc:sldChg chg="modSp new mod">
        <pc:chgData name="Surendra Kc" userId="880eb05b-cc72-4250-920b-6630e35cf82c" providerId="ADAL" clId="{DCBFCE2A-70B1-42F2-9488-D253353B2F60}" dt="2024-11-25T02:11:58.454" v="578" actId="27636"/>
        <pc:sldMkLst>
          <pc:docMk/>
          <pc:sldMk cId="2092857364" sldId="292"/>
        </pc:sldMkLst>
        <pc:spChg chg="mod">
          <ac:chgData name="Surendra Kc" userId="880eb05b-cc72-4250-920b-6630e35cf82c" providerId="ADAL" clId="{DCBFCE2A-70B1-42F2-9488-D253353B2F60}" dt="2024-11-19T08:25:52.563" v="269" actId="20577"/>
          <ac:spMkLst>
            <pc:docMk/>
            <pc:sldMk cId="2092857364" sldId="292"/>
            <ac:spMk id="2" creationId="{F07FBF1E-2075-6914-7452-E2BC478783E1}"/>
          </ac:spMkLst>
        </pc:spChg>
        <pc:spChg chg="mod">
          <ac:chgData name="Surendra Kc" userId="880eb05b-cc72-4250-920b-6630e35cf82c" providerId="ADAL" clId="{DCBFCE2A-70B1-42F2-9488-D253353B2F60}" dt="2024-11-25T02:11:58.454" v="578" actId="27636"/>
          <ac:spMkLst>
            <pc:docMk/>
            <pc:sldMk cId="2092857364" sldId="292"/>
            <ac:spMk id="3" creationId="{514EF2F0-B62F-3901-F3F2-9CBE5178DB22}"/>
          </ac:spMkLst>
        </pc:spChg>
      </pc:sldChg>
      <pc:sldChg chg="modSp add mod">
        <pc:chgData name="Surendra Kc" userId="880eb05b-cc72-4250-920b-6630e35cf82c" providerId="ADAL" clId="{DCBFCE2A-70B1-42F2-9488-D253353B2F60}" dt="2024-11-25T02:12:19.745" v="588" actId="15"/>
        <pc:sldMkLst>
          <pc:docMk/>
          <pc:sldMk cId="2002113203" sldId="293"/>
        </pc:sldMkLst>
        <pc:spChg chg="mod">
          <ac:chgData name="Surendra Kc" userId="880eb05b-cc72-4250-920b-6630e35cf82c" providerId="ADAL" clId="{DCBFCE2A-70B1-42F2-9488-D253353B2F60}" dt="2024-11-25T02:12:19.745" v="588" actId="15"/>
          <ac:spMkLst>
            <pc:docMk/>
            <pc:sldMk cId="2002113203" sldId="293"/>
            <ac:spMk id="3" creationId="{65A33541-941B-ADD0-2206-99E5B920343B}"/>
          </ac:spMkLst>
        </pc:spChg>
      </pc:sldChg>
      <pc:sldChg chg="modSp new mod">
        <pc:chgData name="Surendra Kc" userId="880eb05b-cc72-4250-920b-6630e35cf82c" providerId="ADAL" clId="{DCBFCE2A-70B1-42F2-9488-D253353B2F60}" dt="2024-11-27T11:45:35.518" v="1156" actId="15"/>
        <pc:sldMkLst>
          <pc:docMk/>
          <pc:sldMk cId="3694068252" sldId="294"/>
        </pc:sldMkLst>
        <pc:spChg chg="mod">
          <ac:chgData name="Surendra Kc" userId="880eb05b-cc72-4250-920b-6630e35cf82c" providerId="ADAL" clId="{DCBFCE2A-70B1-42F2-9488-D253353B2F60}" dt="2024-11-19T08:26:23.701" v="300" actId="20577"/>
          <ac:spMkLst>
            <pc:docMk/>
            <pc:sldMk cId="3694068252" sldId="294"/>
            <ac:spMk id="2" creationId="{609C6CBC-560C-9239-DA69-31DBF519D8D8}"/>
          </ac:spMkLst>
        </pc:spChg>
        <pc:spChg chg="mod">
          <ac:chgData name="Surendra Kc" userId="880eb05b-cc72-4250-920b-6630e35cf82c" providerId="ADAL" clId="{DCBFCE2A-70B1-42F2-9488-D253353B2F60}" dt="2024-11-27T11:45:35.518" v="1156" actId="15"/>
          <ac:spMkLst>
            <pc:docMk/>
            <pc:sldMk cId="3694068252" sldId="294"/>
            <ac:spMk id="3" creationId="{7CEA4519-28B2-4E71-A2AF-69372FFCA333}"/>
          </ac:spMkLst>
        </pc:spChg>
      </pc:sldChg>
      <pc:sldChg chg="modSp add mod">
        <pc:chgData name="Surendra Kc" userId="880eb05b-cc72-4250-920b-6630e35cf82c" providerId="ADAL" clId="{DCBFCE2A-70B1-42F2-9488-D253353B2F60}" dt="2024-11-25T02:12:34.837" v="595" actId="27636"/>
        <pc:sldMkLst>
          <pc:docMk/>
          <pc:sldMk cId="3656522676" sldId="295"/>
        </pc:sldMkLst>
        <pc:spChg chg="mod">
          <ac:chgData name="Surendra Kc" userId="880eb05b-cc72-4250-920b-6630e35cf82c" providerId="ADAL" clId="{DCBFCE2A-70B1-42F2-9488-D253353B2F60}" dt="2024-11-25T02:12:34.837" v="595" actId="27636"/>
          <ac:spMkLst>
            <pc:docMk/>
            <pc:sldMk cId="3656522676" sldId="295"/>
            <ac:spMk id="3" creationId="{393EE027-522E-7A5F-DB18-120F68A43C4B}"/>
          </ac:spMkLst>
        </pc:spChg>
      </pc:sldChg>
      <pc:sldChg chg="modSp new mod">
        <pc:chgData name="Surendra Kc" userId="880eb05b-cc72-4250-920b-6630e35cf82c" providerId="ADAL" clId="{DCBFCE2A-70B1-42F2-9488-D253353B2F60}" dt="2024-11-25T02:12:42.401" v="598" actId="15"/>
        <pc:sldMkLst>
          <pc:docMk/>
          <pc:sldMk cId="2962899500" sldId="296"/>
        </pc:sldMkLst>
        <pc:spChg chg="mod">
          <ac:chgData name="Surendra Kc" userId="880eb05b-cc72-4250-920b-6630e35cf82c" providerId="ADAL" clId="{DCBFCE2A-70B1-42F2-9488-D253353B2F60}" dt="2024-11-19T08:26:46.716" v="313" actId="20577"/>
          <ac:spMkLst>
            <pc:docMk/>
            <pc:sldMk cId="2962899500" sldId="296"/>
            <ac:spMk id="2" creationId="{B3F0FE98-303C-6D87-98FA-36D57B88A4FB}"/>
          </ac:spMkLst>
        </pc:spChg>
        <pc:spChg chg="mod">
          <ac:chgData name="Surendra Kc" userId="880eb05b-cc72-4250-920b-6630e35cf82c" providerId="ADAL" clId="{DCBFCE2A-70B1-42F2-9488-D253353B2F60}" dt="2024-11-25T02:12:42.401" v="598" actId="15"/>
          <ac:spMkLst>
            <pc:docMk/>
            <pc:sldMk cId="2962899500" sldId="296"/>
            <ac:spMk id="3" creationId="{D409E381-D73B-B3B7-6455-A2A9825BDE1B}"/>
          </ac:spMkLst>
        </pc:spChg>
      </pc:sldChg>
      <pc:sldChg chg="modSp add mod">
        <pc:chgData name="Surendra Kc" userId="880eb05b-cc72-4250-920b-6630e35cf82c" providerId="ADAL" clId="{DCBFCE2A-70B1-42F2-9488-D253353B2F60}" dt="2024-11-25T02:13:00.801" v="604" actId="15"/>
        <pc:sldMkLst>
          <pc:docMk/>
          <pc:sldMk cId="3158375558" sldId="297"/>
        </pc:sldMkLst>
        <pc:spChg chg="mod">
          <ac:chgData name="Surendra Kc" userId="880eb05b-cc72-4250-920b-6630e35cf82c" providerId="ADAL" clId="{DCBFCE2A-70B1-42F2-9488-D253353B2F60}" dt="2024-11-25T02:13:00.801" v="604" actId="15"/>
          <ac:spMkLst>
            <pc:docMk/>
            <pc:sldMk cId="3158375558" sldId="297"/>
            <ac:spMk id="3" creationId="{3C31E307-E391-977B-2138-DF5E4BFB19BA}"/>
          </ac:spMkLst>
        </pc:spChg>
      </pc:sldChg>
      <pc:sldChg chg="modSp new mod">
        <pc:chgData name="Surendra Kc" userId="880eb05b-cc72-4250-920b-6630e35cf82c" providerId="ADAL" clId="{DCBFCE2A-70B1-42F2-9488-D253353B2F60}" dt="2024-11-27T11:46:12.717" v="1157" actId="5793"/>
        <pc:sldMkLst>
          <pc:docMk/>
          <pc:sldMk cId="2926331063" sldId="298"/>
        </pc:sldMkLst>
        <pc:spChg chg="mod">
          <ac:chgData name="Surendra Kc" userId="880eb05b-cc72-4250-920b-6630e35cf82c" providerId="ADAL" clId="{DCBFCE2A-70B1-42F2-9488-D253353B2F60}" dt="2024-11-19T08:27:24.109" v="335" actId="20577"/>
          <ac:spMkLst>
            <pc:docMk/>
            <pc:sldMk cId="2926331063" sldId="298"/>
            <ac:spMk id="2" creationId="{C3562E2A-52B9-4138-BF3D-FBCA940FE0BA}"/>
          </ac:spMkLst>
        </pc:spChg>
        <pc:spChg chg="mod">
          <ac:chgData name="Surendra Kc" userId="880eb05b-cc72-4250-920b-6630e35cf82c" providerId="ADAL" clId="{DCBFCE2A-70B1-42F2-9488-D253353B2F60}" dt="2024-11-27T11:46:12.717" v="1157" actId="5793"/>
          <ac:spMkLst>
            <pc:docMk/>
            <pc:sldMk cId="2926331063" sldId="298"/>
            <ac:spMk id="3" creationId="{2EC93D96-AFDA-A394-FC82-2CAD36A07137}"/>
          </ac:spMkLst>
        </pc:spChg>
      </pc:sldChg>
      <pc:sldChg chg="modSp new mod">
        <pc:chgData name="Surendra Kc" userId="880eb05b-cc72-4250-920b-6630e35cf82c" providerId="ADAL" clId="{DCBFCE2A-70B1-42F2-9488-D253353B2F60}" dt="2024-11-27T08:33:58.475" v="817" actId="5793"/>
        <pc:sldMkLst>
          <pc:docMk/>
          <pc:sldMk cId="3255564644" sldId="299"/>
        </pc:sldMkLst>
        <pc:spChg chg="mod">
          <ac:chgData name="Surendra Kc" userId="880eb05b-cc72-4250-920b-6630e35cf82c" providerId="ADAL" clId="{DCBFCE2A-70B1-42F2-9488-D253353B2F60}" dt="2024-11-19T08:27:40.102" v="359" actId="20577"/>
          <ac:spMkLst>
            <pc:docMk/>
            <pc:sldMk cId="3255564644" sldId="299"/>
            <ac:spMk id="2" creationId="{2AC12191-42A8-516C-0890-2736F34DBED0}"/>
          </ac:spMkLst>
        </pc:spChg>
        <pc:spChg chg="mod">
          <ac:chgData name="Surendra Kc" userId="880eb05b-cc72-4250-920b-6630e35cf82c" providerId="ADAL" clId="{DCBFCE2A-70B1-42F2-9488-D253353B2F60}" dt="2024-11-27T08:33:58.475" v="817" actId="5793"/>
          <ac:spMkLst>
            <pc:docMk/>
            <pc:sldMk cId="3255564644" sldId="299"/>
            <ac:spMk id="3" creationId="{2E54C2F4-50AC-B320-0C62-AD7060FAFA43}"/>
          </ac:spMkLst>
        </pc:spChg>
      </pc:sldChg>
      <pc:sldChg chg="addSp delSp modSp new mod setBg">
        <pc:chgData name="Surendra Kc" userId="880eb05b-cc72-4250-920b-6630e35cf82c" providerId="ADAL" clId="{DCBFCE2A-70B1-42F2-9488-D253353B2F60}" dt="2024-11-19T08:28:16.230" v="385" actId="26606"/>
        <pc:sldMkLst>
          <pc:docMk/>
          <pc:sldMk cId="666109430" sldId="300"/>
        </pc:sldMkLst>
        <pc:spChg chg="mod">
          <ac:chgData name="Surendra Kc" userId="880eb05b-cc72-4250-920b-6630e35cf82c" providerId="ADAL" clId="{DCBFCE2A-70B1-42F2-9488-D253353B2F60}" dt="2024-11-19T08:28:16.230" v="385" actId="26606"/>
          <ac:spMkLst>
            <pc:docMk/>
            <pc:sldMk cId="666109430" sldId="300"/>
            <ac:spMk id="2" creationId="{BB0C6FDE-020D-4664-E7BA-4217B4368217}"/>
          </ac:spMkLst>
        </pc:spChg>
        <pc:spChg chg="del">
          <ac:chgData name="Surendra Kc" userId="880eb05b-cc72-4250-920b-6630e35cf82c" providerId="ADAL" clId="{DCBFCE2A-70B1-42F2-9488-D253353B2F60}" dt="2024-11-19T08:28:06.953" v="383"/>
          <ac:spMkLst>
            <pc:docMk/>
            <pc:sldMk cId="666109430" sldId="300"/>
            <ac:spMk id="3" creationId="{8569550A-F5BE-A3AA-2475-5B63D7B78BD0}"/>
          </ac:spMkLst>
        </pc:spChg>
        <pc:spChg chg="add mod">
          <ac:chgData name="Surendra Kc" userId="880eb05b-cc72-4250-920b-6630e35cf82c" providerId="ADAL" clId="{DCBFCE2A-70B1-42F2-9488-D253353B2F60}" dt="2024-11-19T08:28:16.230" v="385" actId="26606"/>
          <ac:spMkLst>
            <pc:docMk/>
            <pc:sldMk cId="666109430" sldId="300"/>
            <ac:spMk id="5" creationId="{1FA1B0D1-9C8A-A56C-CDF3-4F4198CB462B}"/>
          </ac:spMkLst>
        </pc:spChg>
        <pc:spChg chg="add">
          <ac:chgData name="Surendra Kc" userId="880eb05b-cc72-4250-920b-6630e35cf82c" providerId="ADAL" clId="{DCBFCE2A-70B1-42F2-9488-D253353B2F60}" dt="2024-11-19T08:28:16.230" v="385" actId="26606"/>
          <ac:spMkLst>
            <pc:docMk/>
            <pc:sldMk cId="666109430" sldId="300"/>
            <ac:spMk id="10" creationId="{5105D448-4A6C-48A3-8C3C-71AF58F3E506}"/>
          </ac:spMkLst>
        </pc:spChg>
        <pc:spChg chg="add">
          <ac:chgData name="Surendra Kc" userId="880eb05b-cc72-4250-920b-6630e35cf82c" providerId="ADAL" clId="{DCBFCE2A-70B1-42F2-9488-D253353B2F60}" dt="2024-11-19T08:28:16.230" v="385" actId="26606"/>
          <ac:spMkLst>
            <pc:docMk/>
            <pc:sldMk cId="666109430" sldId="300"/>
            <ac:spMk id="12" creationId="{4025579F-C5D8-43BE-AF84-3E66A482C567}"/>
          </ac:spMkLst>
        </pc:spChg>
        <pc:graphicFrameChg chg="add mod modGraphic">
          <ac:chgData name="Surendra Kc" userId="880eb05b-cc72-4250-920b-6630e35cf82c" providerId="ADAL" clId="{DCBFCE2A-70B1-42F2-9488-D253353B2F60}" dt="2024-11-19T08:28:16.230" v="385" actId="26606"/>
          <ac:graphicFrameMkLst>
            <pc:docMk/>
            <pc:sldMk cId="666109430" sldId="300"/>
            <ac:graphicFrameMk id="4" creationId="{19B4089A-7DBC-DFD4-3267-276D6B0C50E6}"/>
          </ac:graphicFrameMkLst>
        </pc:graphicFrameChg>
      </pc:sldChg>
      <pc:sldChg chg="modSp new mod">
        <pc:chgData name="Surendra Kc" userId="880eb05b-cc72-4250-920b-6630e35cf82c" providerId="ADAL" clId="{DCBFCE2A-70B1-42F2-9488-D253353B2F60}" dt="2024-11-25T02:14:03.580" v="642" actId="5793"/>
        <pc:sldMkLst>
          <pc:docMk/>
          <pc:sldMk cId="49306018" sldId="301"/>
        </pc:sldMkLst>
        <pc:spChg chg="mod">
          <ac:chgData name="Surendra Kc" userId="880eb05b-cc72-4250-920b-6630e35cf82c" providerId="ADAL" clId="{DCBFCE2A-70B1-42F2-9488-D253353B2F60}" dt="2024-11-19T08:28:24.687" v="388" actId="20577"/>
          <ac:spMkLst>
            <pc:docMk/>
            <pc:sldMk cId="49306018" sldId="301"/>
            <ac:spMk id="2" creationId="{1F66ABB4-BD3D-2ADA-C759-7219ED13E405}"/>
          </ac:spMkLst>
        </pc:spChg>
        <pc:spChg chg="mod">
          <ac:chgData name="Surendra Kc" userId="880eb05b-cc72-4250-920b-6630e35cf82c" providerId="ADAL" clId="{DCBFCE2A-70B1-42F2-9488-D253353B2F60}" dt="2024-11-25T02:14:03.580" v="642" actId="5793"/>
          <ac:spMkLst>
            <pc:docMk/>
            <pc:sldMk cId="49306018" sldId="301"/>
            <ac:spMk id="3" creationId="{4D60EAEF-CA89-5E01-233C-C57938335557}"/>
          </ac:spMkLst>
        </pc:spChg>
      </pc:sldChg>
      <pc:sldChg chg="modSp new mod">
        <pc:chgData name="Surendra Kc" userId="880eb05b-cc72-4250-920b-6630e35cf82c" providerId="ADAL" clId="{DCBFCE2A-70B1-42F2-9488-D253353B2F60}" dt="2024-11-25T02:14:30.941" v="659" actId="5793"/>
        <pc:sldMkLst>
          <pc:docMk/>
          <pc:sldMk cId="181356865" sldId="302"/>
        </pc:sldMkLst>
        <pc:spChg chg="mod">
          <ac:chgData name="Surendra Kc" userId="880eb05b-cc72-4250-920b-6630e35cf82c" providerId="ADAL" clId="{DCBFCE2A-70B1-42F2-9488-D253353B2F60}" dt="2024-11-19T08:28:39.134" v="404" actId="20577"/>
          <ac:spMkLst>
            <pc:docMk/>
            <pc:sldMk cId="181356865" sldId="302"/>
            <ac:spMk id="2" creationId="{5FE110DD-EA0D-FBDC-111D-0B2242AFC2E3}"/>
          </ac:spMkLst>
        </pc:spChg>
        <pc:spChg chg="mod">
          <ac:chgData name="Surendra Kc" userId="880eb05b-cc72-4250-920b-6630e35cf82c" providerId="ADAL" clId="{DCBFCE2A-70B1-42F2-9488-D253353B2F60}" dt="2024-11-25T02:14:30.941" v="659" actId="5793"/>
          <ac:spMkLst>
            <pc:docMk/>
            <pc:sldMk cId="181356865" sldId="302"/>
            <ac:spMk id="3" creationId="{E9726DAA-4FC3-30E9-FBE7-5F9E0CD48904}"/>
          </ac:spMkLst>
        </pc:spChg>
      </pc:sldChg>
      <pc:sldChg chg="modSp new mod">
        <pc:chgData name="Surendra Kc" userId="880eb05b-cc72-4250-920b-6630e35cf82c" providerId="ADAL" clId="{DCBFCE2A-70B1-42F2-9488-D253353B2F60}" dt="2024-11-27T11:47:13.229" v="1162" actId="15"/>
        <pc:sldMkLst>
          <pc:docMk/>
          <pc:sldMk cId="3501517368" sldId="303"/>
        </pc:sldMkLst>
        <pc:spChg chg="mod">
          <ac:chgData name="Surendra Kc" userId="880eb05b-cc72-4250-920b-6630e35cf82c" providerId="ADAL" clId="{DCBFCE2A-70B1-42F2-9488-D253353B2F60}" dt="2024-11-19T08:28:59.901" v="422" actId="20577"/>
          <ac:spMkLst>
            <pc:docMk/>
            <pc:sldMk cId="3501517368" sldId="303"/>
            <ac:spMk id="2" creationId="{59233966-909A-89D3-4DF7-BCF461476E33}"/>
          </ac:spMkLst>
        </pc:spChg>
        <pc:spChg chg="mod">
          <ac:chgData name="Surendra Kc" userId="880eb05b-cc72-4250-920b-6630e35cf82c" providerId="ADAL" clId="{DCBFCE2A-70B1-42F2-9488-D253353B2F60}" dt="2024-11-27T11:47:13.229" v="1162" actId="15"/>
          <ac:spMkLst>
            <pc:docMk/>
            <pc:sldMk cId="3501517368" sldId="303"/>
            <ac:spMk id="3" creationId="{AD8E4CE4-1DB8-F4BB-8B8F-2A4F0DD40F03}"/>
          </ac:spMkLst>
        </pc:spChg>
      </pc:sldChg>
      <pc:sldChg chg="addSp delSp modSp add mod setBg">
        <pc:chgData name="Surendra Kc" userId="880eb05b-cc72-4250-920b-6630e35cf82c" providerId="ADAL" clId="{DCBFCE2A-70B1-42F2-9488-D253353B2F60}" dt="2024-11-19T08:29:22.449" v="431" actId="26606"/>
        <pc:sldMkLst>
          <pc:docMk/>
          <pc:sldMk cId="1309521170" sldId="304"/>
        </pc:sldMkLst>
        <pc:spChg chg="mod">
          <ac:chgData name="Surendra Kc" userId="880eb05b-cc72-4250-920b-6630e35cf82c" providerId="ADAL" clId="{DCBFCE2A-70B1-42F2-9488-D253353B2F60}" dt="2024-11-19T08:29:22.449" v="431" actId="26606"/>
          <ac:spMkLst>
            <pc:docMk/>
            <pc:sldMk cId="1309521170" sldId="304"/>
            <ac:spMk id="2" creationId="{143EBDAF-9B7B-3899-EE26-EC67FC2A8403}"/>
          </ac:spMkLst>
        </pc:spChg>
        <pc:spChg chg="del mod">
          <ac:chgData name="Surendra Kc" userId="880eb05b-cc72-4250-920b-6630e35cf82c" providerId="ADAL" clId="{DCBFCE2A-70B1-42F2-9488-D253353B2F60}" dt="2024-11-19T08:29:19.540" v="430"/>
          <ac:spMkLst>
            <pc:docMk/>
            <pc:sldMk cId="1309521170" sldId="304"/>
            <ac:spMk id="3" creationId="{667F1699-9177-C59C-E07B-B6D478CB4A4A}"/>
          </ac:spMkLst>
        </pc:spChg>
        <pc:spChg chg="add mod">
          <ac:chgData name="Surendra Kc" userId="880eb05b-cc72-4250-920b-6630e35cf82c" providerId="ADAL" clId="{DCBFCE2A-70B1-42F2-9488-D253353B2F60}" dt="2024-11-19T08:29:16.898" v="427"/>
          <ac:spMkLst>
            <pc:docMk/>
            <pc:sldMk cId="1309521170" sldId="304"/>
            <ac:spMk id="5" creationId="{2A128187-3DA5-B5E2-A62B-1FD63E761C33}"/>
          </ac:spMkLst>
        </pc:spChg>
        <pc:spChg chg="add mod">
          <ac:chgData name="Surendra Kc" userId="880eb05b-cc72-4250-920b-6630e35cf82c" providerId="ADAL" clId="{DCBFCE2A-70B1-42F2-9488-D253353B2F60}" dt="2024-11-19T08:29:22.449" v="431" actId="26606"/>
          <ac:spMkLst>
            <pc:docMk/>
            <pc:sldMk cId="1309521170" sldId="304"/>
            <ac:spMk id="7" creationId="{0F07EA69-4D42-C46C-5EF2-D266A1B34E13}"/>
          </ac:spMkLst>
        </pc:spChg>
        <pc:spChg chg="add">
          <ac:chgData name="Surendra Kc" userId="880eb05b-cc72-4250-920b-6630e35cf82c" providerId="ADAL" clId="{DCBFCE2A-70B1-42F2-9488-D253353B2F60}" dt="2024-11-19T08:29:22.449" v="431" actId="26606"/>
          <ac:spMkLst>
            <pc:docMk/>
            <pc:sldMk cId="1309521170" sldId="304"/>
            <ac:spMk id="12" creationId="{5105D448-4A6C-48A3-8C3C-71AF58F3E506}"/>
          </ac:spMkLst>
        </pc:spChg>
        <pc:spChg chg="add">
          <ac:chgData name="Surendra Kc" userId="880eb05b-cc72-4250-920b-6630e35cf82c" providerId="ADAL" clId="{DCBFCE2A-70B1-42F2-9488-D253353B2F60}" dt="2024-11-19T08:29:22.449" v="431" actId="26606"/>
          <ac:spMkLst>
            <pc:docMk/>
            <pc:sldMk cId="1309521170" sldId="304"/>
            <ac:spMk id="14" creationId="{4025579F-C5D8-43BE-AF84-3E66A482C567}"/>
          </ac:spMkLst>
        </pc:spChg>
        <pc:graphicFrameChg chg="add mod">
          <ac:chgData name="Surendra Kc" userId="880eb05b-cc72-4250-920b-6630e35cf82c" providerId="ADAL" clId="{DCBFCE2A-70B1-42F2-9488-D253353B2F60}" dt="2024-11-19T08:29:15.536" v="426"/>
          <ac:graphicFrameMkLst>
            <pc:docMk/>
            <pc:sldMk cId="1309521170" sldId="304"/>
            <ac:graphicFrameMk id="4" creationId="{3714CCD3-8A62-7B64-9649-D114D6C8E8DC}"/>
          </ac:graphicFrameMkLst>
        </pc:graphicFrameChg>
        <pc:graphicFrameChg chg="add mod modGraphic">
          <ac:chgData name="Surendra Kc" userId="880eb05b-cc72-4250-920b-6630e35cf82c" providerId="ADAL" clId="{DCBFCE2A-70B1-42F2-9488-D253353B2F60}" dt="2024-11-19T08:29:22.449" v="431" actId="26606"/>
          <ac:graphicFrameMkLst>
            <pc:docMk/>
            <pc:sldMk cId="1309521170" sldId="304"/>
            <ac:graphicFrameMk id="6" creationId="{4A76D879-3B46-2020-1130-2F4DCCAA08C5}"/>
          </ac:graphicFrameMkLst>
        </pc:graphicFrameChg>
      </pc:sldChg>
      <pc:sldChg chg="addSp delSp modSp new mod">
        <pc:chgData name="Surendra Kc" userId="880eb05b-cc72-4250-920b-6630e35cf82c" providerId="ADAL" clId="{DCBFCE2A-70B1-42F2-9488-D253353B2F60}" dt="2024-11-19T08:29:35.289" v="441"/>
        <pc:sldMkLst>
          <pc:docMk/>
          <pc:sldMk cId="3922014899" sldId="305"/>
        </pc:sldMkLst>
        <pc:spChg chg="mod">
          <ac:chgData name="Surendra Kc" userId="880eb05b-cc72-4250-920b-6630e35cf82c" providerId="ADAL" clId="{DCBFCE2A-70B1-42F2-9488-D253353B2F60}" dt="2024-11-19T08:29:33.145" v="439" actId="20577"/>
          <ac:spMkLst>
            <pc:docMk/>
            <pc:sldMk cId="3922014899" sldId="305"/>
            <ac:spMk id="2" creationId="{9DDB0763-63A3-2F19-CF2D-830A99C97426}"/>
          </ac:spMkLst>
        </pc:spChg>
        <pc:spChg chg="del mod">
          <ac:chgData name="Surendra Kc" userId="880eb05b-cc72-4250-920b-6630e35cf82c" providerId="ADAL" clId="{DCBFCE2A-70B1-42F2-9488-D253353B2F60}" dt="2024-11-19T08:29:35.289" v="441"/>
          <ac:spMkLst>
            <pc:docMk/>
            <pc:sldMk cId="3922014899" sldId="305"/>
            <ac:spMk id="3" creationId="{D6DF30C0-6462-BC49-088F-AFF874F6473A}"/>
          </ac:spMkLst>
        </pc:spChg>
        <pc:spChg chg="add">
          <ac:chgData name="Surendra Kc" userId="880eb05b-cc72-4250-920b-6630e35cf82c" providerId="ADAL" clId="{DCBFCE2A-70B1-42F2-9488-D253353B2F60}" dt="2024-11-19T08:29:35.289" v="441"/>
          <ac:spMkLst>
            <pc:docMk/>
            <pc:sldMk cId="3922014899" sldId="305"/>
            <ac:spMk id="5" creationId="{4CEC4D9A-BE70-CC99-BF13-F8D45DF90D07}"/>
          </ac:spMkLst>
        </pc:spChg>
        <pc:graphicFrameChg chg="add mod">
          <ac:chgData name="Surendra Kc" userId="880eb05b-cc72-4250-920b-6630e35cf82c" providerId="ADAL" clId="{DCBFCE2A-70B1-42F2-9488-D253353B2F60}" dt="2024-11-19T08:29:35.289" v="441"/>
          <ac:graphicFrameMkLst>
            <pc:docMk/>
            <pc:sldMk cId="3922014899" sldId="305"/>
            <ac:graphicFrameMk id="4" creationId="{555DF60C-EBFA-805B-16A6-A907F7421F98}"/>
          </ac:graphicFrameMkLst>
        </pc:graphicFrameChg>
      </pc:sldChg>
      <pc:sldChg chg="modSp new mod">
        <pc:chgData name="Surendra Kc" userId="880eb05b-cc72-4250-920b-6630e35cf82c" providerId="ADAL" clId="{DCBFCE2A-70B1-42F2-9488-D253353B2F60}" dt="2024-11-25T02:14:47.239" v="666" actId="27636"/>
        <pc:sldMkLst>
          <pc:docMk/>
          <pc:sldMk cId="3758085107" sldId="306"/>
        </pc:sldMkLst>
        <pc:spChg chg="mod">
          <ac:chgData name="Surendra Kc" userId="880eb05b-cc72-4250-920b-6630e35cf82c" providerId="ADAL" clId="{DCBFCE2A-70B1-42F2-9488-D253353B2F60}" dt="2024-11-19T08:30:38.350" v="445" actId="20577"/>
          <ac:spMkLst>
            <pc:docMk/>
            <pc:sldMk cId="3758085107" sldId="306"/>
            <ac:spMk id="2" creationId="{0A56B833-7A58-DED5-6C6E-FC9FBA2A00E9}"/>
          </ac:spMkLst>
        </pc:spChg>
        <pc:spChg chg="mod">
          <ac:chgData name="Surendra Kc" userId="880eb05b-cc72-4250-920b-6630e35cf82c" providerId="ADAL" clId="{DCBFCE2A-70B1-42F2-9488-D253353B2F60}" dt="2024-11-25T02:14:47.239" v="666" actId="27636"/>
          <ac:spMkLst>
            <pc:docMk/>
            <pc:sldMk cId="3758085107" sldId="306"/>
            <ac:spMk id="3" creationId="{C2EEDBFF-BB81-9E3E-807F-68190C5AB4C4}"/>
          </ac:spMkLst>
        </pc:spChg>
      </pc:sldChg>
      <pc:sldChg chg="modSp new mod">
        <pc:chgData name="Surendra Kc" userId="880eb05b-cc72-4250-920b-6630e35cf82c" providerId="ADAL" clId="{DCBFCE2A-70B1-42F2-9488-D253353B2F60}" dt="2024-11-25T02:14:21.344" v="647" actId="27636"/>
        <pc:sldMkLst>
          <pc:docMk/>
          <pc:sldMk cId="1646366027" sldId="307"/>
        </pc:sldMkLst>
        <pc:spChg chg="mod">
          <ac:chgData name="Surendra Kc" userId="880eb05b-cc72-4250-920b-6630e35cf82c" providerId="ADAL" clId="{DCBFCE2A-70B1-42F2-9488-D253353B2F60}" dt="2024-11-19T08:30:58.082" v="457" actId="20577"/>
          <ac:spMkLst>
            <pc:docMk/>
            <pc:sldMk cId="1646366027" sldId="307"/>
            <ac:spMk id="2" creationId="{16F18426-A63A-C17E-5636-A823038ECCB1}"/>
          </ac:spMkLst>
        </pc:spChg>
        <pc:spChg chg="mod">
          <ac:chgData name="Surendra Kc" userId="880eb05b-cc72-4250-920b-6630e35cf82c" providerId="ADAL" clId="{DCBFCE2A-70B1-42F2-9488-D253353B2F60}" dt="2024-11-25T02:14:21.344" v="647" actId="27636"/>
          <ac:spMkLst>
            <pc:docMk/>
            <pc:sldMk cId="1646366027" sldId="307"/>
            <ac:spMk id="3" creationId="{E440DDD8-B7BB-7EA6-6662-1898D80EB0FD}"/>
          </ac:spMkLst>
        </pc:spChg>
      </pc:sldChg>
      <pc:sldChg chg="addSp delSp modSp new mod">
        <pc:chgData name="Surendra Kc" userId="880eb05b-cc72-4250-920b-6630e35cf82c" providerId="ADAL" clId="{DCBFCE2A-70B1-42F2-9488-D253353B2F60}" dt="2024-11-19T08:31:41.808" v="468"/>
        <pc:sldMkLst>
          <pc:docMk/>
          <pc:sldMk cId="2667898923" sldId="308"/>
        </pc:sldMkLst>
        <pc:spChg chg="mod">
          <ac:chgData name="Surendra Kc" userId="880eb05b-cc72-4250-920b-6630e35cf82c" providerId="ADAL" clId="{DCBFCE2A-70B1-42F2-9488-D253353B2F60}" dt="2024-11-19T08:31:38.961" v="467" actId="20577"/>
          <ac:spMkLst>
            <pc:docMk/>
            <pc:sldMk cId="2667898923" sldId="308"/>
            <ac:spMk id="2" creationId="{C278FFC9-3AA3-8D60-3864-584EE6B0F6D0}"/>
          </ac:spMkLst>
        </pc:spChg>
        <pc:spChg chg="del">
          <ac:chgData name="Surendra Kc" userId="880eb05b-cc72-4250-920b-6630e35cf82c" providerId="ADAL" clId="{DCBFCE2A-70B1-42F2-9488-D253353B2F60}" dt="2024-11-19T08:31:41.808" v="468"/>
          <ac:spMkLst>
            <pc:docMk/>
            <pc:sldMk cId="2667898923" sldId="308"/>
            <ac:spMk id="3" creationId="{BEC0F5E9-8FAB-6909-D861-8D8E6F8A2C1C}"/>
          </ac:spMkLst>
        </pc:spChg>
        <pc:picChg chg="add mod">
          <ac:chgData name="Surendra Kc" userId="880eb05b-cc72-4250-920b-6630e35cf82c" providerId="ADAL" clId="{DCBFCE2A-70B1-42F2-9488-D253353B2F60}" dt="2024-11-19T08:31:41.808" v="468"/>
          <ac:picMkLst>
            <pc:docMk/>
            <pc:sldMk cId="2667898923" sldId="308"/>
            <ac:picMk id="4098" creationId="{90259FEE-0245-F67D-F9C3-CBFBBBCB0661}"/>
          </ac:picMkLst>
        </pc:picChg>
      </pc:sldChg>
      <pc:sldChg chg="addSp modSp new mod">
        <pc:chgData name="Surendra Kc" userId="880eb05b-cc72-4250-920b-6630e35cf82c" providerId="ADAL" clId="{DCBFCE2A-70B1-42F2-9488-D253353B2F60}" dt="2024-11-19T08:32:32.971" v="475" actId="1076"/>
        <pc:sldMkLst>
          <pc:docMk/>
          <pc:sldMk cId="2857742532" sldId="309"/>
        </pc:sldMkLst>
        <pc:spChg chg="mod">
          <ac:chgData name="Surendra Kc" userId="880eb05b-cc72-4250-920b-6630e35cf82c" providerId="ADAL" clId="{DCBFCE2A-70B1-42F2-9488-D253353B2F60}" dt="2024-11-19T08:32:15.932" v="472" actId="20577"/>
          <ac:spMkLst>
            <pc:docMk/>
            <pc:sldMk cId="2857742532" sldId="309"/>
            <ac:spMk id="2" creationId="{7053C3FC-6777-FE7E-0019-6FE5F6AD472A}"/>
          </ac:spMkLst>
        </pc:spChg>
        <pc:picChg chg="add mod">
          <ac:chgData name="Surendra Kc" userId="880eb05b-cc72-4250-920b-6630e35cf82c" providerId="ADAL" clId="{DCBFCE2A-70B1-42F2-9488-D253353B2F60}" dt="2024-11-19T08:32:32.971" v="475" actId="1076"/>
          <ac:picMkLst>
            <pc:docMk/>
            <pc:sldMk cId="2857742532" sldId="309"/>
            <ac:picMk id="5122" creationId="{4DD83911-8420-4BB1-3EE2-20FEC6592E2C}"/>
          </ac:picMkLst>
        </pc:picChg>
      </pc:sldChg>
      <pc:sldChg chg="addSp delSp modSp new mod setBg">
        <pc:chgData name="Surendra Kc" userId="880eb05b-cc72-4250-920b-6630e35cf82c" providerId="ADAL" clId="{DCBFCE2A-70B1-42F2-9488-D253353B2F60}" dt="2024-11-19T08:33:26.598" v="495" actId="26606"/>
        <pc:sldMkLst>
          <pc:docMk/>
          <pc:sldMk cId="3218077016" sldId="310"/>
        </pc:sldMkLst>
        <pc:spChg chg="mod">
          <ac:chgData name="Surendra Kc" userId="880eb05b-cc72-4250-920b-6630e35cf82c" providerId="ADAL" clId="{DCBFCE2A-70B1-42F2-9488-D253353B2F60}" dt="2024-11-19T08:33:26.598" v="495" actId="26606"/>
          <ac:spMkLst>
            <pc:docMk/>
            <pc:sldMk cId="3218077016" sldId="310"/>
            <ac:spMk id="2" creationId="{D4287860-D1CD-48D9-4A65-DC922BD718B9}"/>
          </ac:spMkLst>
        </pc:spChg>
        <pc:spChg chg="del">
          <ac:chgData name="Surendra Kc" userId="880eb05b-cc72-4250-920b-6630e35cf82c" providerId="ADAL" clId="{DCBFCE2A-70B1-42F2-9488-D253353B2F60}" dt="2024-11-19T08:33:26.598" v="495" actId="26606"/>
          <ac:spMkLst>
            <pc:docMk/>
            <pc:sldMk cId="3218077016" sldId="310"/>
            <ac:spMk id="3" creationId="{0935711B-F752-3847-4329-B3EA79C97BEB}"/>
          </ac:spMkLst>
        </pc:spChg>
        <pc:spChg chg="add">
          <ac:chgData name="Surendra Kc" userId="880eb05b-cc72-4250-920b-6630e35cf82c" providerId="ADAL" clId="{DCBFCE2A-70B1-42F2-9488-D253353B2F60}" dt="2024-11-19T08:33:26.598" v="495" actId="26606"/>
          <ac:spMkLst>
            <pc:docMk/>
            <pc:sldMk cId="3218077016" sldId="310"/>
            <ac:spMk id="6151" creationId="{D4771268-CB57-404A-9271-370EB28F6090}"/>
          </ac:spMkLst>
        </pc:spChg>
        <pc:picChg chg="add mod">
          <ac:chgData name="Surendra Kc" userId="880eb05b-cc72-4250-920b-6630e35cf82c" providerId="ADAL" clId="{DCBFCE2A-70B1-42F2-9488-D253353B2F60}" dt="2024-11-19T08:33:26.598" v="495" actId="26606"/>
          <ac:picMkLst>
            <pc:docMk/>
            <pc:sldMk cId="3218077016" sldId="310"/>
            <ac:picMk id="6146" creationId="{C1EA833B-5508-8E33-C04C-AA5FE2DBD4DF}"/>
          </ac:picMkLst>
        </pc:picChg>
      </pc:sldChg>
      <pc:sldChg chg="addSp delSp modSp new mod setBg">
        <pc:chgData name="Surendra Kc" userId="880eb05b-cc72-4250-920b-6630e35cf82c" providerId="ADAL" clId="{DCBFCE2A-70B1-42F2-9488-D253353B2F60}" dt="2024-11-19T08:35:20.172" v="528" actId="26606"/>
        <pc:sldMkLst>
          <pc:docMk/>
          <pc:sldMk cId="3584994716" sldId="311"/>
        </pc:sldMkLst>
        <pc:spChg chg="mod">
          <ac:chgData name="Surendra Kc" userId="880eb05b-cc72-4250-920b-6630e35cf82c" providerId="ADAL" clId="{DCBFCE2A-70B1-42F2-9488-D253353B2F60}" dt="2024-11-19T08:35:20.172" v="528" actId="26606"/>
          <ac:spMkLst>
            <pc:docMk/>
            <pc:sldMk cId="3584994716" sldId="311"/>
            <ac:spMk id="2" creationId="{D63BAB1C-208F-E10A-E3D9-0C250093C560}"/>
          </ac:spMkLst>
        </pc:spChg>
        <pc:spChg chg="del">
          <ac:chgData name="Surendra Kc" userId="880eb05b-cc72-4250-920b-6630e35cf82c" providerId="ADAL" clId="{DCBFCE2A-70B1-42F2-9488-D253353B2F60}" dt="2024-11-19T08:35:20.172" v="528" actId="26606"/>
          <ac:spMkLst>
            <pc:docMk/>
            <pc:sldMk cId="3584994716" sldId="311"/>
            <ac:spMk id="3" creationId="{30F7BAFA-2264-32B3-6688-B697852B5BD1}"/>
          </ac:spMkLst>
        </pc:spChg>
        <pc:spChg chg="add">
          <ac:chgData name="Surendra Kc" userId="880eb05b-cc72-4250-920b-6630e35cf82c" providerId="ADAL" clId="{DCBFCE2A-70B1-42F2-9488-D253353B2F60}" dt="2024-11-19T08:35:20.172" v="528" actId="26606"/>
          <ac:spMkLst>
            <pc:docMk/>
            <pc:sldMk cId="3584994716" sldId="311"/>
            <ac:spMk id="7175" creationId="{6753252F-4873-4F63-801D-CC719279A7D5}"/>
          </ac:spMkLst>
        </pc:spChg>
        <pc:spChg chg="add">
          <ac:chgData name="Surendra Kc" userId="880eb05b-cc72-4250-920b-6630e35cf82c" providerId="ADAL" clId="{DCBFCE2A-70B1-42F2-9488-D253353B2F60}" dt="2024-11-19T08:35:20.172" v="528" actId="26606"/>
          <ac:spMkLst>
            <pc:docMk/>
            <pc:sldMk cId="3584994716" sldId="311"/>
            <ac:spMk id="7177" creationId="{047C8CCB-F95D-4249-92DD-651249D3535A}"/>
          </ac:spMkLst>
        </pc:spChg>
        <pc:picChg chg="add mod">
          <ac:chgData name="Surendra Kc" userId="880eb05b-cc72-4250-920b-6630e35cf82c" providerId="ADAL" clId="{DCBFCE2A-70B1-42F2-9488-D253353B2F60}" dt="2024-11-19T08:35:20.172" v="528" actId="26606"/>
          <ac:picMkLst>
            <pc:docMk/>
            <pc:sldMk cId="3584994716" sldId="311"/>
            <ac:picMk id="7170" creationId="{3DD6E8BC-D383-795D-3DF4-5426699A9B75}"/>
          </ac:picMkLst>
        </pc:picChg>
      </pc:sldChg>
      <pc:sldChg chg="delSp add setBg delDesignElem">
        <pc:chgData name="Surendra Kc" userId="880eb05b-cc72-4250-920b-6630e35cf82c" providerId="ADAL" clId="{DCBFCE2A-70B1-42F2-9488-D253353B2F60}" dt="2024-11-27T05:07:56.940" v="686"/>
        <pc:sldMkLst>
          <pc:docMk/>
          <pc:sldMk cId="3038103906" sldId="399"/>
        </pc:sldMkLst>
        <pc:spChg chg="del">
          <ac:chgData name="Surendra Kc" userId="880eb05b-cc72-4250-920b-6630e35cf82c" providerId="ADAL" clId="{DCBFCE2A-70B1-42F2-9488-D253353B2F60}" dt="2024-11-27T05:07:56.940" v="686"/>
          <ac:spMkLst>
            <pc:docMk/>
            <pc:sldMk cId="3038103906" sldId="399"/>
            <ac:spMk id="10" creationId="{F3060C83-F051-4F0E-ABAD-AA0DFC48B218}"/>
          </ac:spMkLst>
        </pc:spChg>
        <pc:spChg chg="del">
          <ac:chgData name="Surendra Kc" userId="880eb05b-cc72-4250-920b-6630e35cf82c" providerId="ADAL" clId="{DCBFCE2A-70B1-42F2-9488-D253353B2F60}" dt="2024-11-27T05:07:56.940" v="686"/>
          <ac:spMkLst>
            <pc:docMk/>
            <pc:sldMk cId="3038103906" sldId="399"/>
            <ac:spMk id="12" creationId="{83C98ABE-055B-441F-B07E-44F97F083C39}"/>
          </ac:spMkLst>
        </pc:spChg>
        <pc:spChg chg="del">
          <ac:chgData name="Surendra Kc" userId="880eb05b-cc72-4250-920b-6630e35cf82c" providerId="ADAL" clId="{DCBFCE2A-70B1-42F2-9488-D253353B2F60}" dt="2024-11-27T05:07:56.940" v="686"/>
          <ac:spMkLst>
            <pc:docMk/>
            <pc:sldMk cId="3038103906" sldId="399"/>
            <ac:spMk id="14" creationId="{29FDB030-9B49-4CED-8CCD-4D99382388AC}"/>
          </ac:spMkLst>
        </pc:spChg>
        <pc:spChg chg="del">
          <ac:chgData name="Surendra Kc" userId="880eb05b-cc72-4250-920b-6630e35cf82c" providerId="ADAL" clId="{DCBFCE2A-70B1-42F2-9488-D253353B2F60}" dt="2024-11-27T05:07:56.940" v="686"/>
          <ac:spMkLst>
            <pc:docMk/>
            <pc:sldMk cId="3038103906" sldId="399"/>
            <ac:spMk id="16" creationId="{3783CA14-24A1-485C-8B30-D6A5D87987AD}"/>
          </ac:spMkLst>
        </pc:spChg>
        <pc:spChg chg="del">
          <ac:chgData name="Surendra Kc" userId="880eb05b-cc72-4250-920b-6630e35cf82c" providerId="ADAL" clId="{DCBFCE2A-70B1-42F2-9488-D253353B2F60}" dt="2024-11-27T05:07:56.940" v="686"/>
          <ac:spMkLst>
            <pc:docMk/>
            <pc:sldMk cId="3038103906" sldId="399"/>
            <ac:spMk id="18" creationId="{9A97C86A-04D6-40F7-AE84-31AB43E6A846}"/>
          </ac:spMkLst>
        </pc:spChg>
        <pc:spChg chg="del">
          <ac:chgData name="Surendra Kc" userId="880eb05b-cc72-4250-920b-6630e35cf82c" providerId="ADAL" clId="{DCBFCE2A-70B1-42F2-9488-D253353B2F60}" dt="2024-11-27T05:07:56.940" v="686"/>
          <ac:spMkLst>
            <pc:docMk/>
            <pc:sldMk cId="3038103906" sldId="399"/>
            <ac:spMk id="20" creationId="{FF9F2414-84E8-453E-B1F3-389FDE8192D9}"/>
          </ac:spMkLst>
        </pc:spChg>
        <pc:spChg chg="del">
          <ac:chgData name="Surendra Kc" userId="880eb05b-cc72-4250-920b-6630e35cf82c" providerId="ADAL" clId="{DCBFCE2A-70B1-42F2-9488-D253353B2F60}" dt="2024-11-27T05:07:56.940" v="686"/>
          <ac:spMkLst>
            <pc:docMk/>
            <pc:sldMk cId="3038103906" sldId="399"/>
            <ac:spMk id="22" creationId="{3ECA69A1-7536-43AC-85EF-C7106179F5ED}"/>
          </ac:spMkLst>
        </pc:spChg>
      </pc:sldChg>
      <pc:sldChg chg="modSp new mod">
        <pc:chgData name="Surendra Kc" userId="880eb05b-cc72-4250-920b-6630e35cf82c" providerId="ADAL" clId="{DCBFCE2A-70B1-42F2-9488-D253353B2F60}" dt="2024-11-27T08:03:08.184" v="729" actId="5793"/>
        <pc:sldMkLst>
          <pc:docMk/>
          <pc:sldMk cId="2363827579" sldId="400"/>
        </pc:sldMkLst>
        <pc:spChg chg="mod">
          <ac:chgData name="Surendra Kc" userId="880eb05b-cc72-4250-920b-6630e35cf82c" providerId="ADAL" clId="{DCBFCE2A-70B1-42F2-9488-D253353B2F60}" dt="2024-11-27T08:01:49.255" v="720" actId="20577"/>
          <ac:spMkLst>
            <pc:docMk/>
            <pc:sldMk cId="2363827579" sldId="400"/>
            <ac:spMk id="2" creationId="{B394BCE1-77B3-D13D-A142-F1916A1557AE}"/>
          </ac:spMkLst>
        </pc:spChg>
        <pc:spChg chg="mod">
          <ac:chgData name="Surendra Kc" userId="880eb05b-cc72-4250-920b-6630e35cf82c" providerId="ADAL" clId="{DCBFCE2A-70B1-42F2-9488-D253353B2F60}" dt="2024-11-27T08:03:08.184" v="729" actId="5793"/>
          <ac:spMkLst>
            <pc:docMk/>
            <pc:sldMk cId="2363827579" sldId="400"/>
            <ac:spMk id="3" creationId="{2EF50D54-2E01-A8CE-231C-4E7C31ADDA6B}"/>
          </ac:spMkLst>
        </pc:spChg>
      </pc:sldChg>
      <pc:sldChg chg="addSp modSp new mod setBg">
        <pc:chgData name="Surendra Kc" userId="880eb05b-cc72-4250-920b-6630e35cf82c" providerId="ADAL" clId="{DCBFCE2A-70B1-42F2-9488-D253353B2F60}" dt="2024-11-27T08:25:55.511" v="797" actId="26606"/>
        <pc:sldMkLst>
          <pc:docMk/>
          <pc:sldMk cId="3786107879" sldId="401"/>
        </pc:sldMkLst>
        <pc:spChg chg="mod">
          <ac:chgData name="Surendra Kc" userId="880eb05b-cc72-4250-920b-6630e35cf82c" providerId="ADAL" clId="{DCBFCE2A-70B1-42F2-9488-D253353B2F60}" dt="2024-11-27T08:25:55.511" v="797" actId="26606"/>
          <ac:spMkLst>
            <pc:docMk/>
            <pc:sldMk cId="3786107879" sldId="401"/>
            <ac:spMk id="2" creationId="{462FB311-4128-D2B1-BA03-A2B795DAC80C}"/>
          </ac:spMkLst>
        </pc:spChg>
        <pc:spChg chg="mod">
          <ac:chgData name="Surendra Kc" userId="880eb05b-cc72-4250-920b-6630e35cf82c" providerId="ADAL" clId="{DCBFCE2A-70B1-42F2-9488-D253353B2F60}" dt="2024-11-27T08:25:55.511" v="797" actId="26606"/>
          <ac:spMkLst>
            <pc:docMk/>
            <pc:sldMk cId="3786107879" sldId="401"/>
            <ac:spMk id="3" creationId="{3D28F8E0-30C0-8C55-8C39-3BDE5AFEA953}"/>
          </ac:spMkLst>
        </pc:spChg>
        <pc:spChg chg="add">
          <ac:chgData name="Surendra Kc" userId="880eb05b-cc72-4250-920b-6630e35cf82c" providerId="ADAL" clId="{DCBFCE2A-70B1-42F2-9488-D253353B2F60}" dt="2024-11-27T08:05:14.871" v="756"/>
          <ac:spMkLst>
            <pc:docMk/>
            <pc:sldMk cId="3786107879" sldId="401"/>
            <ac:spMk id="4" creationId="{88EC88ED-37D9-E3D2-6401-3636847BABF5}"/>
          </ac:spMkLst>
        </pc:spChg>
        <pc:spChg chg="add mod">
          <ac:chgData name="Surendra Kc" userId="880eb05b-cc72-4250-920b-6630e35cf82c" providerId="ADAL" clId="{DCBFCE2A-70B1-42F2-9488-D253353B2F60}" dt="2024-11-27T08:05:24.694" v="757"/>
          <ac:spMkLst>
            <pc:docMk/>
            <pc:sldMk cId="3786107879" sldId="401"/>
            <ac:spMk id="5" creationId="{AA659AEF-6DCF-419F-8B18-F077415A5323}"/>
          </ac:spMkLst>
        </pc:spChg>
        <pc:spChg chg="add mod">
          <ac:chgData name="Surendra Kc" userId="880eb05b-cc72-4250-920b-6630e35cf82c" providerId="ADAL" clId="{DCBFCE2A-70B1-42F2-9488-D253353B2F60}" dt="2024-11-27T08:05:34.437" v="759"/>
          <ac:spMkLst>
            <pc:docMk/>
            <pc:sldMk cId="3786107879" sldId="401"/>
            <ac:spMk id="6" creationId="{0A61F996-0C2B-DAA7-3723-DDA3987D78ED}"/>
          </ac:spMkLst>
        </pc:spChg>
        <pc:spChg chg="add">
          <ac:chgData name="Surendra Kc" userId="880eb05b-cc72-4250-920b-6630e35cf82c" providerId="ADAL" clId="{DCBFCE2A-70B1-42F2-9488-D253353B2F60}" dt="2024-11-27T08:25:55.511" v="797" actId="26606"/>
          <ac:spMkLst>
            <pc:docMk/>
            <pc:sldMk cId="3786107879" sldId="401"/>
            <ac:spMk id="13" creationId="{0B9EE3F3-89B7-43C3-8651-C4C96830993D}"/>
          </ac:spMkLst>
        </pc:spChg>
        <pc:spChg chg="add">
          <ac:chgData name="Surendra Kc" userId="880eb05b-cc72-4250-920b-6630e35cf82c" providerId="ADAL" clId="{DCBFCE2A-70B1-42F2-9488-D253353B2F60}" dt="2024-11-27T08:25:55.511" v="797" actId="26606"/>
          <ac:spMkLst>
            <pc:docMk/>
            <pc:sldMk cId="3786107879" sldId="401"/>
            <ac:spMk id="15" creationId="{33AE4636-AEEC-45D6-84D4-7AC2DA48ECF8}"/>
          </ac:spMkLst>
        </pc:spChg>
        <pc:spChg chg="add">
          <ac:chgData name="Surendra Kc" userId="880eb05b-cc72-4250-920b-6630e35cf82c" providerId="ADAL" clId="{DCBFCE2A-70B1-42F2-9488-D253353B2F60}" dt="2024-11-27T08:25:55.511" v="797" actId="26606"/>
          <ac:spMkLst>
            <pc:docMk/>
            <pc:sldMk cId="3786107879" sldId="401"/>
            <ac:spMk id="17" creationId="{8D9CE0F4-2EB2-4F1F-8AAC-DB3571D9FE10}"/>
          </ac:spMkLst>
        </pc:spChg>
        <pc:picChg chg="add mod ord">
          <ac:chgData name="Surendra Kc" userId="880eb05b-cc72-4250-920b-6630e35cf82c" providerId="ADAL" clId="{DCBFCE2A-70B1-42F2-9488-D253353B2F60}" dt="2024-11-27T08:25:55.511" v="797" actId="26606"/>
          <ac:picMkLst>
            <pc:docMk/>
            <pc:sldMk cId="3786107879" sldId="401"/>
            <ac:picMk id="8" creationId="{95107641-0CBC-89A2-E838-A153A65F0CE1}"/>
          </ac:picMkLst>
        </pc:picChg>
      </pc:sldChg>
      <pc:sldChg chg="addSp modSp new mod setBg">
        <pc:chgData name="Surendra Kc" userId="880eb05b-cc72-4250-920b-6630e35cf82c" providerId="ADAL" clId="{DCBFCE2A-70B1-42F2-9488-D253353B2F60}" dt="2024-11-27T08:26:35.314" v="799" actId="26606"/>
        <pc:sldMkLst>
          <pc:docMk/>
          <pc:sldMk cId="373453143" sldId="402"/>
        </pc:sldMkLst>
        <pc:spChg chg="mod">
          <ac:chgData name="Surendra Kc" userId="880eb05b-cc72-4250-920b-6630e35cf82c" providerId="ADAL" clId="{DCBFCE2A-70B1-42F2-9488-D253353B2F60}" dt="2024-11-27T08:26:35.314" v="799" actId="26606"/>
          <ac:spMkLst>
            <pc:docMk/>
            <pc:sldMk cId="373453143" sldId="402"/>
            <ac:spMk id="2" creationId="{BB2111DF-3D5E-C342-784E-F43B80D95163}"/>
          </ac:spMkLst>
        </pc:spChg>
        <pc:spChg chg="mod">
          <ac:chgData name="Surendra Kc" userId="880eb05b-cc72-4250-920b-6630e35cf82c" providerId="ADAL" clId="{DCBFCE2A-70B1-42F2-9488-D253353B2F60}" dt="2024-11-27T08:26:35.314" v="799" actId="26606"/>
          <ac:spMkLst>
            <pc:docMk/>
            <pc:sldMk cId="373453143" sldId="402"/>
            <ac:spMk id="3" creationId="{79DC3A5A-6D9A-3562-8EA3-64C222605655}"/>
          </ac:spMkLst>
        </pc:spChg>
        <pc:spChg chg="add">
          <ac:chgData name="Surendra Kc" userId="880eb05b-cc72-4250-920b-6630e35cf82c" providerId="ADAL" clId="{DCBFCE2A-70B1-42F2-9488-D253353B2F60}" dt="2024-11-27T08:26:35.314" v="799" actId="26606"/>
          <ac:spMkLst>
            <pc:docMk/>
            <pc:sldMk cId="373453143" sldId="402"/>
            <ac:spMk id="10" creationId="{058A14AF-9FB5-4CC7-BA35-E8E85D3EDF0E}"/>
          </ac:spMkLst>
        </pc:spChg>
        <pc:spChg chg="add">
          <ac:chgData name="Surendra Kc" userId="880eb05b-cc72-4250-920b-6630e35cf82c" providerId="ADAL" clId="{DCBFCE2A-70B1-42F2-9488-D253353B2F60}" dt="2024-11-27T08:26:35.314" v="799" actId="26606"/>
          <ac:spMkLst>
            <pc:docMk/>
            <pc:sldMk cId="373453143" sldId="402"/>
            <ac:spMk id="12" creationId="{3A9A4357-BD1D-4622-A4FE-766E6AB8DE84}"/>
          </ac:spMkLst>
        </pc:spChg>
        <pc:spChg chg="add">
          <ac:chgData name="Surendra Kc" userId="880eb05b-cc72-4250-920b-6630e35cf82c" providerId="ADAL" clId="{DCBFCE2A-70B1-42F2-9488-D253353B2F60}" dt="2024-11-27T08:26:35.314" v="799" actId="26606"/>
          <ac:spMkLst>
            <pc:docMk/>
            <pc:sldMk cId="373453143" sldId="402"/>
            <ac:spMk id="14" creationId="{E659831F-0D9A-4C63-9EBB-8435B85A440F}"/>
          </ac:spMkLst>
        </pc:spChg>
        <pc:spChg chg="add">
          <ac:chgData name="Surendra Kc" userId="880eb05b-cc72-4250-920b-6630e35cf82c" providerId="ADAL" clId="{DCBFCE2A-70B1-42F2-9488-D253353B2F60}" dt="2024-11-27T08:26:35.314" v="799" actId="26606"/>
          <ac:spMkLst>
            <pc:docMk/>
            <pc:sldMk cId="373453143" sldId="402"/>
            <ac:spMk id="16" creationId="{E6995CE5-F890-4ABA-82A2-26507CE8D2A3}"/>
          </ac:spMkLst>
        </pc:spChg>
        <pc:picChg chg="add mod">
          <ac:chgData name="Surendra Kc" userId="880eb05b-cc72-4250-920b-6630e35cf82c" providerId="ADAL" clId="{DCBFCE2A-70B1-42F2-9488-D253353B2F60}" dt="2024-11-27T08:26:35.314" v="799" actId="26606"/>
          <ac:picMkLst>
            <pc:docMk/>
            <pc:sldMk cId="373453143" sldId="402"/>
            <ac:picMk id="5" creationId="{12D99004-25F0-6F01-2825-6D2BFEED1F1B}"/>
          </ac:picMkLst>
        </pc:picChg>
      </pc:sldChg>
      <pc:sldChg chg="addSp modSp new mod setBg">
        <pc:chgData name="Surendra Kc" userId="880eb05b-cc72-4250-920b-6630e35cf82c" providerId="ADAL" clId="{DCBFCE2A-70B1-42F2-9488-D253353B2F60}" dt="2024-11-27T08:27:08.111" v="801" actId="26606"/>
        <pc:sldMkLst>
          <pc:docMk/>
          <pc:sldMk cId="1442420256" sldId="403"/>
        </pc:sldMkLst>
        <pc:spChg chg="mod">
          <ac:chgData name="Surendra Kc" userId="880eb05b-cc72-4250-920b-6630e35cf82c" providerId="ADAL" clId="{DCBFCE2A-70B1-42F2-9488-D253353B2F60}" dt="2024-11-27T08:27:08.111" v="801" actId="26606"/>
          <ac:spMkLst>
            <pc:docMk/>
            <pc:sldMk cId="1442420256" sldId="403"/>
            <ac:spMk id="2" creationId="{3874884C-B0BA-AD94-3548-B08657450C4C}"/>
          </ac:spMkLst>
        </pc:spChg>
        <pc:spChg chg="mod ord">
          <ac:chgData name="Surendra Kc" userId="880eb05b-cc72-4250-920b-6630e35cf82c" providerId="ADAL" clId="{DCBFCE2A-70B1-42F2-9488-D253353B2F60}" dt="2024-11-27T08:27:08.111" v="801" actId="26606"/>
          <ac:spMkLst>
            <pc:docMk/>
            <pc:sldMk cId="1442420256" sldId="403"/>
            <ac:spMk id="3" creationId="{2493EF89-1F10-E580-8561-422C1443BA09}"/>
          </ac:spMkLst>
        </pc:spChg>
        <pc:spChg chg="add">
          <ac:chgData name="Surendra Kc" userId="880eb05b-cc72-4250-920b-6630e35cf82c" providerId="ADAL" clId="{DCBFCE2A-70B1-42F2-9488-D253353B2F60}" dt="2024-11-27T08:27:08.111" v="801" actId="26606"/>
          <ac:spMkLst>
            <pc:docMk/>
            <pc:sldMk cId="1442420256" sldId="403"/>
            <ac:spMk id="10" creationId="{FFB60E8C-7224-44A4-87A0-46A1711DD2ED}"/>
          </ac:spMkLst>
        </pc:spChg>
        <pc:spChg chg="add">
          <ac:chgData name="Surendra Kc" userId="880eb05b-cc72-4250-920b-6630e35cf82c" providerId="ADAL" clId="{DCBFCE2A-70B1-42F2-9488-D253353B2F60}" dt="2024-11-27T08:27:08.111" v="801" actId="26606"/>
          <ac:spMkLst>
            <pc:docMk/>
            <pc:sldMk cId="1442420256" sldId="403"/>
            <ac:spMk id="12" creationId="{5DA32751-37A2-45C0-BE94-63D375E27003}"/>
          </ac:spMkLst>
        </pc:spChg>
        <pc:spChg chg="add">
          <ac:chgData name="Surendra Kc" userId="880eb05b-cc72-4250-920b-6630e35cf82c" providerId="ADAL" clId="{DCBFCE2A-70B1-42F2-9488-D253353B2F60}" dt="2024-11-27T08:27:08.111" v="801" actId="26606"/>
          <ac:spMkLst>
            <pc:docMk/>
            <pc:sldMk cId="1442420256" sldId="403"/>
            <ac:spMk id="14" creationId="{E659831F-0D9A-4C63-9EBB-8435B85A440F}"/>
          </ac:spMkLst>
        </pc:spChg>
        <pc:spChg chg="add">
          <ac:chgData name="Surendra Kc" userId="880eb05b-cc72-4250-920b-6630e35cf82c" providerId="ADAL" clId="{DCBFCE2A-70B1-42F2-9488-D253353B2F60}" dt="2024-11-27T08:27:08.111" v="801" actId="26606"/>
          <ac:spMkLst>
            <pc:docMk/>
            <pc:sldMk cId="1442420256" sldId="403"/>
            <ac:spMk id="16" creationId="{5A55FBCD-CD42-40F5-8A1B-3203F9CAEEAA}"/>
          </ac:spMkLst>
        </pc:spChg>
        <pc:picChg chg="add mod">
          <ac:chgData name="Surendra Kc" userId="880eb05b-cc72-4250-920b-6630e35cf82c" providerId="ADAL" clId="{DCBFCE2A-70B1-42F2-9488-D253353B2F60}" dt="2024-11-27T08:27:08.111" v="801" actId="26606"/>
          <ac:picMkLst>
            <pc:docMk/>
            <pc:sldMk cId="1442420256" sldId="403"/>
            <ac:picMk id="5" creationId="{8D989626-1DAE-00DA-919C-60C63E6BA94D}"/>
          </ac:picMkLst>
        </pc:picChg>
      </pc:sldChg>
      <pc:sldChg chg="addSp delSp modSp new mod setBg">
        <pc:chgData name="Surendra Kc" userId="880eb05b-cc72-4250-920b-6630e35cf82c" providerId="ADAL" clId="{DCBFCE2A-70B1-42F2-9488-D253353B2F60}" dt="2024-11-27T08:09:13.762" v="779" actId="26606"/>
        <pc:sldMkLst>
          <pc:docMk/>
          <pc:sldMk cId="671822748" sldId="404"/>
        </pc:sldMkLst>
        <pc:spChg chg="del">
          <ac:chgData name="Surendra Kc" userId="880eb05b-cc72-4250-920b-6630e35cf82c" providerId="ADAL" clId="{DCBFCE2A-70B1-42F2-9488-D253353B2F60}" dt="2024-11-27T08:09:13.762" v="779" actId="26606"/>
          <ac:spMkLst>
            <pc:docMk/>
            <pc:sldMk cId="671822748" sldId="404"/>
            <ac:spMk id="2" creationId="{E7257D40-7933-2174-0C53-64AB69784610}"/>
          </ac:spMkLst>
        </pc:spChg>
        <pc:spChg chg="add del mod">
          <ac:chgData name="Surendra Kc" userId="880eb05b-cc72-4250-920b-6630e35cf82c" providerId="ADAL" clId="{DCBFCE2A-70B1-42F2-9488-D253353B2F60}" dt="2024-11-27T08:09:09.003" v="778"/>
          <ac:spMkLst>
            <pc:docMk/>
            <pc:sldMk cId="671822748" sldId="404"/>
            <ac:spMk id="3" creationId="{623895C8-2C3C-BFA3-950B-8EDF9553FD95}"/>
          </ac:spMkLst>
        </pc:spChg>
        <pc:spChg chg="add">
          <ac:chgData name="Surendra Kc" userId="880eb05b-cc72-4250-920b-6630e35cf82c" providerId="ADAL" clId="{DCBFCE2A-70B1-42F2-9488-D253353B2F60}" dt="2024-11-27T08:08:56.724" v="776"/>
          <ac:spMkLst>
            <pc:docMk/>
            <pc:sldMk cId="671822748" sldId="404"/>
            <ac:spMk id="5" creationId="{580AB625-BD21-28F7-308A-688705E89B5D}"/>
          </ac:spMkLst>
        </pc:spChg>
        <pc:spChg chg="add">
          <ac:chgData name="Surendra Kc" userId="880eb05b-cc72-4250-920b-6630e35cf82c" providerId="ADAL" clId="{DCBFCE2A-70B1-42F2-9488-D253353B2F60}" dt="2024-11-27T08:09:09.003" v="778"/>
          <ac:spMkLst>
            <pc:docMk/>
            <pc:sldMk cId="671822748" sldId="404"/>
            <ac:spMk id="7" creationId="{08B08121-47A3-8AF5-6F00-73535D8368DD}"/>
          </ac:spMkLst>
        </pc:spChg>
        <pc:spChg chg="add">
          <ac:chgData name="Surendra Kc" userId="880eb05b-cc72-4250-920b-6630e35cf82c" providerId="ADAL" clId="{DCBFCE2A-70B1-42F2-9488-D253353B2F60}" dt="2024-11-27T08:09:13.762" v="779" actId="26606"/>
          <ac:spMkLst>
            <pc:docMk/>
            <pc:sldMk cId="671822748" sldId="404"/>
            <ac:spMk id="12" creationId="{F3060C83-F051-4F0E-ABAD-AA0DFC48B218}"/>
          </ac:spMkLst>
        </pc:spChg>
        <pc:spChg chg="add">
          <ac:chgData name="Surendra Kc" userId="880eb05b-cc72-4250-920b-6630e35cf82c" providerId="ADAL" clId="{DCBFCE2A-70B1-42F2-9488-D253353B2F60}" dt="2024-11-27T08:09:13.762" v="779" actId="26606"/>
          <ac:spMkLst>
            <pc:docMk/>
            <pc:sldMk cId="671822748" sldId="404"/>
            <ac:spMk id="14" creationId="{83C98ABE-055B-441F-B07E-44F97F083C39}"/>
          </ac:spMkLst>
        </pc:spChg>
        <pc:spChg chg="add">
          <ac:chgData name="Surendra Kc" userId="880eb05b-cc72-4250-920b-6630e35cf82c" providerId="ADAL" clId="{DCBFCE2A-70B1-42F2-9488-D253353B2F60}" dt="2024-11-27T08:09:13.762" v="779" actId="26606"/>
          <ac:spMkLst>
            <pc:docMk/>
            <pc:sldMk cId="671822748" sldId="404"/>
            <ac:spMk id="16" creationId="{29FDB030-9B49-4CED-8CCD-4D99382388AC}"/>
          </ac:spMkLst>
        </pc:spChg>
        <pc:spChg chg="add">
          <ac:chgData name="Surendra Kc" userId="880eb05b-cc72-4250-920b-6630e35cf82c" providerId="ADAL" clId="{DCBFCE2A-70B1-42F2-9488-D253353B2F60}" dt="2024-11-27T08:09:13.762" v="779" actId="26606"/>
          <ac:spMkLst>
            <pc:docMk/>
            <pc:sldMk cId="671822748" sldId="404"/>
            <ac:spMk id="18" creationId="{3783CA14-24A1-485C-8B30-D6A5D87987AD}"/>
          </ac:spMkLst>
        </pc:spChg>
        <pc:spChg chg="add">
          <ac:chgData name="Surendra Kc" userId="880eb05b-cc72-4250-920b-6630e35cf82c" providerId="ADAL" clId="{DCBFCE2A-70B1-42F2-9488-D253353B2F60}" dt="2024-11-27T08:09:13.762" v="779" actId="26606"/>
          <ac:spMkLst>
            <pc:docMk/>
            <pc:sldMk cId="671822748" sldId="404"/>
            <ac:spMk id="20" creationId="{9A97C86A-04D6-40F7-AE84-31AB43E6A846}"/>
          </ac:spMkLst>
        </pc:spChg>
        <pc:spChg chg="add">
          <ac:chgData name="Surendra Kc" userId="880eb05b-cc72-4250-920b-6630e35cf82c" providerId="ADAL" clId="{DCBFCE2A-70B1-42F2-9488-D253353B2F60}" dt="2024-11-27T08:09:13.762" v="779" actId="26606"/>
          <ac:spMkLst>
            <pc:docMk/>
            <pc:sldMk cId="671822748" sldId="404"/>
            <ac:spMk id="22" creationId="{FF9F2414-84E8-453E-B1F3-389FDE8192D9}"/>
          </ac:spMkLst>
        </pc:spChg>
        <pc:spChg chg="add">
          <ac:chgData name="Surendra Kc" userId="880eb05b-cc72-4250-920b-6630e35cf82c" providerId="ADAL" clId="{DCBFCE2A-70B1-42F2-9488-D253353B2F60}" dt="2024-11-27T08:09:13.762" v="779" actId="26606"/>
          <ac:spMkLst>
            <pc:docMk/>
            <pc:sldMk cId="671822748" sldId="404"/>
            <ac:spMk id="24" creationId="{3ECA69A1-7536-43AC-85EF-C7106179F5ED}"/>
          </ac:spMkLst>
        </pc:spChg>
        <pc:graphicFrameChg chg="add mod">
          <ac:chgData name="Surendra Kc" userId="880eb05b-cc72-4250-920b-6630e35cf82c" providerId="ADAL" clId="{DCBFCE2A-70B1-42F2-9488-D253353B2F60}" dt="2024-11-27T08:08:58.112" v="777"/>
          <ac:graphicFrameMkLst>
            <pc:docMk/>
            <pc:sldMk cId="671822748" sldId="404"/>
            <ac:graphicFrameMk id="4" creationId="{E6454304-E66A-4AD8-9634-6BC6DC14202E}"/>
          </ac:graphicFrameMkLst>
        </pc:graphicFrameChg>
        <pc:graphicFrameChg chg="add mod modGraphic">
          <ac:chgData name="Surendra Kc" userId="880eb05b-cc72-4250-920b-6630e35cf82c" providerId="ADAL" clId="{DCBFCE2A-70B1-42F2-9488-D253353B2F60}" dt="2024-11-27T08:09:13.762" v="779" actId="26606"/>
          <ac:graphicFrameMkLst>
            <pc:docMk/>
            <pc:sldMk cId="671822748" sldId="404"/>
            <ac:graphicFrameMk id="6" creationId="{90827E0E-402D-C955-A313-BB6FDA8E789A}"/>
          </ac:graphicFrameMkLst>
        </pc:graphicFrameChg>
      </pc:sldChg>
      <pc:sldChg chg="addSp delSp modSp new mod setBg">
        <pc:chgData name="Surendra Kc" userId="880eb05b-cc72-4250-920b-6630e35cf82c" providerId="ADAL" clId="{DCBFCE2A-70B1-42F2-9488-D253353B2F60}" dt="2024-11-27T08:09:45.152" v="789" actId="26606"/>
        <pc:sldMkLst>
          <pc:docMk/>
          <pc:sldMk cId="2112038491" sldId="405"/>
        </pc:sldMkLst>
        <pc:spChg chg="add del">
          <ac:chgData name="Surendra Kc" userId="880eb05b-cc72-4250-920b-6630e35cf82c" providerId="ADAL" clId="{DCBFCE2A-70B1-42F2-9488-D253353B2F60}" dt="2024-11-27T08:09:45.152" v="789" actId="26606"/>
          <ac:spMkLst>
            <pc:docMk/>
            <pc:sldMk cId="2112038491" sldId="405"/>
            <ac:spMk id="2" creationId="{D603D21F-6FF5-7C66-4A0B-5CBB28857872}"/>
          </ac:spMkLst>
        </pc:spChg>
        <pc:spChg chg="add del mod">
          <ac:chgData name="Surendra Kc" userId="880eb05b-cc72-4250-920b-6630e35cf82c" providerId="ADAL" clId="{DCBFCE2A-70B1-42F2-9488-D253353B2F60}" dt="2024-11-27T08:09:42.384" v="788"/>
          <ac:spMkLst>
            <pc:docMk/>
            <pc:sldMk cId="2112038491" sldId="405"/>
            <ac:spMk id="3" creationId="{6F2CA7F4-00CF-839D-8905-6D235298E443}"/>
          </ac:spMkLst>
        </pc:spChg>
        <pc:spChg chg="add mod">
          <ac:chgData name="Surendra Kc" userId="880eb05b-cc72-4250-920b-6630e35cf82c" providerId="ADAL" clId="{DCBFCE2A-70B1-42F2-9488-D253353B2F60}" dt="2024-11-27T08:09:36.185" v="786" actId="26606"/>
          <ac:spMkLst>
            <pc:docMk/>
            <pc:sldMk cId="2112038491" sldId="405"/>
            <ac:spMk id="5" creationId="{1245BDB6-A01F-4D19-5B24-B4264C1E45DB}"/>
          </ac:spMkLst>
        </pc:spChg>
        <pc:spChg chg="add">
          <ac:chgData name="Surendra Kc" userId="880eb05b-cc72-4250-920b-6630e35cf82c" providerId="ADAL" clId="{DCBFCE2A-70B1-42F2-9488-D253353B2F60}" dt="2024-11-27T08:09:42.384" v="788"/>
          <ac:spMkLst>
            <pc:docMk/>
            <pc:sldMk cId="2112038491" sldId="405"/>
            <ac:spMk id="7" creationId="{62A914AC-2EA8-660D-E52D-F0EDC141C6D6}"/>
          </ac:spMkLst>
        </pc:spChg>
        <pc:spChg chg="add">
          <ac:chgData name="Surendra Kc" userId="880eb05b-cc72-4250-920b-6630e35cf82c" providerId="ADAL" clId="{DCBFCE2A-70B1-42F2-9488-D253353B2F60}" dt="2024-11-27T08:09:45.152" v="789" actId="26606"/>
          <ac:spMkLst>
            <pc:docMk/>
            <pc:sldMk cId="2112038491" sldId="405"/>
            <ac:spMk id="9" creationId="{F3060C83-F051-4F0E-ABAD-AA0DFC48B218}"/>
          </ac:spMkLst>
        </pc:spChg>
        <pc:spChg chg="add del">
          <ac:chgData name="Surendra Kc" userId="880eb05b-cc72-4250-920b-6630e35cf82c" providerId="ADAL" clId="{DCBFCE2A-70B1-42F2-9488-D253353B2F60}" dt="2024-11-27T08:09:32.488" v="784" actId="26606"/>
          <ac:spMkLst>
            <pc:docMk/>
            <pc:sldMk cId="2112038491" sldId="405"/>
            <ac:spMk id="10" creationId="{F3060C83-F051-4F0E-ABAD-AA0DFC48B218}"/>
          </ac:spMkLst>
        </pc:spChg>
        <pc:spChg chg="add">
          <ac:chgData name="Surendra Kc" userId="880eb05b-cc72-4250-920b-6630e35cf82c" providerId="ADAL" clId="{DCBFCE2A-70B1-42F2-9488-D253353B2F60}" dt="2024-11-27T08:09:45.152" v="789" actId="26606"/>
          <ac:spMkLst>
            <pc:docMk/>
            <pc:sldMk cId="2112038491" sldId="405"/>
            <ac:spMk id="11" creationId="{83C98ABE-055B-441F-B07E-44F97F083C39}"/>
          </ac:spMkLst>
        </pc:spChg>
        <pc:spChg chg="add del">
          <ac:chgData name="Surendra Kc" userId="880eb05b-cc72-4250-920b-6630e35cf82c" providerId="ADAL" clId="{DCBFCE2A-70B1-42F2-9488-D253353B2F60}" dt="2024-11-27T08:09:32.488" v="784" actId="26606"/>
          <ac:spMkLst>
            <pc:docMk/>
            <pc:sldMk cId="2112038491" sldId="405"/>
            <ac:spMk id="12" creationId="{83C98ABE-055B-441F-B07E-44F97F083C39}"/>
          </ac:spMkLst>
        </pc:spChg>
        <pc:spChg chg="add">
          <ac:chgData name="Surendra Kc" userId="880eb05b-cc72-4250-920b-6630e35cf82c" providerId="ADAL" clId="{DCBFCE2A-70B1-42F2-9488-D253353B2F60}" dt="2024-11-27T08:09:45.152" v="789" actId="26606"/>
          <ac:spMkLst>
            <pc:docMk/>
            <pc:sldMk cId="2112038491" sldId="405"/>
            <ac:spMk id="13" creationId="{29FDB030-9B49-4CED-8CCD-4D99382388AC}"/>
          </ac:spMkLst>
        </pc:spChg>
        <pc:spChg chg="add del">
          <ac:chgData name="Surendra Kc" userId="880eb05b-cc72-4250-920b-6630e35cf82c" providerId="ADAL" clId="{DCBFCE2A-70B1-42F2-9488-D253353B2F60}" dt="2024-11-27T08:09:32.488" v="784" actId="26606"/>
          <ac:spMkLst>
            <pc:docMk/>
            <pc:sldMk cId="2112038491" sldId="405"/>
            <ac:spMk id="14" creationId="{29FDB030-9B49-4CED-8CCD-4D99382388AC}"/>
          </ac:spMkLst>
        </pc:spChg>
        <pc:spChg chg="add">
          <ac:chgData name="Surendra Kc" userId="880eb05b-cc72-4250-920b-6630e35cf82c" providerId="ADAL" clId="{DCBFCE2A-70B1-42F2-9488-D253353B2F60}" dt="2024-11-27T08:09:45.152" v="789" actId="26606"/>
          <ac:spMkLst>
            <pc:docMk/>
            <pc:sldMk cId="2112038491" sldId="405"/>
            <ac:spMk id="15" creationId="{3783CA14-24A1-485C-8B30-D6A5D87987AD}"/>
          </ac:spMkLst>
        </pc:spChg>
        <pc:spChg chg="add del">
          <ac:chgData name="Surendra Kc" userId="880eb05b-cc72-4250-920b-6630e35cf82c" providerId="ADAL" clId="{DCBFCE2A-70B1-42F2-9488-D253353B2F60}" dt="2024-11-27T08:09:32.488" v="784" actId="26606"/>
          <ac:spMkLst>
            <pc:docMk/>
            <pc:sldMk cId="2112038491" sldId="405"/>
            <ac:spMk id="16" creationId="{3783CA14-24A1-485C-8B30-D6A5D87987AD}"/>
          </ac:spMkLst>
        </pc:spChg>
        <pc:spChg chg="add">
          <ac:chgData name="Surendra Kc" userId="880eb05b-cc72-4250-920b-6630e35cf82c" providerId="ADAL" clId="{DCBFCE2A-70B1-42F2-9488-D253353B2F60}" dt="2024-11-27T08:09:45.152" v="789" actId="26606"/>
          <ac:spMkLst>
            <pc:docMk/>
            <pc:sldMk cId="2112038491" sldId="405"/>
            <ac:spMk id="17" creationId="{9A97C86A-04D6-40F7-AE84-31AB43E6A846}"/>
          </ac:spMkLst>
        </pc:spChg>
        <pc:spChg chg="add del">
          <ac:chgData name="Surendra Kc" userId="880eb05b-cc72-4250-920b-6630e35cf82c" providerId="ADAL" clId="{DCBFCE2A-70B1-42F2-9488-D253353B2F60}" dt="2024-11-27T08:09:32.488" v="784" actId="26606"/>
          <ac:spMkLst>
            <pc:docMk/>
            <pc:sldMk cId="2112038491" sldId="405"/>
            <ac:spMk id="18" creationId="{9A97C86A-04D6-40F7-AE84-31AB43E6A846}"/>
          </ac:spMkLst>
        </pc:spChg>
        <pc:spChg chg="add">
          <ac:chgData name="Surendra Kc" userId="880eb05b-cc72-4250-920b-6630e35cf82c" providerId="ADAL" clId="{DCBFCE2A-70B1-42F2-9488-D253353B2F60}" dt="2024-11-27T08:09:45.152" v="789" actId="26606"/>
          <ac:spMkLst>
            <pc:docMk/>
            <pc:sldMk cId="2112038491" sldId="405"/>
            <ac:spMk id="19" creationId="{FF9F2414-84E8-453E-B1F3-389FDE8192D9}"/>
          </ac:spMkLst>
        </pc:spChg>
        <pc:spChg chg="add del">
          <ac:chgData name="Surendra Kc" userId="880eb05b-cc72-4250-920b-6630e35cf82c" providerId="ADAL" clId="{DCBFCE2A-70B1-42F2-9488-D253353B2F60}" dt="2024-11-27T08:09:32.488" v="784" actId="26606"/>
          <ac:spMkLst>
            <pc:docMk/>
            <pc:sldMk cId="2112038491" sldId="405"/>
            <ac:spMk id="20" creationId="{FF9F2414-84E8-453E-B1F3-389FDE8192D9}"/>
          </ac:spMkLst>
        </pc:spChg>
        <pc:spChg chg="add">
          <ac:chgData name="Surendra Kc" userId="880eb05b-cc72-4250-920b-6630e35cf82c" providerId="ADAL" clId="{DCBFCE2A-70B1-42F2-9488-D253353B2F60}" dt="2024-11-27T08:09:45.152" v="789" actId="26606"/>
          <ac:spMkLst>
            <pc:docMk/>
            <pc:sldMk cId="2112038491" sldId="405"/>
            <ac:spMk id="21" creationId="{3ECA69A1-7536-43AC-85EF-C7106179F5ED}"/>
          </ac:spMkLst>
        </pc:spChg>
        <pc:spChg chg="add del">
          <ac:chgData name="Surendra Kc" userId="880eb05b-cc72-4250-920b-6630e35cf82c" providerId="ADAL" clId="{DCBFCE2A-70B1-42F2-9488-D253353B2F60}" dt="2024-11-27T08:09:32.488" v="784" actId="26606"/>
          <ac:spMkLst>
            <pc:docMk/>
            <pc:sldMk cId="2112038491" sldId="405"/>
            <ac:spMk id="22" creationId="{3ECA69A1-7536-43AC-85EF-C7106179F5ED}"/>
          </ac:spMkLst>
        </pc:spChg>
        <pc:spChg chg="add del">
          <ac:chgData name="Surendra Kc" userId="880eb05b-cc72-4250-920b-6630e35cf82c" providerId="ADAL" clId="{DCBFCE2A-70B1-42F2-9488-D253353B2F60}" dt="2024-11-27T08:09:36.185" v="786" actId="26606"/>
          <ac:spMkLst>
            <pc:docMk/>
            <pc:sldMk cId="2112038491" sldId="405"/>
            <ac:spMk id="24" creationId="{F3060C83-F051-4F0E-ABAD-AA0DFC48B218}"/>
          </ac:spMkLst>
        </pc:spChg>
        <pc:spChg chg="add del">
          <ac:chgData name="Surendra Kc" userId="880eb05b-cc72-4250-920b-6630e35cf82c" providerId="ADAL" clId="{DCBFCE2A-70B1-42F2-9488-D253353B2F60}" dt="2024-11-27T08:09:36.185" v="786" actId="26606"/>
          <ac:spMkLst>
            <pc:docMk/>
            <pc:sldMk cId="2112038491" sldId="405"/>
            <ac:spMk id="25" creationId="{83C98ABE-055B-441F-B07E-44F97F083C39}"/>
          </ac:spMkLst>
        </pc:spChg>
        <pc:spChg chg="add del">
          <ac:chgData name="Surendra Kc" userId="880eb05b-cc72-4250-920b-6630e35cf82c" providerId="ADAL" clId="{DCBFCE2A-70B1-42F2-9488-D253353B2F60}" dt="2024-11-27T08:09:36.185" v="786" actId="26606"/>
          <ac:spMkLst>
            <pc:docMk/>
            <pc:sldMk cId="2112038491" sldId="405"/>
            <ac:spMk id="26" creationId="{29FDB030-9B49-4CED-8CCD-4D99382388AC}"/>
          </ac:spMkLst>
        </pc:spChg>
        <pc:spChg chg="add del">
          <ac:chgData name="Surendra Kc" userId="880eb05b-cc72-4250-920b-6630e35cf82c" providerId="ADAL" clId="{DCBFCE2A-70B1-42F2-9488-D253353B2F60}" dt="2024-11-27T08:09:36.185" v="786" actId="26606"/>
          <ac:spMkLst>
            <pc:docMk/>
            <pc:sldMk cId="2112038491" sldId="405"/>
            <ac:spMk id="27" creationId="{3783CA14-24A1-485C-8B30-D6A5D87987AD}"/>
          </ac:spMkLst>
        </pc:spChg>
        <pc:spChg chg="add del">
          <ac:chgData name="Surendra Kc" userId="880eb05b-cc72-4250-920b-6630e35cf82c" providerId="ADAL" clId="{DCBFCE2A-70B1-42F2-9488-D253353B2F60}" dt="2024-11-27T08:09:36.185" v="786" actId="26606"/>
          <ac:spMkLst>
            <pc:docMk/>
            <pc:sldMk cId="2112038491" sldId="405"/>
            <ac:spMk id="28" creationId="{9A97C86A-04D6-40F7-AE84-31AB43E6A846}"/>
          </ac:spMkLst>
        </pc:spChg>
        <pc:spChg chg="add del">
          <ac:chgData name="Surendra Kc" userId="880eb05b-cc72-4250-920b-6630e35cf82c" providerId="ADAL" clId="{DCBFCE2A-70B1-42F2-9488-D253353B2F60}" dt="2024-11-27T08:09:36.185" v="786" actId="26606"/>
          <ac:spMkLst>
            <pc:docMk/>
            <pc:sldMk cId="2112038491" sldId="405"/>
            <ac:spMk id="29" creationId="{FF9F2414-84E8-453E-B1F3-389FDE8192D9}"/>
          </ac:spMkLst>
        </pc:spChg>
        <pc:spChg chg="add del">
          <ac:chgData name="Surendra Kc" userId="880eb05b-cc72-4250-920b-6630e35cf82c" providerId="ADAL" clId="{DCBFCE2A-70B1-42F2-9488-D253353B2F60}" dt="2024-11-27T08:09:36.185" v="786" actId="26606"/>
          <ac:spMkLst>
            <pc:docMk/>
            <pc:sldMk cId="2112038491" sldId="405"/>
            <ac:spMk id="30" creationId="{3ECA69A1-7536-43AC-85EF-C7106179F5ED}"/>
          </ac:spMkLst>
        </pc:spChg>
        <pc:graphicFrameChg chg="add mod modGraphic">
          <ac:chgData name="Surendra Kc" userId="880eb05b-cc72-4250-920b-6630e35cf82c" providerId="ADAL" clId="{DCBFCE2A-70B1-42F2-9488-D253353B2F60}" dt="2024-11-27T08:09:36.582" v="787"/>
          <ac:graphicFrameMkLst>
            <pc:docMk/>
            <pc:sldMk cId="2112038491" sldId="405"/>
            <ac:graphicFrameMk id="4" creationId="{AB3A8E44-B332-31E9-C3B6-9127FCBC3477}"/>
          </ac:graphicFrameMkLst>
        </pc:graphicFrameChg>
        <pc:graphicFrameChg chg="add mod modGraphic">
          <ac:chgData name="Surendra Kc" userId="880eb05b-cc72-4250-920b-6630e35cf82c" providerId="ADAL" clId="{DCBFCE2A-70B1-42F2-9488-D253353B2F60}" dt="2024-11-27T08:09:45.152" v="789" actId="26606"/>
          <ac:graphicFrameMkLst>
            <pc:docMk/>
            <pc:sldMk cId="2112038491" sldId="405"/>
            <ac:graphicFrameMk id="6" creationId="{CAC1F00E-C56A-90A0-6383-4CBD46BA95E2}"/>
          </ac:graphicFrameMkLst>
        </pc:graphicFrameChg>
      </pc:sldChg>
      <pc:sldChg chg="modSp new mod">
        <pc:chgData name="Surendra Kc" userId="880eb05b-cc72-4250-920b-6630e35cf82c" providerId="ADAL" clId="{DCBFCE2A-70B1-42F2-9488-D253353B2F60}" dt="2024-11-27T11:49:39.445" v="1196" actId="20577"/>
        <pc:sldMkLst>
          <pc:docMk/>
          <pc:sldMk cId="3384624899" sldId="406"/>
        </pc:sldMkLst>
        <pc:spChg chg="mod">
          <ac:chgData name="Surendra Kc" userId="880eb05b-cc72-4250-920b-6630e35cf82c" providerId="ADAL" clId="{DCBFCE2A-70B1-42F2-9488-D253353B2F60}" dt="2024-11-27T11:49:39.445" v="1196" actId="20577"/>
          <ac:spMkLst>
            <pc:docMk/>
            <pc:sldMk cId="3384624899" sldId="406"/>
            <ac:spMk id="2" creationId="{400410D9-C582-37B3-E1E0-1EFD8405A2B8}"/>
          </ac:spMkLst>
        </pc:spChg>
        <pc:spChg chg="mod">
          <ac:chgData name="Surendra Kc" userId="880eb05b-cc72-4250-920b-6630e35cf82c" providerId="ADAL" clId="{DCBFCE2A-70B1-42F2-9488-D253353B2F60}" dt="2024-11-27T11:49:36.949" v="1189" actId="21"/>
          <ac:spMkLst>
            <pc:docMk/>
            <pc:sldMk cId="3384624899" sldId="406"/>
            <ac:spMk id="3" creationId="{08CC4DB8-2515-6C8C-35B5-9B305DBC2B70}"/>
          </ac:spMkLst>
        </pc:spChg>
      </pc:sldChg>
      <pc:sldChg chg="addSp delSp modSp new mod setBg">
        <pc:chgData name="Surendra Kc" userId="880eb05b-cc72-4250-920b-6630e35cf82c" providerId="ADAL" clId="{DCBFCE2A-70B1-42F2-9488-D253353B2F60}" dt="2024-11-27T08:25:27.995" v="795" actId="26606"/>
        <pc:sldMkLst>
          <pc:docMk/>
          <pc:sldMk cId="2266068168" sldId="407"/>
        </pc:sldMkLst>
        <pc:spChg chg="del">
          <ac:chgData name="Surendra Kc" userId="880eb05b-cc72-4250-920b-6630e35cf82c" providerId="ADAL" clId="{DCBFCE2A-70B1-42F2-9488-D253353B2F60}" dt="2024-11-27T08:25:27.995" v="795" actId="26606"/>
          <ac:spMkLst>
            <pc:docMk/>
            <pc:sldMk cId="2266068168" sldId="407"/>
            <ac:spMk id="2" creationId="{42DCF41D-AC9E-D3D8-49BA-B67E94A41EDE}"/>
          </ac:spMkLst>
        </pc:spChg>
        <pc:spChg chg="del">
          <ac:chgData name="Surendra Kc" userId="880eb05b-cc72-4250-920b-6630e35cf82c" providerId="ADAL" clId="{DCBFCE2A-70B1-42F2-9488-D253353B2F60}" dt="2024-11-27T08:25:24.262" v="794" actId="22"/>
          <ac:spMkLst>
            <pc:docMk/>
            <pc:sldMk cId="2266068168" sldId="407"/>
            <ac:spMk id="3" creationId="{45579CA1-1D2D-5484-239B-E9F6F7371B07}"/>
          </ac:spMkLst>
        </pc:spChg>
        <pc:spChg chg="add">
          <ac:chgData name="Surendra Kc" userId="880eb05b-cc72-4250-920b-6630e35cf82c" providerId="ADAL" clId="{DCBFCE2A-70B1-42F2-9488-D253353B2F60}" dt="2024-11-27T08:25:27.995" v="795" actId="26606"/>
          <ac:spMkLst>
            <pc:docMk/>
            <pc:sldMk cId="2266068168" sldId="407"/>
            <ac:spMk id="10" creationId="{69D184B2-2226-4E31-BCCB-444330767440}"/>
          </ac:spMkLst>
        </pc:spChg>
        <pc:spChg chg="add">
          <ac:chgData name="Surendra Kc" userId="880eb05b-cc72-4250-920b-6630e35cf82c" providerId="ADAL" clId="{DCBFCE2A-70B1-42F2-9488-D253353B2F60}" dt="2024-11-27T08:25:27.995" v="795" actId="26606"/>
          <ac:spMkLst>
            <pc:docMk/>
            <pc:sldMk cId="2266068168" sldId="407"/>
            <ac:spMk id="12" creationId="{1AC4D4E3-486A-464A-8EC8-D44881097267}"/>
          </ac:spMkLst>
        </pc:spChg>
        <pc:spChg chg="add">
          <ac:chgData name="Surendra Kc" userId="880eb05b-cc72-4250-920b-6630e35cf82c" providerId="ADAL" clId="{DCBFCE2A-70B1-42F2-9488-D253353B2F60}" dt="2024-11-27T08:25:27.995" v="795" actId="26606"/>
          <ac:spMkLst>
            <pc:docMk/>
            <pc:sldMk cId="2266068168" sldId="407"/>
            <ac:spMk id="14" creationId="{864DE13E-58EB-4475-B79C-0D4FC651239B}"/>
          </ac:spMkLst>
        </pc:spChg>
        <pc:picChg chg="add mod ord">
          <ac:chgData name="Surendra Kc" userId="880eb05b-cc72-4250-920b-6630e35cf82c" providerId="ADAL" clId="{DCBFCE2A-70B1-42F2-9488-D253353B2F60}" dt="2024-11-27T08:25:27.995" v="795" actId="26606"/>
          <ac:picMkLst>
            <pc:docMk/>
            <pc:sldMk cId="2266068168" sldId="407"/>
            <ac:picMk id="5" creationId="{CA7E2FF5-E4BB-ACE4-C11E-80A07072E8C4}"/>
          </ac:picMkLst>
        </pc:picChg>
      </pc:sldChg>
      <pc:sldChg chg="addSp modSp new mod setBg">
        <pc:chgData name="Surendra Kc" userId="880eb05b-cc72-4250-920b-6630e35cf82c" providerId="ADAL" clId="{DCBFCE2A-70B1-42F2-9488-D253353B2F60}" dt="2024-11-27T11:47:53.934" v="1164" actId="3626"/>
        <pc:sldMkLst>
          <pc:docMk/>
          <pc:sldMk cId="3711566427" sldId="408"/>
        </pc:sldMkLst>
        <pc:spChg chg="mod">
          <ac:chgData name="Surendra Kc" userId="880eb05b-cc72-4250-920b-6630e35cf82c" providerId="ADAL" clId="{DCBFCE2A-70B1-42F2-9488-D253353B2F60}" dt="2024-11-27T08:37:21.479" v="865" actId="26606"/>
          <ac:spMkLst>
            <pc:docMk/>
            <pc:sldMk cId="3711566427" sldId="408"/>
            <ac:spMk id="2" creationId="{EDE3CE47-6314-AFFE-B39C-FC031BC28D58}"/>
          </ac:spMkLst>
        </pc:spChg>
        <pc:spChg chg="mod">
          <ac:chgData name="Surendra Kc" userId="880eb05b-cc72-4250-920b-6630e35cf82c" providerId="ADAL" clId="{DCBFCE2A-70B1-42F2-9488-D253353B2F60}" dt="2024-11-27T11:47:53.934" v="1164" actId="3626"/>
          <ac:spMkLst>
            <pc:docMk/>
            <pc:sldMk cId="3711566427" sldId="408"/>
            <ac:spMk id="3" creationId="{E6280152-8BB8-0215-2BE1-AB191B83DEE4}"/>
          </ac:spMkLst>
        </pc:spChg>
        <pc:spChg chg="add">
          <ac:chgData name="Surendra Kc" userId="880eb05b-cc72-4250-920b-6630e35cf82c" providerId="ADAL" clId="{DCBFCE2A-70B1-42F2-9488-D253353B2F60}" dt="2024-11-27T08:37:21.479" v="865" actId="26606"/>
          <ac:spMkLst>
            <pc:docMk/>
            <pc:sldMk cId="3711566427" sldId="408"/>
            <ac:spMk id="10" creationId="{058A14AF-9FB5-4CC7-BA35-E8E85D3EDF0E}"/>
          </ac:spMkLst>
        </pc:spChg>
        <pc:spChg chg="add">
          <ac:chgData name="Surendra Kc" userId="880eb05b-cc72-4250-920b-6630e35cf82c" providerId="ADAL" clId="{DCBFCE2A-70B1-42F2-9488-D253353B2F60}" dt="2024-11-27T08:37:21.479" v="865" actId="26606"/>
          <ac:spMkLst>
            <pc:docMk/>
            <pc:sldMk cId="3711566427" sldId="408"/>
            <ac:spMk id="12" creationId="{3A9A4357-BD1D-4622-A4FE-766E6AB8DE84}"/>
          </ac:spMkLst>
        </pc:spChg>
        <pc:spChg chg="add">
          <ac:chgData name="Surendra Kc" userId="880eb05b-cc72-4250-920b-6630e35cf82c" providerId="ADAL" clId="{DCBFCE2A-70B1-42F2-9488-D253353B2F60}" dt="2024-11-27T08:37:21.479" v="865" actId="26606"/>
          <ac:spMkLst>
            <pc:docMk/>
            <pc:sldMk cId="3711566427" sldId="408"/>
            <ac:spMk id="14" creationId="{E659831F-0D9A-4C63-9EBB-8435B85A440F}"/>
          </ac:spMkLst>
        </pc:spChg>
        <pc:spChg chg="add">
          <ac:chgData name="Surendra Kc" userId="880eb05b-cc72-4250-920b-6630e35cf82c" providerId="ADAL" clId="{DCBFCE2A-70B1-42F2-9488-D253353B2F60}" dt="2024-11-27T08:37:21.479" v="865" actId="26606"/>
          <ac:spMkLst>
            <pc:docMk/>
            <pc:sldMk cId="3711566427" sldId="408"/>
            <ac:spMk id="16" creationId="{E6995CE5-F890-4ABA-82A2-26507CE8D2A3}"/>
          </ac:spMkLst>
        </pc:spChg>
        <pc:picChg chg="add mod">
          <ac:chgData name="Surendra Kc" userId="880eb05b-cc72-4250-920b-6630e35cf82c" providerId="ADAL" clId="{DCBFCE2A-70B1-42F2-9488-D253353B2F60}" dt="2024-11-27T08:37:21.479" v="865" actId="26606"/>
          <ac:picMkLst>
            <pc:docMk/>
            <pc:sldMk cId="3711566427" sldId="408"/>
            <ac:picMk id="5" creationId="{D89A781E-FCA3-A289-EE9E-BF850E3EE96E}"/>
          </ac:picMkLst>
        </pc:picChg>
      </pc:sldChg>
      <pc:sldChg chg="new del">
        <pc:chgData name="Surendra Kc" userId="880eb05b-cc72-4250-920b-6630e35cf82c" providerId="ADAL" clId="{DCBFCE2A-70B1-42F2-9488-D253353B2F60}" dt="2024-11-27T08:32:57.850" v="812" actId="47"/>
        <pc:sldMkLst>
          <pc:docMk/>
          <pc:sldMk cId="4067431091" sldId="408"/>
        </pc:sldMkLst>
      </pc:sldChg>
      <pc:sldChg chg="modSp new mod">
        <pc:chgData name="Surendra Kc" userId="880eb05b-cc72-4250-920b-6630e35cf82c" providerId="ADAL" clId="{DCBFCE2A-70B1-42F2-9488-D253353B2F60}" dt="2024-11-27T11:48:06.196" v="1165" actId="207"/>
        <pc:sldMkLst>
          <pc:docMk/>
          <pc:sldMk cId="4179804623" sldId="409"/>
        </pc:sldMkLst>
        <pc:spChg chg="mod">
          <ac:chgData name="Surendra Kc" userId="880eb05b-cc72-4250-920b-6630e35cf82c" providerId="ADAL" clId="{DCBFCE2A-70B1-42F2-9488-D253353B2F60}" dt="2024-11-27T08:37:51.928" v="896" actId="313"/>
          <ac:spMkLst>
            <pc:docMk/>
            <pc:sldMk cId="4179804623" sldId="409"/>
            <ac:spMk id="2" creationId="{5A3F53F4-9D74-DB9F-9C86-C57A4EF3E29E}"/>
          </ac:spMkLst>
        </pc:spChg>
        <pc:spChg chg="mod">
          <ac:chgData name="Surendra Kc" userId="880eb05b-cc72-4250-920b-6630e35cf82c" providerId="ADAL" clId="{DCBFCE2A-70B1-42F2-9488-D253353B2F60}" dt="2024-11-27T11:48:06.196" v="1165" actId="207"/>
          <ac:spMkLst>
            <pc:docMk/>
            <pc:sldMk cId="4179804623" sldId="409"/>
            <ac:spMk id="3" creationId="{7E314BA4-82E1-AB56-6C0E-7726C0387511}"/>
          </ac:spMkLst>
        </pc:spChg>
      </pc:sldChg>
      <pc:sldChg chg="modSp new mod">
        <pc:chgData name="Surendra Kc" userId="880eb05b-cc72-4250-920b-6630e35cf82c" providerId="ADAL" clId="{DCBFCE2A-70B1-42F2-9488-D253353B2F60}" dt="2024-11-27T11:48:23.160" v="1166" actId="207"/>
        <pc:sldMkLst>
          <pc:docMk/>
          <pc:sldMk cId="84758569" sldId="410"/>
        </pc:sldMkLst>
        <pc:spChg chg="mod">
          <ac:chgData name="Surendra Kc" userId="880eb05b-cc72-4250-920b-6630e35cf82c" providerId="ADAL" clId="{DCBFCE2A-70B1-42F2-9488-D253353B2F60}" dt="2024-11-27T08:38:47.972" v="934" actId="20577"/>
          <ac:spMkLst>
            <pc:docMk/>
            <pc:sldMk cId="84758569" sldId="410"/>
            <ac:spMk id="2" creationId="{64384061-2814-335F-9F0E-2F86D6C6A588}"/>
          </ac:spMkLst>
        </pc:spChg>
        <pc:spChg chg="mod">
          <ac:chgData name="Surendra Kc" userId="880eb05b-cc72-4250-920b-6630e35cf82c" providerId="ADAL" clId="{DCBFCE2A-70B1-42F2-9488-D253353B2F60}" dt="2024-11-27T11:48:23.160" v="1166" actId="207"/>
          <ac:spMkLst>
            <pc:docMk/>
            <pc:sldMk cId="84758569" sldId="410"/>
            <ac:spMk id="3" creationId="{14C0AFBB-4EF4-D2A6-BDCB-5C5A63DA588E}"/>
          </ac:spMkLst>
        </pc:spChg>
      </pc:sldChg>
      <pc:sldChg chg="modSp new mod">
        <pc:chgData name="Surendra Kc" userId="880eb05b-cc72-4250-920b-6630e35cf82c" providerId="ADAL" clId="{DCBFCE2A-70B1-42F2-9488-D253353B2F60}" dt="2024-11-27T11:48:29.300" v="1167" actId="207"/>
        <pc:sldMkLst>
          <pc:docMk/>
          <pc:sldMk cId="659547141" sldId="411"/>
        </pc:sldMkLst>
        <pc:spChg chg="mod">
          <ac:chgData name="Surendra Kc" userId="880eb05b-cc72-4250-920b-6630e35cf82c" providerId="ADAL" clId="{DCBFCE2A-70B1-42F2-9488-D253353B2F60}" dt="2024-11-27T08:56:54.298" v="969" actId="20577"/>
          <ac:spMkLst>
            <pc:docMk/>
            <pc:sldMk cId="659547141" sldId="411"/>
            <ac:spMk id="2" creationId="{B8EFDA47-D03D-042F-EADD-A363E1C4BCD4}"/>
          </ac:spMkLst>
        </pc:spChg>
        <pc:spChg chg="mod">
          <ac:chgData name="Surendra Kc" userId="880eb05b-cc72-4250-920b-6630e35cf82c" providerId="ADAL" clId="{DCBFCE2A-70B1-42F2-9488-D253353B2F60}" dt="2024-11-27T11:48:29.300" v="1167" actId="207"/>
          <ac:spMkLst>
            <pc:docMk/>
            <pc:sldMk cId="659547141" sldId="411"/>
            <ac:spMk id="3" creationId="{5ACEB5D3-6448-1ADD-8BDC-207452196A82}"/>
          </ac:spMkLst>
        </pc:spChg>
      </pc:sldChg>
      <pc:sldChg chg="modSp new mod">
        <pc:chgData name="Surendra Kc" userId="880eb05b-cc72-4250-920b-6630e35cf82c" providerId="ADAL" clId="{DCBFCE2A-70B1-42F2-9488-D253353B2F60}" dt="2024-11-27T11:48:42.906" v="1182" actId="20577"/>
        <pc:sldMkLst>
          <pc:docMk/>
          <pc:sldMk cId="2904502177" sldId="412"/>
        </pc:sldMkLst>
        <pc:spChg chg="mod">
          <ac:chgData name="Surendra Kc" userId="880eb05b-cc72-4250-920b-6630e35cf82c" providerId="ADAL" clId="{DCBFCE2A-70B1-42F2-9488-D253353B2F60}" dt="2024-11-27T11:48:42.906" v="1182" actId="20577"/>
          <ac:spMkLst>
            <pc:docMk/>
            <pc:sldMk cId="2904502177" sldId="412"/>
            <ac:spMk id="2" creationId="{7AD1B35E-8E4E-186F-AFB1-A1B8072BEA81}"/>
          </ac:spMkLst>
        </pc:spChg>
        <pc:spChg chg="mod">
          <ac:chgData name="Surendra Kc" userId="880eb05b-cc72-4250-920b-6630e35cf82c" providerId="ADAL" clId="{DCBFCE2A-70B1-42F2-9488-D253353B2F60}" dt="2024-11-27T11:48:33.004" v="1168" actId="207"/>
          <ac:spMkLst>
            <pc:docMk/>
            <pc:sldMk cId="2904502177" sldId="412"/>
            <ac:spMk id="3" creationId="{CA566102-DFC5-1D48-A057-F413B6F68277}"/>
          </ac:spMkLst>
        </pc:spChg>
      </pc:sldChg>
      <pc:sldChg chg="modSp new mod">
        <pc:chgData name="Surendra Kc" userId="880eb05b-cc72-4250-920b-6630e35cf82c" providerId="ADAL" clId="{DCBFCE2A-70B1-42F2-9488-D253353B2F60}" dt="2024-11-27T11:48:51.931" v="1183" actId="207"/>
        <pc:sldMkLst>
          <pc:docMk/>
          <pc:sldMk cId="653320122" sldId="413"/>
        </pc:sldMkLst>
        <pc:spChg chg="mod">
          <ac:chgData name="Surendra Kc" userId="880eb05b-cc72-4250-920b-6630e35cf82c" providerId="ADAL" clId="{DCBFCE2A-70B1-42F2-9488-D253353B2F60}" dt="2024-11-27T08:58:19.995" v="1032"/>
          <ac:spMkLst>
            <pc:docMk/>
            <pc:sldMk cId="653320122" sldId="413"/>
            <ac:spMk id="2" creationId="{EEC6397F-5D18-F5B5-81C0-185D6FD807BA}"/>
          </ac:spMkLst>
        </pc:spChg>
        <pc:spChg chg="mod">
          <ac:chgData name="Surendra Kc" userId="880eb05b-cc72-4250-920b-6630e35cf82c" providerId="ADAL" clId="{DCBFCE2A-70B1-42F2-9488-D253353B2F60}" dt="2024-11-27T11:48:51.931" v="1183" actId="207"/>
          <ac:spMkLst>
            <pc:docMk/>
            <pc:sldMk cId="653320122" sldId="413"/>
            <ac:spMk id="3" creationId="{3E2ACF6C-C045-1BA8-2F6F-FC14DD472305}"/>
          </ac:spMkLst>
        </pc:spChg>
      </pc:sldChg>
      <pc:sldChg chg="modSp new mod">
        <pc:chgData name="Surendra Kc" userId="880eb05b-cc72-4250-920b-6630e35cf82c" providerId="ADAL" clId="{DCBFCE2A-70B1-42F2-9488-D253353B2F60}" dt="2024-11-27T11:48:57.484" v="1184" actId="207"/>
        <pc:sldMkLst>
          <pc:docMk/>
          <pc:sldMk cId="2291660553" sldId="414"/>
        </pc:sldMkLst>
        <pc:spChg chg="mod">
          <ac:chgData name="Surendra Kc" userId="880eb05b-cc72-4250-920b-6630e35cf82c" providerId="ADAL" clId="{DCBFCE2A-70B1-42F2-9488-D253353B2F60}" dt="2024-11-27T08:59:22.799" v="1065" actId="20577"/>
          <ac:spMkLst>
            <pc:docMk/>
            <pc:sldMk cId="2291660553" sldId="414"/>
            <ac:spMk id="2" creationId="{DECD2461-79A4-F2BF-D0D4-4EC0171EA041}"/>
          </ac:spMkLst>
        </pc:spChg>
        <pc:spChg chg="mod">
          <ac:chgData name="Surendra Kc" userId="880eb05b-cc72-4250-920b-6630e35cf82c" providerId="ADAL" clId="{DCBFCE2A-70B1-42F2-9488-D253353B2F60}" dt="2024-11-27T11:48:57.484" v="1184" actId="207"/>
          <ac:spMkLst>
            <pc:docMk/>
            <pc:sldMk cId="2291660553" sldId="414"/>
            <ac:spMk id="3" creationId="{B65A5C6B-B093-9572-5923-22D09650CA25}"/>
          </ac:spMkLst>
        </pc:spChg>
      </pc:sldChg>
      <pc:sldChg chg="modSp new mod">
        <pc:chgData name="Surendra Kc" userId="880eb05b-cc72-4250-920b-6630e35cf82c" providerId="ADAL" clId="{DCBFCE2A-70B1-42F2-9488-D253353B2F60}" dt="2024-11-27T11:49:03.382" v="1185" actId="207"/>
        <pc:sldMkLst>
          <pc:docMk/>
          <pc:sldMk cId="3733816403" sldId="415"/>
        </pc:sldMkLst>
        <pc:spChg chg="mod">
          <ac:chgData name="Surendra Kc" userId="880eb05b-cc72-4250-920b-6630e35cf82c" providerId="ADAL" clId="{DCBFCE2A-70B1-42F2-9488-D253353B2F60}" dt="2024-11-27T11:49:03.382" v="1185" actId="207"/>
          <ac:spMkLst>
            <pc:docMk/>
            <pc:sldMk cId="3733816403" sldId="415"/>
            <ac:spMk id="3" creationId="{EB210D56-834C-3921-FF4B-EB4582A70327}"/>
          </ac:spMkLst>
        </pc:spChg>
      </pc:sldChg>
      <pc:sldChg chg="modSp new mod">
        <pc:chgData name="Surendra Kc" userId="880eb05b-cc72-4250-920b-6630e35cf82c" providerId="ADAL" clId="{DCBFCE2A-70B1-42F2-9488-D253353B2F60}" dt="2024-11-27T11:49:10.492" v="1186" actId="207"/>
        <pc:sldMkLst>
          <pc:docMk/>
          <pc:sldMk cId="1503923601" sldId="416"/>
        </pc:sldMkLst>
        <pc:spChg chg="mod">
          <ac:chgData name="Surendra Kc" userId="880eb05b-cc72-4250-920b-6630e35cf82c" providerId="ADAL" clId="{DCBFCE2A-70B1-42F2-9488-D253353B2F60}" dt="2024-11-27T09:00:12.409" v="1098" actId="20577"/>
          <ac:spMkLst>
            <pc:docMk/>
            <pc:sldMk cId="1503923601" sldId="416"/>
            <ac:spMk id="2" creationId="{097B79FC-F87B-D2EA-A34E-DADD74CF6E57}"/>
          </ac:spMkLst>
        </pc:spChg>
        <pc:spChg chg="mod">
          <ac:chgData name="Surendra Kc" userId="880eb05b-cc72-4250-920b-6630e35cf82c" providerId="ADAL" clId="{DCBFCE2A-70B1-42F2-9488-D253353B2F60}" dt="2024-11-27T11:49:10.492" v="1186" actId="207"/>
          <ac:spMkLst>
            <pc:docMk/>
            <pc:sldMk cId="1503923601" sldId="416"/>
            <ac:spMk id="3" creationId="{461C0EEC-DCF5-0E0E-2978-61933230FEAF}"/>
          </ac:spMkLst>
        </pc:spChg>
      </pc:sldChg>
      <pc:sldChg chg="modSp new mod">
        <pc:chgData name="Surendra Kc" userId="880eb05b-cc72-4250-920b-6630e35cf82c" providerId="ADAL" clId="{DCBFCE2A-70B1-42F2-9488-D253353B2F60}" dt="2024-11-27T11:49:16.614" v="1187" actId="207"/>
        <pc:sldMkLst>
          <pc:docMk/>
          <pc:sldMk cId="2366529560" sldId="417"/>
        </pc:sldMkLst>
        <pc:spChg chg="mod">
          <ac:chgData name="Surendra Kc" userId="880eb05b-cc72-4250-920b-6630e35cf82c" providerId="ADAL" clId="{DCBFCE2A-70B1-42F2-9488-D253353B2F60}" dt="2024-11-27T09:01:47.405" v="1129" actId="20577"/>
          <ac:spMkLst>
            <pc:docMk/>
            <pc:sldMk cId="2366529560" sldId="417"/>
            <ac:spMk id="2" creationId="{0FA9BCB9-CD6D-6E06-AF27-EAEEFAF22F1D}"/>
          </ac:spMkLst>
        </pc:spChg>
        <pc:spChg chg="mod">
          <ac:chgData name="Surendra Kc" userId="880eb05b-cc72-4250-920b-6630e35cf82c" providerId="ADAL" clId="{DCBFCE2A-70B1-42F2-9488-D253353B2F60}" dt="2024-11-27T11:49:16.614" v="1187" actId="207"/>
          <ac:spMkLst>
            <pc:docMk/>
            <pc:sldMk cId="2366529560" sldId="417"/>
            <ac:spMk id="3" creationId="{85E165E1-126F-6C06-3F85-A5D41C04BF06}"/>
          </ac:spMkLst>
        </pc:spChg>
      </pc:sldChg>
      <pc:sldChg chg="modSp new mod">
        <pc:chgData name="Surendra Kc" userId="880eb05b-cc72-4250-920b-6630e35cf82c" providerId="ADAL" clId="{DCBFCE2A-70B1-42F2-9488-D253353B2F60}" dt="2024-11-27T11:49:20.603" v="1188" actId="207"/>
        <pc:sldMkLst>
          <pc:docMk/>
          <pc:sldMk cId="2602593891" sldId="418"/>
        </pc:sldMkLst>
        <pc:spChg chg="mod">
          <ac:chgData name="Surendra Kc" userId="880eb05b-cc72-4250-920b-6630e35cf82c" providerId="ADAL" clId="{DCBFCE2A-70B1-42F2-9488-D253353B2F60}" dt="2024-11-27T11:49:20.603" v="1188" actId="207"/>
          <ac:spMkLst>
            <pc:docMk/>
            <pc:sldMk cId="2602593891" sldId="418"/>
            <ac:spMk id="3" creationId="{BC64C14C-7252-9B3C-728F-28547189B81C}"/>
          </ac:spMkLst>
        </pc:spChg>
      </pc:sldChg>
      <pc:sldChg chg="modSp new mod">
        <pc:chgData name="Surendra Kc" userId="880eb05b-cc72-4250-920b-6630e35cf82c" providerId="ADAL" clId="{DCBFCE2A-70B1-42F2-9488-D253353B2F60}" dt="2024-11-27T11:54:54.629" v="1224" actId="15"/>
        <pc:sldMkLst>
          <pc:docMk/>
          <pc:sldMk cId="1018517301" sldId="419"/>
        </pc:sldMkLst>
        <pc:spChg chg="mod">
          <ac:chgData name="Surendra Kc" userId="880eb05b-cc72-4250-920b-6630e35cf82c" providerId="ADAL" clId="{DCBFCE2A-70B1-42F2-9488-D253353B2F60}" dt="2024-11-27T11:54:14.790" v="1206" actId="20577"/>
          <ac:spMkLst>
            <pc:docMk/>
            <pc:sldMk cId="1018517301" sldId="419"/>
            <ac:spMk id="2" creationId="{CBA3AC54-F792-966F-A50B-78602B1E8349}"/>
          </ac:spMkLst>
        </pc:spChg>
        <pc:spChg chg="mod">
          <ac:chgData name="Surendra Kc" userId="880eb05b-cc72-4250-920b-6630e35cf82c" providerId="ADAL" clId="{DCBFCE2A-70B1-42F2-9488-D253353B2F60}" dt="2024-11-27T11:54:54.629" v="1224" actId="15"/>
          <ac:spMkLst>
            <pc:docMk/>
            <pc:sldMk cId="1018517301" sldId="419"/>
            <ac:spMk id="3" creationId="{AA4FC54B-45B5-E859-BD2F-AB0D81E164D1}"/>
          </ac:spMkLst>
        </pc:spChg>
      </pc:sldChg>
      <pc:sldChg chg="modSp new mod">
        <pc:chgData name="Surendra Kc" userId="880eb05b-cc72-4250-920b-6630e35cf82c" providerId="ADAL" clId="{DCBFCE2A-70B1-42F2-9488-D253353B2F60}" dt="2024-11-27T11:56:09.501" v="1258" actId="5793"/>
        <pc:sldMkLst>
          <pc:docMk/>
          <pc:sldMk cId="3397557889" sldId="420"/>
        </pc:sldMkLst>
        <pc:spChg chg="mod">
          <ac:chgData name="Surendra Kc" userId="880eb05b-cc72-4250-920b-6630e35cf82c" providerId="ADAL" clId="{DCBFCE2A-70B1-42F2-9488-D253353B2F60}" dt="2024-11-27T11:55:18.387" v="1234" actId="20577"/>
          <ac:spMkLst>
            <pc:docMk/>
            <pc:sldMk cId="3397557889" sldId="420"/>
            <ac:spMk id="2" creationId="{EC0AF89E-08B5-362F-0FDA-04D3B3FD3460}"/>
          </ac:spMkLst>
        </pc:spChg>
        <pc:spChg chg="mod">
          <ac:chgData name="Surendra Kc" userId="880eb05b-cc72-4250-920b-6630e35cf82c" providerId="ADAL" clId="{DCBFCE2A-70B1-42F2-9488-D253353B2F60}" dt="2024-11-27T11:56:09.501" v="1258" actId="5793"/>
          <ac:spMkLst>
            <pc:docMk/>
            <pc:sldMk cId="3397557889" sldId="420"/>
            <ac:spMk id="3" creationId="{34CBC80F-A3FC-137B-202C-EEF3D75939D2}"/>
          </ac:spMkLst>
        </pc:spChg>
      </pc:sldChg>
      <pc:sldChg chg="modSp add mod ord">
        <pc:chgData name="Surendra Kc" userId="880eb05b-cc72-4250-920b-6630e35cf82c" providerId="ADAL" clId="{DCBFCE2A-70B1-42F2-9488-D253353B2F60}" dt="2024-11-27T11:56:30.705" v="1267" actId="5793"/>
        <pc:sldMkLst>
          <pc:docMk/>
          <pc:sldMk cId="3331098420" sldId="421"/>
        </pc:sldMkLst>
        <pc:spChg chg="mod">
          <ac:chgData name="Surendra Kc" userId="880eb05b-cc72-4250-920b-6630e35cf82c" providerId="ADAL" clId="{DCBFCE2A-70B1-42F2-9488-D253353B2F60}" dt="2024-11-27T11:56:30.705" v="1267" actId="5793"/>
          <ac:spMkLst>
            <pc:docMk/>
            <pc:sldMk cId="3331098420" sldId="421"/>
            <ac:spMk id="3" creationId="{E5B7AC7A-425D-6E36-279A-24E935E4F5EB}"/>
          </ac:spMkLst>
        </pc:spChg>
      </pc:sldChg>
      <pc:sldChg chg="modSp new mod">
        <pc:chgData name="Surendra Kc" userId="880eb05b-cc72-4250-920b-6630e35cf82c" providerId="ADAL" clId="{DCBFCE2A-70B1-42F2-9488-D253353B2F60}" dt="2024-11-27T11:56:55.851" v="1289"/>
        <pc:sldMkLst>
          <pc:docMk/>
          <pc:sldMk cId="3394073894" sldId="422"/>
        </pc:sldMkLst>
        <pc:spChg chg="mod">
          <ac:chgData name="Surendra Kc" userId="880eb05b-cc72-4250-920b-6630e35cf82c" providerId="ADAL" clId="{DCBFCE2A-70B1-42F2-9488-D253353B2F60}" dt="2024-11-27T11:56:55.851" v="1289"/>
          <ac:spMkLst>
            <pc:docMk/>
            <pc:sldMk cId="3394073894" sldId="422"/>
            <ac:spMk id="2" creationId="{94B498C7-ABD0-402D-4E67-D861D5B15FD9}"/>
          </ac:spMkLst>
        </pc:spChg>
        <pc:spChg chg="mod">
          <ac:chgData name="Surendra Kc" userId="880eb05b-cc72-4250-920b-6630e35cf82c" providerId="ADAL" clId="{DCBFCE2A-70B1-42F2-9488-D253353B2F60}" dt="2024-11-27T11:56:54.201" v="1288" actId="21"/>
          <ac:spMkLst>
            <pc:docMk/>
            <pc:sldMk cId="3394073894" sldId="422"/>
            <ac:spMk id="3" creationId="{07540862-06E3-F686-C67B-E09327AE9E3D}"/>
          </ac:spMkLst>
        </pc:spChg>
      </pc:sldChg>
      <pc:sldChg chg="addSp modSp new mod">
        <pc:chgData name="Surendra Kc" userId="880eb05b-cc72-4250-920b-6630e35cf82c" providerId="ADAL" clId="{DCBFCE2A-70B1-42F2-9488-D253353B2F60}" dt="2024-11-27T11:57:56.923" v="1315"/>
        <pc:sldMkLst>
          <pc:docMk/>
          <pc:sldMk cId="44144693" sldId="423"/>
        </pc:sldMkLst>
        <pc:spChg chg="mod">
          <ac:chgData name="Surendra Kc" userId="880eb05b-cc72-4250-920b-6630e35cf82c" providerId="ADAL" clId="{DCBFCE2A-70B1-42F2-9488-D253353B2F60}" dt="2024-11-27T11:57:22.795" v="1308" actId="20577"/>
          <ac:spMkLst>
            <pc:docMk/>
            <pc:sldMk cId="44144693" sldId="423"/>
            <ac:spMk id="2" creationId="{AFE63543-FE3C-265A-FC59-B225B27C9316}"/>
          </ac:spMkLst>
        </pc:spChg>
        <pc:spChg chg="mod">
          <ac:chgData name="Surendra Kc" userId="880eb05b-cc72-4250-920b-6630e35cf82c" providerId="ADAL" clId="{DCBFCE2A-70B1-42F2-9488-D253353B2F60}" dt="2024-11-27T11:57:54.862" v="1313" actId="20577"/>
          <ac:spMkLst>
            <pc:docMk/>
            <pc:sldMk cId="44144693" sldId="423"/>
            <ac:spMk id="3" creationId="{D8B41B7A-B152-3EC1-0B92-F6FDF8ED204D}"/>
          </ac:spMkLst>
        </pc:spChg>
        <pc:spChg chg="add mod">
          <ac:chgData name="Surendra Kc" userId="880eb05b-cc72-4250-920b-6630e35cf82c" providerId="ADAL" clId="{DCBFCE2A-70B1-42F2-9488-D253353B2F60}" dt="2024-11-27T11:57:56.923" v="1315"/>
          <ac:spMkLst>
            <pc:docMk/>
            <pc:sldMk cId="44144693" sldId="423"/>
            <ac:spMk id="5" creationId="{53D482BB-F5AB-15D9-195B-791747F07C09}"/>
          </ac:spMkLst>
        </pc:spChg>
        <pc:graphicFrameChg chg="add mod">
          <ac:chgData name="Surendra Kc" userId="880eb05b-cc72-4250-920b-6630e35cf82c" providerId="ADAL" clId="{DCBFCE2A-70B1-42F2-9488-D253353B2F60}" dt="2024-11-27T11:57:55.390" v="1314"/>
          <ac:graphicFrameMkLst>
            <pc:docMk/>
            <pc:sldMk cId="44144693" sldId="423"/>
            <ac:graphicFrameMk id="4" creationId="{9F5A66AF-5F47-F057-93BF-0857C4B025FF}"/>
          </ac:graphicFrameMkLst>
        </pc:graphicFrameChg>
      </pc:sldChg>
      <pc:sldChg chg="addSp delSp modSp new mod setBg">
        <pc:chgData name="Surendra Kc" userId="880eb05b-cc72-4250-920b-6630e35cf82c" providerId="ADAL" clId="{DCBFCE2A-70B1-42F2-9488-D253353B2F60}" dt="2024-11-27T11:58:26.172" v="1337" actId="26606"/>
        <pc:sldMkLst>
          <pc:docMk/>
          <pc:sldMk cId="2434525212" sldId="424"/>
        </pc:sldMkLst>
        <pc:spChg chg="mod">
          <ac:chgData name="Surendra Kc" userId="880eb05b-cc72-4250-920b-6630e35cf82c" providerId="ADAL" clId="{DCBFCE2A-70B1-42F2-9488-D253353B2F60}" dt="2024-11-27T11:58:26.172" v="1337" actId="26606"/>
          <ac:spMkLst>
            <pc:docMk/>
            <pc:sldMk cId="2434525212" sldId="424"/>
            <ac:spMk id="2" creationId="{E16C8D30-BCAE-AD44-3DFE-8D66EC402EFE}"/>
          </ac:spMkLst>
        </pc:spChg>
        <pc:spChg chg="del mod">
          <ac:chgData name="Surendra Kc" userId="880eb05b-cc72-4250-920b-6630e35cf82c" providerId="ADAL" clId="{DCBFCE2A-70B1-42F2-9488-D253353B2F60}" dt="2024-11-27T11:58:07.057" v="1334"/>
          <ac:spMkLst>
            <pc:docMk/>
            <pc:sldMk cId="2434525212" sldId="424"/>
            <ac:spMk id="3" creationId="{0FE48327-86E3-D0A0-C5DC-F51B9A21124D}"/>
          </ac:spMkLst>
        </pc:spChg>
        <pc:spChg chg="add mod">
          <ac:chgData name="Surendra Kc" userId="880eb05b-cc72-4250-920b-6630e35cf82c" providerId="ADAL" clId="{DCBFCE2A-70B1-42F2-9488-D253353B2F60}" dt="2024-11-27T11:58:26.172" v="1337" actId="26606"/>
          <ac:spMkLst>
            <pc:docMk/>
            <pc:sldMk cId="2434525212" sldId="424"/>
            <ac:spMk id="5" creationId="{5FD70E75-CE40-A1C5-C0E0-6F888D06A600}"/>
          </ac:spMkLst>
        </pc:spChg>
        <pc:spChg chg="add del">
          <ac:chgData name="Surendra Kc" userId="880eb05b-cc72-4250-920b-6630e35cf82c" providerId="ADAL" clId="{DCBFCE2A-70B1-42F2-9488-D253353B2F60}" dt="2024-11-27T11:58:26.159" v="1336" actId="26606"/>
          <ac:spMkLst>
            <pc:docMk/>
            <pc:sldMk cId="2434525212" sldId="424"/>
            <ac:spMk id="10" creationId="{56E9B3E6-E277-4D68-BA48-9CB43FFBD6E2}"/>
          </ac:spMkLst>
        </pc:spChg>
        <pc:spChg chg="add">
          <ac:chgData name="Surendra Kc" userId="880eb05b-cc72-4250-920b-6630e35cf82c" providerId="ADAL" clId="{DCBFCE2A-70B1-42F2-9488-D253353B2F60}" dt="2024-11-27T11:58:26.172" v="1337" actId="26606"/>
          <ac:spMkLst>
            <pc:docMk/>
            <pc:sldMk cId="2434525212" sldId="424"/>
            <ac:spMk id="16" creationId="{063BBA22-50EA-4C4D-BE05-F1CE4E63AA56}"/>
          </ac:spMkLst>
        </pc:spChg>
        <pc:spChg chg="add del">
          <ac:chgData name="Surendra Kc" userId="880eb05b-cc72-4250-920b-6630e35cf82c" providerId="ADAL" clId="{DCBFCE2A-70B1-42F2-9488-D253353B2F60}" dt="2024-11-27T11:58:26.159" v="1336" actId="26606"/>
          <ac:spMkLst>
            <pc:docMk/>
            <pc:sldMk cId="2434525212" sldId="424"/>
            <ac:spMk id="17" creationId="{D5B0017B-2ECA-49AF-B397-DC140825DF8D}"/>
          </ac:spMkLst>
        </pc:spChg>
        <pc:spChg chg="add">
          <ac:chgData name="Surendra Kc" userId="880eb05b-cc72-4250-920b-6630e35cf82c" providerId="ADAL" clId="{DCBFCE2A-70B1-42F2-9488-D253353B2F60}" dt="2024-11-27T11:58:26.172" v="1337" actId="26606"/>
          <ac:spMkLst>
            <pc:docMk/>
            <pc:sldMk cId="2434525212" sldId="424"/>
            <ac:spMk id="21" creationId="{BACC6370-2D7E-4714-9D71-7542949D7D5D}"/>
          </ac:spMkLst>
        </pc:spChg>
        <pc:spChg chg="add">
          <ac:chgData name="Surendra Kc" userId="880eb05b-cc72-4250-920b-6630e35cf82c" providerId="ADAL" clId="{DCBFCE2A-70B1-42F2-9488-D253353B2F60}" dt="2024-11-27T11:58:26.172" v="1337" actId="26606"/>
          <ac:spMkLst>
            <pc:docMk/>
            <pc:sldMk cId="2434525212" sldId="424"/>
            <ac:spMk id="22" creationId="{F68B3F68-107C-434F-AA38-110D5EA91B85}"/>
          </ac:spMkLst>
        </pc:spChg>
        <pc:spChg chg="add">
          <ac:chgData name="Surendra Kc" userId="880eb05b-cc72-4250-920b-6630e35cf82c" providerId="ADAL" clId="{DCBFCE2A-70B1-42F2-9488-D253353B2F60}" dt="2024-11-27T11:58:26.172" v="1337" actId="26606"/>
          <ac:spMkLst>
            <pc:docMk/>
            <pc:sldMk cId="2434525212" sldId="424"/>
            <ac:spMk id="23" creationId="{AAD0DBB9-1A4B-4391-81D4-CB19F9AB918A}"/>
          </ac:spMkLst>
        </pc:spChg>
        <pc:grpChg chg="add del">
          <ac:chgData name="Surendra Kc" userId="880eb05b-cc72-4250-920b-6630e35cf82c" providerId="ADAL" clId="{DCBFCE2A-70B1-42F2-9488-D253353B2F60}" dt="2024-11-27T11:58:26.159" v="1336" actId="26606"/>
          <ac:grpSpMkLst>
            <pc:docMk/>
            <pc:sldMk cId="2434525212" sldId="424"/>
            <ac:grpSpMk id="12" creationId="{AE1C45F0-260A-458C-96ED-C1F6D2151219}"/>
          </ac:grpSpMkLst>
        </pc:grpChg>
        <pc:graphicFrameChg chg="add mod modGraphic">
          <ac:chgData name="Surendra Kc" userId="880eb05b-cc72-4250-920b-6630e35cf82c" providerId="ADAL" clId="{DCBFCE2A-70B1-42F2-9488-D253353B2F60}" dt="2024-11-27T11:58:26.172" v="1337" actId="26606"/>
          <ac:graphicFrameMkLst>
            <pc:docMk/>
            <pc:sldMk cId="2434525212" sldId="424"/>
            <ac:graphicFrameMk id="4" creationId="{DEA5FCA0-0B24-B5B6-6319-EB14D9602147}"/>
          </ac:graphicFrameMkLst>
        </pc:graphicFrameChg>
        <pc:cxnChg chg="add del">
          <ac:chgData name="Surendra Kc" userId="880eb05b-cc72-4250-920b-6630e35cf82c" providerId="ADAL" clId="{DCBFCE2A-70B1-42F2-9488-D253353B2F60}" dt="2024-11-27T11:58:26.159" v="1336" actId="26606"/>
          <ac:cxnSpMkLst>
            <pc:docMk/>
            <pc:sldMk cId="2434525212" sldId="424"/>
            <ac:cxnSpMk id="19" creationId="{6CF1BAF6-AD41-4082-B212-8A1F9A2E8779}"/>
          </ac:cxnSpMkLst>
        </pc:cxnChg>
      </pc:sldChg>
      <pc:sldChg chg="modSp new mod">
        <pc:chgData name="Surendra Kc" userId="880eb05b-cc72-4250-920b-6630e35cf82c" providerId="ADAL" clId="{DCBFCE2A-70B1-42F2-9488-D253353B2F60}" dt="2024-11-27T11:58:45.100" v="1341"/>
        <pc:sldMkLst>
          <pc:docMk/>
          <pc:sldMk cId="1323534518" sldId="425"/>
        </pc:sldMkLst>
        <pc:spChg chg="mod">
          <ac:chgData name="Surendra Kc" userId="880eb05b-cc72-4250-920b-6630e35cf82c" providerId="ADAL" clId="{DCBFCE2A-70B1-42F2-9488-D253353B2F60}" dt="2024-11-27T11:58:45.100" v="1341"/>
          <ac:spMkLst>
            <pc:docMk/>
            <pc:sldMk cId="1323534518" sldId="425"/>
            <ac:spMk id="2" creationId="{B188E9D1-3372-4A67-D048-E56D11E7B49A}"/>
          </ac:spMkLst>
        </pc:spChg>
        <pc:spChg chg="mod">
          <ac:chgData name="Surendra Kc" userId="880eb05b-cc72-4250-920b-6630e35cf82c" providerId="ADAL" clId="{DCBFCE2A-70B1-42F2-9488-D253353B2F60}" dt="2024-11-27T11:58:43.909" v="1340" actId="21"/>
          <ac:spMkLst>
            <pc:docMk/>
            <pc:sldMk cId="1323534518" sldId="425"/>
            <ac:spMk id="3" creationId="{78B1F43B-7ACD-1D0F-FC40-0CF3556D687C}"/>
          </ac:spMkLst>
        </pc:spChg>
      </pc:sldChg>
      <pc:sldChg chg="addSp delSp modSp new mod setBg">
        <pc:chgData name="Surendra Kc" userId="880eb05b-cc72-4250-920b-6630e35cf82c" providerId="ADAL" clId="{DCBFCE2A-70B1-42F2-9488-D253353B2F60}" dt="2024-11-27T11:59:04.402" v="1344" actId="26606"/>
        <pc:sldMkLst>
          <pc:docMk/>
          <pc:sldMk cId="2433173271" sldId="426"/>
        </pc:sldMkLst>
        <pc:spChg chg="del">
          <ac:chgData name="Surendra Kc" userId="880eb05b-cc72-4250-920b-6630e35cf82c" providerId="ADAL" clId="{DCBFCE2A-70B1-42F2-9488-D253353B2F60}" dt="2024-11-27T11:59:04.402" v="1344" actId="26606"/>
          <ac:spMkLst>
            <pc:docMk/>
            <pc:sldMk cId="2433173271" sldId="426"/>
            <ac:spMk id="2" creationId="{DCFD89B5-A53E-B2FE-325E-DBF3BE0914A6}"/>
          </ac:spMkLst>
        </pc:spChg>
        <pc:spChg chg="del">
          <ac:chgData name="Surendra Kc" userId="880eb05b-cc72-4250-920b-6630e35cf82c" providerId="ADAL" clId="{DCBFCE2A-70B1-42F2-9488-D253353B2F60}" dt="2024-11-27T11:59:00.643" v="1343"/>
          <ac:spMkLst>
            <pc:docMk/>
            <pc:sldMk cId="2433173271" sldId="426"/>
            <ac:spMk id="3" creationId="{CD9572D2-38DD-61CD-5241-25071827B670}"/>
          </ac:spMkLst>
        </pc:spChg>
        <pc:spChg chg="add mod">
          <ac:chgData name="Surendra Kc" userId="880eb05b-cc72-4250-920b-6630e35cf82c" providerId="ADAL" clId="{DCBFCE2A-70B1-42F2-9488-D253353B2F60}" dt="2024-11-27T11:59:04.402" v="1344" actId="26606"/>
          <ac:spMkLst>
            <pc:docMk/>
            <pc:sldMk cId="2433173271" sldId="426"/>
            <ac:spMk id="5" creationId="{7D613184-F14D-AE9E-B5C8-70015B2FDBE5}"/>
          </ac:spMkLst>
        </pc:spChg>
        <pc:spChg chg="add">
          <ac:chgData name="Surendra Kc" userId="880eb05b-cc72-4250-920b-6630e35cf82c" providerId="ADAL" clId="{DCBFCE2A-70B1-42F2-9488-D253353B2F60}" dt="2024-11-27T11:59:04.402" v="1344" actId="26606"/>
          <ac:spMkLst>
            <pc:docMk/>
            <pc:sldMk cId="2433173271" sldId="426"/>
            <ac:spMk id="10" creationId="{F3060C83-F051-4F0E-ABAD-AA0DFC48B218}"/>
          </ac:spMkLst>
        </pc:spChg>
        <pc:spChg chg="add">
          <ac:chgData name="Surendra Kc" userId="880eb05b-cc72-4250-920b-6630e35cf82c" providerId="ADAL" clId="{DCBFCE2A-70B1-42F2-9488-D253353B2F60}" dt="2024-11-27T11:59:04.402" v="1344" actId="26606"/>
          <ac:spMkLst>
            <pc:docMk/>
            <pc:sldMk cId="2433173271" sldId="426"/>
            <ac:spMk id="12" creationId="{83C98ABE-055B-441F-B07E-44F97F083C39}"/>
          </ac:spMkLst>
        </pc:spChg>
        <pc:spChg chg="add">
          <ac:chgData name="Surendra Kc" userId="880eb05b-cc72-4250-920b-6630e35cf82c" providerId="ADAL" clId="{DCBFCE2A-70B1-42F2-9488-D253353B2F60}" dt="2024-11-27T11:59:04.402" v="1344" actId="26606"/>
          <ac:spMkLst>
            <pc:docMk/>
            <pc:sldMk cId="2433173271" sldId="426"/>
            <ac:spMk id="14" creationId="{29FDB030-9B49-4CED-8CCD-4D99382388AC}"/>
          </ac:spMkLst>
        </pc:spChg>
        <pc:spChg chg="add">
          <ac:chgData name="Surendra Kc" userId="880eb05b-cc72-4250-920b-6630e35cf82c" providerId="ADAL" clId="{DCBFCE2A-70B1-42F2-9488-D253353B2F60}" dt="2024-11-27T11:59:04.402" v="1344" actId="26606"/>
          <ac:spMkLst>
            <pc:docMk/>
            <pc:sldMk cId="2433173271" sldId="426"/>
            <ac:spMk id="16" creationId="{3783CA14-24A1-485C-8B30-D6A5D87987AD}"/>
          </ac:spMkLst>
        </pc:spChg>
        <pc:spChg chg="add">
          <ac:chgData name="Surendra Kc" userId="880eb05b-cc72-4250-920b-6630e35cf82c" providerId="ADAL" clId="{DCBFCE2A-70B1-42F2-9488-D253353B2F60}" dt="2024-11-27T11:59:04.402" v="1344" actId="26606"/>
          <ac:spMkLst>
            <pc:docMk/>
            <pc:sldMk cId="2433173271" sldId="426"/>
            <ac:spMk id="18" creationId="{9A97C86A-04D6-40F7-AE84-31AB43E6A846}"/>
          </ac:spMkLst>
        </pc:spChg>
        <pc:spChg chg="add">
          <ac:chgData name="Surendra Kc" userId="880eb05b-cc72-4250-920b-6630e35cf82c" providerId="ADAL" clId="{DCBFCE2A-70B1-42F2-9488-D253353B2F60}" dt="2024-11-27T11:59:04.402" v="1344" actId="26606"/>
          <ac:spMkLst>
            <pc:docMk/>
            <pc:sldMk cId="2433173271" sldId="426"/>
            <ac:spMk id="20" creationId="{FF9F2414-84E8-453E-B1F3-389FDE8192D9}"/>
          </ac:spMkLst>
        </pc:spChg>
        <pc:spChg chg="add">
          <ac:chgData name="Surendra Kc" userId="880eb05b-cc72-4250-920b-6630e35cf82c" providerId="ADAL" clId="{DCBFCE2A-70B1-42F2-9488-D253353B2F60}" dt="2024-11-27T11:59:04.402" v="1344" actId="26606"/>
          <ac:spMkLst>
            <pc:docMk/>
            <pc:sldMk cId="2433173271" sldId="426"/>
            <ac:spMk id="22" creationId="{3ECA69A1-7536-43AC-85EF-C7106179F5ED}"/>
          </ac:spMkLst>
        </pc:spChg>
        <pc:graphicFrameChg chg="add mod modGraphic">
          <ac:chgData name="Surendra Kc" userId="880eb05b-cc72-4250-920b-6630e35cf82c" providerId="ADAL" clId="{DCBFCE2A-70B1-42F2-9488-D253353B2F60}" dt="2024-11-27T11:59:04.402" v="1344" actId="26606"/>
          <ac:graphicFrameMkLst>
            <pc:docMk/>
            <pc:sldMk cId="2433173271" sldId="426"/>
            <ac:graphicFrameMk id="4" creationId="{798593CB-BC92-6DEB-836E-4F8C73A90270}"/>
          </ac:graphicFrameMkLst>
        </pc:graphicFrameChg>
      </pc:sldChg>
      <pc:sldChg chg="modSp new mod">
        <pc:chgData name="Surendra Kc" userId="880eb05b-cc72-4250-920b-6630e35cf82c" providerId="ADAL" clId="{DCBFCE2A-70B1-42F2-9488-D253353B2F60}" dt="2024-11-27T11:59:24.588" v="1350"/>
        <pc:sldMkLst>
          <pc:docMk/>
          <pc:sldMk cId="1875282144" sldId="427"/>
        </pc:sldMkLst>
        <pc:spChg chg="mod">
          <ac:chgData name="Surendra Kc" userId="880eb05b-cc72-4250-920b-6630e35cf82c" providerId="ADAL" clId="{DCBFCE2A-70B1-42F2-9488-D253353B2F60}" dt="2024-11-27T11:59:24.588" v="1350"/>
          <ac:spMkLst>
            <pc:docMk/>
            <pc:sldMk cId="1875282144" sldId="427"/>
            <ac:spMk id="2" creationId="{12FC6259-D053-ACCC-AA74-DAC7EFE92136}"/>
          </ac:spMkLst>
        </pc:spChg>
        <pc:spChg chg="mod">
          <ac:chgData name="Surendra Kc" userId="880eb05b-cc72-4250-920b-6630e35cf82c" providerId="ADAL" clId="{DCBFCE2A-70B1-42F2-9488-D253353B2F60}" dt="2024-11-27T11:59:23.624" v="1349" actId="27636"/>
          <ac:spMkLst>
            <pc:docMk/>
            <pc:sldMk cId="1875282144" sldId="427"/>
            <ac:spMk id="3" creationId="{ABC08760-19A6-D6C1-3F1E-DC96A3F73926}"/>
          </ac:spMkLst>
        </pc:spChg>
      </pc:sldChg>
      <pc:sldChg chg="modSp new mod">
        <pc:chgData name="Surendra Kc" userId="880eb05b-cc72-4250-920b-6630e35cf82c" providerId="ADAL" clId="{DCBFCE2A-70B1-42F2-9488-D253353B2F60}" dt="2024-11-27T11:59:47.576" v="1358" actId="27636"/>
        <pc:sldMkLst>
          <pc:docMk/>
          <pc:sldMk cId="2732239245" sldId="428"/>
        </pc:sldMkLst>
        <pc:spChg chg="mod">
          <ac:chgData name="Surendra Kc" userId="880eb05b-cc72-4250-920b-6630e35cf82c" providerId="ADAL" clId="{DCBFCE2A-70B1-42F2-9488-D253353B2F60}" dt="2024-11-27T11:59:44.546" v="1356"/>
          <ac:spMkLst>
            <pc:docMk/>
            <pc:sldMk cId="2732239245" sldId="428"/>
            <ac:spMk id="2" creationId="{B8238796-88F8-C4C6-205B-D95CFAB16FEC}"/>
          </ac:spMkLst>
        </pc:spChg>
        <pc:spChg chg="mod">
          <ac:chgData name="Surendra Kc" userId="880eb05b-cc72-4250-920b-6630e35cf82c" providerId="ADAL" clId="{DCBFCE2A-70B1-42F2-9488-D253353B2F60}" dt="2024-11-27T11:59:47.576" v="1358" actId="27636"/>
          <ac:spMkLst>
            <pc:docMk/>
            <pc:sldMk cId="2732239245" sldId="428"/>
            <ac:spMk id="3" creationId="{48E01E3D-3E2F-B9E4-111C-4D72FA158BDD}"/>
          </ac:spMkLst>
        </pc:spChg>
      </pc:sldChg>
      <pc:sldChg chg="modSp new mod">
        <pc:chgData name="Surendra Kc" userId="880eb05b-cc72-4250-920b-6630e35cf82c" providerId="ADAL" clId="{DCBFCE2A-70B1-42F2-9488-D253353B2F60}" dt="2024-11-27T12:04:54.630" v="1402" actId="15"/>
        <pc:sldMkLst>
          <pc:docMk/>
          <pc:sldMk cId="534599944" sldId="429"/>
        </pc:sldMkLst>
        <pc:spChg chg="mod">
          <ac:chgData name="Surendra Kc" userId="880eb05b-cc72-4250-920b-6630e35cf82c" providerId="ADAL" clId="{DCBFCE2A-70B1-42F2-9488-D253353B2F60}" dt="2024-11-27T12:00:12.503" v="1370" actId="20577"/>
          <ac:spMkLst>
            <pc:docMk/>
            <pc:sldMk cId="534599944" sldId="429"/>
            <ac:spMk id="2" creationId="{132F56E5-D5D6-63BB-51F2-983DC292BB2B}"/>
          </ac:spMkLst>
        </pc:spChg>
        <pc:spChg chg="mod">
          <ac:chgData name="Surendra Kc" userId="880eb05b-cc72-4250-920b-6630e35cf82c" providerId="ADAL" clId="{DCBFCE2A-70B1-42F2-9488-D253353B2F60}" dt="2024-11-27T12:04:54.630" v="1402" actId="15"/>
          <ac:spMkLst>
            <pc:docMk/>
            <pc:sldMk cId="534599944" sldId="429"/>
            <ac:spMk id="3" creationId="{0215530C-472C-1C10-A5C6-D90D7092062D}"/>
          </ac:spMkLst>
        </pc:spChg>
      </pc:sldChg>
      <pc:sldChg chg="modSp add mod">
        <pc:chgData name="Surendra Kc" userId="880eb05b-cc72-4250-920b-6630e35cf82c" providerId="ADAL" clId="{DCBFCE2A-70B1-42F2-9488-D253353B2F60}" dt="2024-11-27T12:04:21.742" v="1392" actId="27636"/>
        <pc:sldMkLst>
          <pc:docMk/>
          <pc:sldMk cId="3519576333" sldId="430"/>
        </pc:sldMkLst>
        <pc:spChg chg="mod">
          <ac:chgData name="Surendra Kc" userId="880eb05b-cc72-4250-920b-6630e35cf82c" providerId="ADAL" clId="{DCBFCE2A-70B1-42F2-9488-D253353B2F60}" dt="2024-11-27T12:04:21.742" v="1392" actId="27636"/>
          <ac:spMkLst>
            <pc:docMk/>
            <pc:sldMk cId="3519576333" sldId="430"/>
            <ac:spMk id="3" creationId="{3772CFC3-534E-04F9-B483-4A4076A3B57A}"/>
          </ac:spMkLst>
        </pc:spChg>
      </pc:sldChg>
      <pc:sldChg chg="modSp add mod">
        <pc:chgData name="Surendra Kc" userId="880eb05b-cc72-4250-920b-6630e35cf82c" providerId="ADAL" clId="{DCBFCE2A-70B1-42F2-9488-D253353B2F60}" dt="2024-11-27T12:06:02.783" v="1419" actId="27636"/>
        <pc:sldMkLst>
          <pc:docMk/>
          <pc:sldMk cId="2514857362" sldId="431"/>
        </pc:sldMkLst>
        <pc:spChg chg="mod">
          <ac:chgData name="Surendra Kc" userId="880eb05b-cc72-4250-920b-6630e35cf82c" providerId="ADAL" clId="{DCBFCE2A-70B1-42F2-9488-D253353B2F60}" dt="2024-11-27T12:06:02.783" v="1419" actId="27636"/>
          <ac:spMkLst>
            <pc:docMk/>
            <pc:sldMk cId="2514857362" sldId="431"/>
            <ac:spMk id="3" creationId="{EE853306-8A57-CD1F-729E-E091F15ACB03}"/>
          </ac:spMkLst>
        </pc:spChg>
      </pc:sldChg>
      <pc:sldChg chg="delSp add setBg delDesignElem">
        <pc:chgData name="Surendra Kc" userId="880eb05b-cc72-4250-920b-6630e35cf82c" providerId="ADAL" clId="{DCBFCE2A-70B1-42F2-9488-D253353B2F60}" dt="2024-11-28T01:22:12.874" v="1421"/>
        <pc:sldMkLst>
          <pc:docMk/>
          <pc:sldMk cId="3767692306" sldId="434"/>
        </pc:sldMkLst>
        <pc:spChg chg="del">
          <ac:chgData name="Surendra Kc" userId="880eb05b-cc72-4250-920b-6630e35cf82c" providerId="ADAL" clId="{DCBFCE2A-70B1-42F2-9488-D253353B2F60}" dt="2024-11-28T01:22:12.874" v="1421"/>
          <ac:spMkLst>
            <pc:docMk/>
            <pc:sldMk cId="3767692306" sldId="434"/>
            <ac:spMk id="10" creationId="{F3060C83-F051-4F0E-ABAD-AA0DFC48B218}"/>
          </ac:spMkLst>
        </pc:spChg>
        <pc:spChg chg="del">
          <ac:chgData name="Surendra Kc" userId="880eb05b-cc72-4250-920b-6630e35cf82c" providerId="ADAL" clId="{DCBFCE2A-70B1-42F2-9488-D253353B2F60}" dt="2024-11-28T01:22:12.874" v="1421"/>
          <ac:spMkLst>
            <pc:docMk/>
            <pc:sldMk cId="3767692306" sldId="434"/>
            <ac:spMk id="12" creationId="{83C98ABE-055B-441F-B07E-44F97F083C39}"/>
          </ac:spMkLst>
        </pc:spChg>
        <pc:spChg chg="del">
          <ac:chgData name="Surendra Kc" userId="880eb05b-cc72-4250-920b-6630e35cf82c" providerId="ADAL" clId="{DCBFCE2A-70B1-42F2-9488-D253353B2F60}" dt="2024-11-28T01:22:12.874" v="1421"/>
          <ac:spMkLst>
            <pc:docMk/>
            <pc:sldMk cId="3767692306" sldId="434"/>
            <ac:spMk id="14" creationId="{29FDB030-9B49-4CED-8CCD-4D99382388AC}"/>
          </ac:spMkLst>
        </pc:spChg>
        <pc:spChg chg="del">
          <ac:chgData name="Surendra Kc" userId="880eb05b-cc72-4250-920b-6630e35cf82c" providerId="ADAL" clId="{DCBFCE2A-70B1-42F2-9488-D253353B2F60}" dt="2024-11-28T01:22:12.874" v="1421"/>
          <ac:spMkLst>
            <pc:docMk/>
            <pc:sldMk cId="3767692306" sldId="434"/>
            <ac:spMk id="16" creationId="{3783CA14-24A1-485C-8B30-D6A5D87987AD}"/>
          </ac:spMkLst>
        </pc:spChg>
        <pc:spChg chg="del">
          <ac:chgData name="Surendra Kc" userId="880eb05b-cc72-4250-920b-6630e35cf82c" providerId="ADAL" clId="{DCBFCE2A-70B1-42F2-9488-D253353B2F60}" dt="2024-11-28T01:22:12.874" v="1421"/>
          <ac:spMkLst>
            <pc:docMk/>
            <pc:sldMk cId="3767692306" sldId="434"/>
            <ac:spMk id="18" creationId="{9A97C86A-04D6-40F7-AE84-31AB43E6A846}"/>
          </ac:spMkLst>
        </pc:spChg>
        <pc:spChg chg="del">
          <ac:chgData name="Surendra Kc" userId="880eb05b-cc72-4250-920b-6630e35cf82c" providerId="ADAL" clId="{DCBFCE2A-70B1-42F2-9488-D253353B2F60}" dt="2024-11-28T01:22:12.874" v="1421"/>
          <ac:spMkLst>
            <pc:docMk/>
            <pc:sldMk cId="3767692306" sldId="434"/>
            <ac:spMk id="20" creationId="{FF9F2414-84E8-453E-B1F3-389FDE8192D9}"/>
          </ac:spMkLst>
        </pc:spChg>
        <pc:spChg chg="del">
          <ac:chgData name="Surendra Kc" userId="880eb05b-cc72-4250-920b-6630e35cf82c" providerId="ADAL" clId="{DCBFCE2A-70B1-42F2-9488-D253353B2F60}" dt="2024-11-28T01:22:12.874" v="1421"/>
          <ac:spMkLst>
            <pc:docMk/>
            <pc:sldMk cId="3767692306" sldId="434"/>
            <ac:spMk id="22" creationId="{3ECA69A1-7536-43AC-85EF-C7106179F5ED}"/>
          </ac:spMkLst>
        </pc:spChg>
      </pc:sldChg>
    </pc:docChg>
  </pc:docChgLst>
  <pc:docChgLst>
    <pc:chgData name="Surendra Kc" userId="S::surendrakc@infinite.com::880eb05b-cc72-4250-920b-6630e35cf82c" providerId="AD" clId="Web-{21448BCF-EAA0-C539-70EF-68C8209F946A}"/>
    <pc:docChg chg="addSld modSld">
      <pc:chgData name="Surendra Kc" userId="S::surendrakc@infinite.com::880eb05b-cc72-4250-920b-6630e35cf82c" providerId="AD" clId="Web-{21448BCF-EAA0-C539-70EF-68C8209F946A}" dt="2024-11-11T14:54:44.103" v="333"/>
      <pc:docMkLst>
        <pc:docMk/>
      </pc:docMkLst>
      <pc:sldChg chg="modSp">
        <pc:chgData name="Surendra Kc" userId="S::surendrakc@infinite.com::880eb05b-cc72-4250-920b-6630e35cf82c" providerId="AD" clId="Web-{21448BCF-EAA0-C539-70EF-68C8209F946A}" dt="2024-11-11T14:40:01.695" v="171" actId="14100"/>
        <pc:sldMkLst>
          <pc:docMk/>
          <pc:sldMk cId="3412084179" sldId="257"/>
        </pc:sldMkLst>
        <pc:picChg chg="mod">
          <ac:chgData name="Surendra Kc" userId="S::surendrakc@infinite.com::880eb05b-cc72-4250-920b-6630e35cf82c" providerId="AD" clId="Web-{21448BCF-EAA0-C539-70EF-68C8209F946A}" dt="2024-11-11T14:40:01.695" v="171" actId="14100"/>
          <ac:picMkLst>
            <pc:docMk/>
            <pc:sldMk cId="3412084179" sldId="257"/>
            <ac:picMk id="4" creationId="{CB098759-BD33-3F82-6B4F-9B88B44CEFF4}"/>
          </ac:picMkLst>
        </pc:picChg>
        <pc:picChg chg="mod">
          <ac:chgData name="Surendra Kc" userId="S::surendrakc@infinite.com::880eb05b-cc72-4250-920b-6630e35cf82c" providerId="AD" clId="Web-{21448BCF-EAA0-C539-70EF-68C8209F946A}" dt="2024-11-11T14:39:53.632" v="168" actId="14100"/>
          <ac:picMkLst>
            <pc:docMk/>
            <pc:sldMk cId="3412084179" sldId="257"/>
            <ac:picMk id="5" creationId="{38B70030-D93B-4F4C-7D26-7318BE047B5D}"/>
          </ac:picMkLst>
        </pc:picChg>
      </pc:sldChg>
      <pc:sldChg chg="addSp delSp modSp mod setBg">
        <pc:chgData name="Surendra Kc" userId="S::surendrakc@infinite.com::880eb05b-cc72-4250-920b-6630e35cf82c" providerId="AD" clId="Web-{21448BCF-EAA0-C539-70EF-68C8209F946A}" dt="2024-11-11T14:24:43.300" v="25"/>
        <pc:sldMkLst>
          <pc:docMk/>
          <pc:sldMk cId="1149069073" sldId="263"/>
        </pc:sldMkLst>
        <pc:spChg chg="mod">
          <ac:chgData name="Surendra Kc" userId="S::surendrakc@infinite.com::880eb05b-cc72-4250-920b-6630e35cf82c" providerId="AD" clId="Web-{21448BCF-EAA0-C539-70EF-68C8209F946A}" dt="2024-11-11T14:24:39.394" v="24"/>
          <ac:spMkLst>
            <pc:docMk/>
            <pc:sldMk cId="1149069073" sldId="263"/>
            <ac:spMk id="2" creationId="{7CDE85F9-0E0D-AFF1-5CE4-B751EAA5B522}"/>
          </ac:spMkLst>
        </pc:spChg>
        <pc:spChg chg="mod">
          <ac:chgData name="Surendra Kc" userId="S::surendrakc@infinite.com::880eb05b-cc72-4250-920b-6630e35cf82c" providerId="AD" clId="Web-{21448BCF-EAA0-C539-70EF-68C8209F946A}" dt="2024-11-11T14:24:39.394" v="24"/>
          <ac:spMkLst>
            <pc:docMk/>
            <pc:sldMk cId="1149069073" sldId="263"/>
            <ac:spMk id="6" creationId="{1646D7FA-53B0-41E6-6C88-1485FDB6BAC7}"/>
          </ac:spMkLst>
        </pc:spChg>
        <pc:spChg chg="add del">
          <ac:chgData name="Surendra Kc" userId="S::surendrakc@infinite.com::880eb05b-cc72-4250-920b-6630e35cf82c" providerId="AD" clId="Web-{21448BCF-EAA0-C539-70EF-68C8209F946A}" dt="2024-11-11T14:24:39.394" v="24"/>
          <ac:spMkLst>
            <pc:docMk/>
            <pc:sldMk cId="1149069073" sldId="263"/>
            <ac:spMk id="11" creationId="{058A14AF-9FB5-4CC7-BA35-E8E85D3EDF0E}"/>
          </ac:spMkLst>
        </pc:spChg>
        <pc:spChg chg="add del">
          <ac:chgData name="Surendra Kc" userId="S::surendrakc@infinite.com::880eb05b-cc72-4250-920b-6630e35cf82c" providerId="AD" clId="Web-{21448BCF-EAA0-C539-70EF-68C8209F946A}" dt="2024-11-11T14:24:39.394" v="24"/>
          <ac:spMkLst>
            <pc:docMk/>
            <pc:sldMk cId="1149069073" sldId="263"/>
            <ac:spMk id="13" creationId="{3A9A4357-BD1D-4622-A4FE-766E6AB8DE84}"/>
          </ac:spMkLst>
        </pc:spChg>
        <pc:spChg chg="add del">
          <ac:chgData name="Surendra Kc" userId="S::surendrakc@infinite.com::880eb05b-cc72-4250-920b-6630e35cf82c" providerId="AD" clId="Web-{21448BCF-EAA0-C539-70EF-68C8209F946A}" dt="2024-11-11T14:24:39.394" v="24"/>
          <ac:spMkLst>
            <pc:docMk/>
            <pc:sldMk cId="1149069073" sldId="263"/>
            <ac:spMk id="15" creationId="{E659831F-0D9A-4C63-9EBB-8435B85A440F}"/>
          </ac:spMkLst>
        </pc:spChg>
        <pc:spChg chg="add del">
          <ac:chgData name="Surendra Kc" userId="S::surendrakc@infinite.com::880eb05b-cc72-4250-920b-6630e35cf82c" providerId="AD" clId="Web-{21448BCF-EAA0-C539-70EF-68C8209F946A}" dt="2024-11-11T14:24:39.394" v="24"/>
          <ac:spMkLst>
            <pc:docMk/>
            <pc:sldMk cId="1149069073" sldId="263"/>
            <ac:spMk id="17" creationId="{E6995CE5-F890-4ABA-82A2-26507CE8D2A3}"/>
          </ac:spMkLst>
        </pc:spChg>
        <pc:picChg chg="add del mod">
          <ac:chgData name="Surendra Kc" userId="S::surendrakc@infinite.com::880eb05b-cc72-4250-920b-6630e35cf82c" providerId="AD" clId="Web-{21448BCF-EAA0-C539-70EF-68C8209F946A}" dt="2024-11-11T14:24:43.300" v="25"/>
          <ac:picMkLst>
            <pc:docMk/>
            <pc:sldMk cId="1149069073" sldId="263"/>
            <ac:picMk id="3" creationId="{CA61FF89-7483-BFDA-B216-6AFC01F340B0}"/>
          </ac:picMkLst>
        </pc:picChg>
      </pc:sldChg>
      <pc:sldChg chg="addSp delSp modSp new mod setBg">
        <pc:chgData name="Surendra Kc" userId="S::surendrakc@infinite.com::880eb05b-cc72-4250-920b-6630e35cf82c" providerId="AD" clId="Web-{21448BCF-EAA0-C539-70EF-68C8209F946A}" dt="2024-11-11T14:25:29.613" v="30"/>
        <pc:sldMkLst>
          <pc:docMk/>
          <pc:sldMk cId="2314232011" sldId="264"/>
        </pc:sldMkLst>
        <pc:spChg chg="del">
          <ac:chgData name="Surendra Kc" userId="S::surendrakc@infinite.com::880eb05b-cc72-4250-920b-6630e35cf82c" providerId="AD" clId="Web-{21448BCF-EAA0-C539-70EF-68C8209F946A}" dt="2024-11-11T14:23:47.127" v="21"/>
          <ac:spMkLst>
            <pc:docMk/>
            <pc:sldMk cId="2314232011" sldId="264"/>
            <ac:spMk id="2" creationId="{BE902331-D0A7-8336-875A-B4974B50A590}"/>
          </ac:spMkLst>
        </pc:spChg>
        <pc:spChg chg="del mod">
          <ac:chgData name="Surendra Kc" userId="S::surendrakc@infinite.com::880eb05b-cc72-4250-920b-6630e35cf82c" providerId="AD" clId="Web-{21448BCF-EAA0-C539-70EF-68C8209F946A}" dt="2024-11-11T14:23:43.408" v="20"/>
          <ac:spMkLst>
            <pc:docMk/>
            <pc:sldMk cId="2314232011" sldId="264"/>
            <ac:spMk id="3" creationId="{3329ADFD-3312-A2BE-1F2C-A09165B8D4F8}"/>
          </ac:spMkLst>
        </pc:spChg>
        <pc:spChg chg="add">
          <ac:chgData name="Surendra Kc" userId="S::surendrakc@infinite.com::880eb05b-cc72-4250-920b-6630e35cf82c" providerId="AD" clId="Web-{21448BCF-EAA0-C539-70EF-68C8209F946A}" dt="2024-11-11T14:23:47.127" v="21"/>
          <ac:spMkLst>
            <pc:docMk/>
            <pc:sldMk cId="2314232011" sldId="264"/>
            <ac:spMk id="10" creationId="{F3060C83-F051-4F0E-ABAD-AA0DFC48B218}"/>
          </ac:spMkLst>
        </pc:spChg>
        <pc:spChg chg="add">
          <ac:chgData name="Surendra Kc" userId="S::surendrakc@infinite.com::880eb05b-cc72-4250-920b-6630e35cf82c" providerId="AD" clId="Web-{21448BCF-EAA0-C539-70EF-68C8209F946A}" dt="2024-11-11T14:23:47.127" v="21"/>
          <ac:spMkLst>
            <pc:docMk/>
            <pc:sldMk cId="2314232011" sldId="264"/>
            <ac:spMk id="12" creationId="{83C98ABE-055B-441F-B07E-44F97F083C39}"/>
          </ac:spMkLst>
        </pc:spChg>
        <pc:spChg chg="add">
          <ac:chgData name="Surendra Kc" userId="S::surendrakc@infinite.com::880eb05b-cc72-4250-920b-6630e35cf82c" providerId="AD" clId="Web-{21448BCF-EAA0-C539-70EF-68C8209F946A}" dt="2024-11-11T14:23:47.127" v="21"/>
          <ac:spMkLst>
            <pc:docMk/>
            <pc:sldMk cId="2314232011" sldId="264"/>
            <ac:spMk id="14" creationId="{29FDB030-9B49-4CED-8CCD-4D99382388AC}"/>
          </ac:spMkLst>
        </pc:spChg>
        <pc:spChg chg="add">
          <ac:chgData name="Surendra Kc" userId="S::surendrakc@infinite.com::880eb05b-cc72-4250-920b-6630e35cf82c" providerId="AD" clId="Web-{21448BCF-EAA0-C539-70EF-68C8209F946A}" dt="2024-11-11T14:23:47.127" v="21"/>
          <ac:spMkLst>
            <pc:docMk/>
            <pc:sldMk cId="2314232011" sldId="264"/>
            <ac:spMk id="16" creationId="{3783CA14-24A1-485C-8B30-D6A5D87987AD}"/>
          </ac:spMkLst>
        </pc:spChg>
        <pc:spChg chg="add">
          <ac:chgData name="Surendra Kc" userId="S::surendrakc@infinite.com::880eb05b-cc72-4250-920b-6630e35cf82c" providerId="AD" clId="Web-{21448BCF-EAA0-C539-70EF-68C8209F946A}" dt="2024-11-11T14:23:47.127" v="21"/>
          <ac:spMkLst>
            <pc:docMk/>
            <pc:sldMk cId="2314232011" sldId="264"/>
            <ac:spMk id="18" creationId="{9A97C86A-04D6-40F7-AE84-31AB43E6A846}"/>
          </ac:spMkLst>
        </pc:spChg>
        <pc:spChg chg="add">
          <ac:chgData name="Surendra Kc" userId="S::surendrakc@infinite.com::880eb05b-cc72-4250-920b-6630e35cf82c" providerId="AD" clId="Web-{21448BCF-EAA0-C539-70EF-68C8209F946A}" dt="2024-11-11T14:23:47.127" v="21"/>
          <ac:spMkLst>
            <pc:docMk/>
            <pc:sldMk cId="2314232011" sldId="264"/>
            <ac:spMk id="20" creationId="{FF9F2414-84E8-453E-B1F3-389FDE8192D9}"/>
          </ac:spMkLst>
        </pc:spChg>
        <pc:spChg chg="add">
          <ac:chgData name="Surendra Kc" userId="S::surendrakc@infinite.com::880eb05b-cc72-4250-920b-6630e35cf82c" providerId="AD" clId="Web-{21448BCF-EAA0-C539-70EF-68C8209F946A}" dt="2024-11-11T14:23:47.127" v="21"/>
          <ac:spMkLst>
            <pc:docMk/>
            <pc:sldMk cId="2314232011" sldId="264"/>
            <ac:spMk id="22" creationId="{3ECA69A1-7536-43AC-85EF-C7106179F5ED}"/>
          </ac:spMkLst>
        </pc:spChg>
        <pc:graphicFrameChg chg="add mod ord modGraphic">
          <ac:chgData name="Surendra Kc" userId="S::surendrakc@infinite.com::880eb05b-cc72-4250-920b-6630e35cf82c" providerId="AD" clId="Web-{21448BCF-EAA0-C539-70EF-68C8209F946A}" dt="2024-11-11T14:23:47.127" v="21"/>
          <ac:graphicFrameMkLst>
            <pc:docMk/>
            <pc:sldMk cId="2314232011" sldId="264"/>
            <ac:graphicFrameMk id="5" creationId="{12F73D24-1EB8-40CE-90C1-D5381D4F41CD}"/>
          </ac:graphicFrameMkLst>
        </pc:graphicFrameChg>
        <pc:picChg chg="add del mod">
          <ac:chgData name="Surendra Kc" userId="S::surendrakc@infinite.com::880eb05b-cc72-4250-920b-6630e35cf82c" providerId="AD" clId="Web-{21448BCF-EAA0-C539-70EF-68C8209F946A}" dt="2024-11-11T14:25:29.613" v="30"/>
          <ac:picMkLst>
            <pc:docMk/>
            <pc:sldMk cId="2314232011" sldId="264"/>
            <ac:picMk id="6" creationId="{18CAAC16-13CD-212F-5C5A-70BF7A51BCDA}"/>
          </ac:picMkLst>
        </pc:picChg>
      </pc:sldChg>
      <pc:sldChg chg="addSp delSp modSp new mod setBg">
        <pc:chgData name="Surendra Kc" userId="S::surendrakc@infinite.com::880eb05b-cc72-4250-920b-6630e35cf82c" providerId="AD" clId="Web-{21448BCF-EAA0-C539-70EF-68C8209F946A}" dt="2024-11-11T14:26:30.630" v="40"/>
        <pc:sldMkLst>
          <pc:docMk/>
          <pc:sldMk cId="3551969854" sldId="265"/>
        </pc:sldMkLst>
        <pc:spChg chg="del mod">
          <ac:chgData name="Surendra Kc" userId="S::surendrakc@infinite.com::880eb05b-cc72-4250-920b-6630e35cf82c" providerId="AD" clId="Web-{21448BCF-EAA0-C539-70EF-68C8209F946A}" dt="2024-11-11T14:25:39.754" v="35"/>
          <ac:spMkLst>
            <pc:docMk/>
            <pc:sldMk cId="3551969854" sldId="265"/>
            <ac:spMk id="2" creationId="{455C3691-5488-F4B3-626A-76218C0D85A9}"/>
          </ac:spMkLst>
        </pc:spChg>
        <pc:spChg chg="del">
          <ac:chgData name="Surendra Kc" userId="S::surendrakc@infinite.com::880eb05b-cc72-4250-920b-6630e35cf82c" providerId="AD" clId="Web-{21448BCF-EAA0-C539-70EF-68C8209F946A}" dt="2024-11-11T14:25:33.520" v="32"/>
          <ac:spMkLst>
            <pc:docMk/>
            <pc:sldMk cId="3551969854" sldId="265"/>
            <ac:spMk id="3" creationId="{AA42757E-A7F2-878B-C764-AFF6A5E0AB0F}"/>
          </ac:spMkLst>
        </pc:spChg>
        <pc:spChg chg="add mod">
          <ac:chgData name="Surendra Kc" userId="S::surendrakc@infinite.com::880eb05b-cc72-4250-920b-6630e35cf82c" providerId="AD" clId="Web-{21448BCF-EAA0-C539-70EF-68C8209F946A}" dt="2024-11-11T14:26:30.630" v="40"/>
          <ac:spMkLst>
            <pc:docMk/>
            <pc:sldMk cId="3551969854" sldId="265"/>
            <ac:spMk id="6" creationId="{C464FD0B-9DC1-85DD-7530-1419AA2AC63D}"/>
          </ac:spMkLst>
        </pc:spChg>
        <pc:spChg chg="add del">
          <ac:chgData name="Surendra Kc" userId="S::surendrakc@infinite.com::880eb05b-cc72-4250-920b-6630e35cf82c" providerId="AD" clId="Web-{21448BCF-EAA0-C539-70EF-68C8209F946A}" dt="2024-11-11T14:25:39.754" v="34"/>
          <ac:spMkLst>
            <pc:docMk/>
            <pc:sldMk cId="3551969854" sldId="265"/>
            <ac:spMk id="8" creationId="{D473E11E-3F05-DC5A-8B91-8E55BF9C20AD}"/>
          </ac:spMkLst>
        </pc:spChg>
        <pc:spChg chg="add del">
          <ac:chgData name="Surendra Kc" userId="S::surendrakc@infinite.com::880eb05b-cc72-4250-920b-6630e35cf82c" providerId="AD" clId="Web-{21448BCF-EAA0-C539-70EF-68C8209F946A}" dt="2024-11-11T14:26:30.630" v="40"/>
          <ac:spMkLst>
            <pc:docMk/>
            <pc:sldMk cId="3551969854" sldId="265"/>
            <ac:spMk id="9" creationId="{E722B2DD-E14D-4972-9D98-5D6E61B1B2D2}"/>
          </ac:spMkLst>
        </pc:spChg>
        <pc:spChg chg="add del">
          <ac:chgData name="Surendra Kc" userId="S::surendrakc@infinite.com::880eb05b-cc72-4250-920b-6630e35cf82c" providerId="AD" clId="Web-{21448BCF-EAA0-C539-70EF-68C8209F946A}" dt="2024-11-11T14:25:39.754" v="34"/>
          <ac:spMkLst>
            <pc:docMk/>
            <pc:sldMk cId="3551969854" sldId="265"/>
            <ac:spMk id="11" creationId="{117AB3D3-3C9C-4DED-809A-78734805B895}"/>
          </ac:spMkLst>
        </pc:spChg>
        <pc:spChg chg="add del">
          <ac:chgData name="Surendra Kc" userId="S::surendrakc@infinite.com::880eb05b-cc72-4250-920b-6630e35cf82c" providerId="AD" clId="Web-{21448BCF-EAA0-C539-70EF-68C8209F946A}" dt="2024-11-11T14:25:39.754" v="34"/>
          <ac:spMkLst>
            <pc:docMk/>
            <pc:sldMk cId="3551969854" sldId="265"/>
            <ac:spMk id="13" creationId="{3A9A4357-BD1D-4622-A4FE-766E6AB8DE84}"/>
          </ac:spMkLst>
        </pc:spChg>
        <pc:spChg chg="add del">
          <ac:chgData name="Surendra Kc" userId="S::surendrakc@infinite.com::880eb05b-cc72-4250-920b-6630e35cf82c" providerId="AD" clId="Web-{21448BCF-EAA0-C539-70EF-68C8209F946A}" dt="2024-11-11T14:25:39.754" v="34"/>
          <ac:spMkLst>
            <pc:docMk/>
            <pc:sldMk cId="3551969854" sldId="265"/>
            <ac:spMk id="15" creationId="{E659831F-0D9A-4C63-9EBB-8435B85A440F}"/>
          </ac:spMkLst>
        </pc:spChg>
        <pc:spChg chg="add del">
          <ac:chgData name="Surendra Kc" userId="S::surendrakc@infinite.com::880eb05b-cc72-4250-920b-6630e35cf82c" providerId="AD" clId="Web-{21448BCF-EAA0-C539-70EF-68C8209F946A}" dt="2024-11-11T14:25:39.754" v="34"/>
          <ac:spMkLst>
            <pc:docMk/>
            <pc:sldMk cId="3551969854" sldId="265"/>
            <ac:spMk id="17" creationId="{E6995CE5-F890-4ABA-82A2-26507CE8D2A3}"/>
          </ac:spMkLst>
        </pc:spChg>
        <pc:spChg chg="add del">
          <ac:chgData name="Surendra Kc" userId="S::surendrakc@infinite.com::880eb05b-cc72-4250-920b-6630e35cf82c" providerId="AD" clId="Web-{21448BCF-EAA0-C539-70EF-68C8209F946A}" dt="2024-11-11T14:26:30.630" v="40"/>
          <ac:spMkLst>
            <pc:docMk/>
            <pc:sldMk cId="3551969854" sldId="265"/>
            <ac:spMk id="19" creationId="{0CFB124C-4B0C-4A81-8633-17257B151642}"/>
          </ac:spMkLst>
        </pc:spChg>
        <pc:spChg chg="add">
          <ac:chgData name="Surendra Kc" userId="S::surendrakc@infinite.com::880eb05b-cc72-4250-920b-6630e35cf82c" providerId="AD" clId="Web-{21448BCF-EAA0-C539-70EF-68C8209F946A}" dt="2024-11-11T14:26:30.630" v="40"/>
          <ac:spMkLst>
            <pc:docMk/>
            <pc:sldMk cId="3551969854" sldId="265"/>
            <ac:spMk id="24" creationId="{117AB3D3-3C9C-4DED-809A-78734805B895}"/>
          </ac:spMkLst>
        </pc:spChg>
        <pc:spChg chg="add">
          <ac:chgData name="Surendra Kc" userId="S::surendrakc@infinite.com::880eb05b-cc72-4250-920b-6630e35cf82c" providerId="AD" clId="Web-{21448BCF-EAA0-C539-70EF-68C8209F946A}" dt="2024-11-11T14:26:30.630" v="40"/>
          <ac:spMkLst>
            <pc:docMk/>
            <pc:sldMk cId="3551969854" sldId="265"/>
            <ac:spMk id="26" creationId="{3A9A4357-BD1D-4622-A4FE-766E6AB8DE84}"/>
          </ac:spMkLst>
        </pc:spChg>
        <pc:spChg chg="add">
          <ac:chgData name="Surendra Kc" userId="S::surendrakc@infinite.com::880eb05b-cc72-4250-920b-6630e35cf82c" providerId="AD" clId="Web-{21448BCF-EAA0-C539-70EF-68C8209F946A}" dt="2024-11-11T14:26:30.630" v="40"/>
          <ac:spMkLst>
            <pc:docMk/>
            <pc:sldMk cId="3551969854" sldId="265"/>
            <ac:spMk id="28" creationId="{E659831F-0D9A-4C63-9EBB-8435B85A440F}"/>
          </ac:spMkLst>
        </pc:spChg>
        <pc:spChg chg="add">
          <ac:chgData name="Surendra Kc" userId="S::surendrakc@infinite.com::880eb05b-cc72-4250-920b-6630e35cf82c" providerId="AD" clId="Web-{21448BCF-EAA0-C539-70EF-68C8209F946A}" dt="2024-11-11T14:26:30.630" v="40"/>
          <ac:spMkLst>
            <pc:docMk/>
            <pc:sldMk cId="3551969854" sldId="265"/>
            <ac:spMk id="30" creationId="{E6995CE5-F890-4ABA-82A2-26507CE8D2A3}"/>
          </ac:spMkLst>
        </pc:spChg>
        <pc:picChg chg="add del mod ord">
          <ac:chgData name="Surendra Kc" userId="S::surendrakc@infinite.com::880eb05b-cc72-4250-920b-6630e35cf82c" providerId="AD" clId="Web-{21448BCF-EAA0-C539-70EF-68C8209F946A}" dt="2024-11-11T14:26:17.771" v="36"/>
          <ac:picMkLst>
            <pc:docMk/>
            <pc:sldMk cId="3551969854" sldId="265"/>
            <ac:picMk id="4" creationId="{C0B2B1D6-25F3-4EF7-38BF-39B308148BF3}"/>
          </ac:picMkLst>
        </pc:picChg>
        <pc:picChg chg="add mod">
          <ac:chgData name="Surendra Kc" userId="S::surendrakc@infinite.com::880eb05b-cc72-4250-920b-6630e35cf82c" providerId="AD" clId="Web-{21448BCF-EAA0-C539-70EF-68C8209F946A}" dt="2024-11-11T14:26:30.630" v="40"/>
          <ac:picMkLst>
            <pc:docMk/>
            <pc:sldMk cId="3551969854" sldId="265"/>
            <ac:picMk id="7" creationId="{90D8984E-8870-294F-D4D1-08C679857D77}"/>
          </ac:picMkLst>
        </pc:picChg>
      </pc:sldChg>
      <pc:sldChg chg="modSp new">
        <pc:chgData name="Surendra Kc" userId="S::surendrakc@infinite.com::880eb05b-cc72-4250-920b-6630e35cf82c" providerId="AD" clId="Web-{21448BCF-EAA0-C539-70EF-68C8209F946A}" dt="2024-11-11T14:31:17.402" v="63" actId="20577"/>
        <pc:sldMkLst>
          <pc:docMk/>
          <pc:sldMk cId="603187577" sldId="266"/>
        </pc:sldMkLst>
        <pc:spChg chg="mod">
          <ac:chgData name="Surendra Kc" userId="S::surendrakc@infinite.com::880eb05b-cc72-4250-920b-6630e35cf82c" providerId="AD" clId="Web-{21448BCF-EAA0-C539-70EF-68C8209F946A}" dt="2024-11-11T14:30:35.354" v="46" actId="20577"/>
          <ac:spMkLst>
            <pc:docMk/>
            <pc:sldMk cId="603187577" sldId="266"/>
            <ac:spMk id="2" creationId="{A0154598-1052-4850-1452-12512E86911E}"/>
          </ac:spMkLst>
        </pc:spChg>
        <pc:spChg chg="mod">
          <ac:chgData name="Surendra Kc" userId="S::surendrakc@infinite.com::880eb05b-cc72-4250-920b-6630e35cf82c" providerId="AD" clId="Web-{21448BCF-EAA0-C539-70EF-68C8209F946A}" dt="2024-11-11T14:31:17.402" v="63" actId="20577"/>
          <ac:spMkLst>
            <pc:docMk/>
            <pc:sldMk cId="603187577" sldId="266"/>
            <ac:spMk id="3" creationId="{A42E0DEB-98E7-147D-3262-BAF0F93492C4}"/>
          </ac:spMkLst>
        </pc:spChg>
      </pc:sldChg>
      <pc:sldChg chg="modSp add replId">
        <pc:chgData name="Surendra Kc" userId="S::surendrakc@infinite.com::880eb05b-cc72-4250-920b-6630e35cf82c" providerId="AD" clId="Web-{21448BCF-EAA0-C539-70EF-68C8209F946A}" dt="2024-11-11T14:32:05.716" v="75" actId="20577"/>
        <pc:sldMkLst>
          <pc:docMk/>
          <pc:sldMk cId="697331823" sldId="267"/>
        </pc:sldMkLst>
        <pc:spChg chg="mod">
          <ac:chgData name="Surendra Kc" userId="S::surendrakc@infinite.com::880eb05b-cc72-4250-920b-6630e35cf82c" providerId="AD" clId="Web-{21448BCF-EAA0-C539-70EF-68C8209F946A}" dt="2024-11-11T14:32:05.716" v="75" actId="20577"/>
          <ac:spMkLst>
            <pc:docMk/>
            <pc:sldMk cId="697331823" sldId="267"/>
            <ac:spMk id="3" creationId="{A42E0DEB-98E7-147D-3262-BAF0F93492C4}"/>
          </ac:spMkLst>
        </pc:spChg>
      </pc:sldChg>
      <pc:sldChg chg="add replId">
        <pc:chgData name="Surendra Kc" userId="S::surendrakc@infinite.com::880eb05b-cc72-4250-920b-6630e35cf82c" providerId="AD" clId="Web-{21448BCF-EAA0-C539-70EF-68C8209F946A}" dt="2024-11-11T14:32:09.622" v="76"/>
        <pc:sldMkLst>
          <pc:docMk/>
          <pc:sldMk cId="3631660720" sldId="268"/>
        </pc:sldMkLst>
      </pc:sldChg>
      <pc:sldChg chg="addSp delSp modSp new mod setBg">
        <pc:chgData name="Surendra Kc" userId="S::surendrakc@infinite.com::880eb05b-cc72-4250-920b-6630e35cf82c" providerId="AD" clId="Web-{21448BCF-EAA0-C539-70EF-68C8209F946A}" dt="2024-11-11T14:33:46.250" v="104"/>
        <pc:sldMkLst>
          <pc:docMk/>
          <pc:sldMk cId="1490553842" sldId="269"/>
        </pc:sldMkLst>
        <pc:spChg chg="mod">
          <ac:chgData name="Surendra Kc" userId="S::surendrakc@infinite.com::880eb05b-cc72-4250-920b-6630e35cf82c" providerId="AD" clId="Web-{21448BCF-EAA0-C539-70EF-68C8209F946A}" dt="2024-11-11T14:33:46.250" v="104"/>
          <ac:spMkLst>
            <pc:docMk/>
            <pc:sldMk cId="1490553842" sldId="269"/>
            <ac:spMk id="2" creationId="{81772CBA-7240-B665-9246-B84EB0743CBE}"/>
          </ac:spMkLst>
        </pc:spChg>
        <pc:spChg chg="mod">
          <ac:chgData name="Surendra Kc" userId="S::surendrakc@infinite.com::880eb05b-cc72-4250-920b-6630e35cf82c" providerId="AD" clId="Web-{21448BCF-EAA0-C539-70EF-68C8209F946A}" dt="2024-11-11T14:33:46.250" v="104"/>
          <ac:spMkLst>
            <pc:docMk/>
            <pc:sldMk cId="1490553842" sldId="269"/>
            <ac:spMk id="3" creationId="{048E2E8A-A4D5-4982-2F36-3A3D5000E73C}"/>
          </ac:spMkLst>
        </pc:spChg>
        <pc:spChg chg="add del">
          <ac:chgData name="Surendra Kc" userId="S::surendrakc@infinite.com::880eb05b-cc72-4250-920b-6630e35cf82c" providerId="AD" clId="Web-{21448BCF-EAA0-C539-70EF-68C8209F946A}" dt="2024-11-11T14:33:36.344" v="97"/>
          <ac:spMkLst>
            <pc:docMk/>
            <pc:sldMk cId="1490553842" sldId="269"/>
            <ac:spMk id="9" creationId="{117AB3D3-3C9C-4DED-809A-78734805B895}"/>
          </ac:spMkLst>
        </pc:spChg>
        <pc:spChg chg="add del">
          <ac:chgData name="Surendra Kc" userId="S::surendrakc@infinite.com::880eb05b-cc72-4250-920b-6630e35cf82c" providerId="AD" clId="Web-{21448BCF-EAA0-C539-70EF-68C8209F946A}" dt="2024-11-11T14:33:36.344" v="97"/>
          <ac:spMkLst>
            <pc:docMk/>
            <pc:sldMk cId="1490553842" sldId="269"/>
            <ac:spMk id="11" creationId="{3A9A4357-BD1D-4622-A4FE-766E6AB8DE84}"/>
          </ac:spMkLst>
        </pc:spChg>
        <pc:spChg chg="add del">
          <ac:chgData name="Surendra Kc" userId="S::surendrakc@infinite.com::880eb05b-cc72-4250-920b-6630e35cf82c" providerId="AD" clId="Web-{21448BCF-EAA0-C539-70EF-68C8209F946A}" dt="2024-11-11T14:33:36.344" v="97"/>
          <ac:spMkLst>
            <pc:docMk/>
            <pc:sldMk cId="1490553842" sldId="269"/>
            <ac:spMk id="13" creationId="{E659831F-0D9A-4C63-9EBB-8435B85A440F}"/>
          </ac:spMkLst>
        </pc:spChg>
        <pc:spChg chg="add del">
          <ac:chgData name="Surendra Kc" userId="S::surendrakc@infinite.com::880eb05b-cc72-4250-920b-6630e35cf82c" providerId="AD" clId="Web-{21448BCF-EAA0-C539-70EF-68C8209F946A}" dt="2024-11-11T14:33:36.344" v="97"/>
          <ac:spMkLst>
            <pc:docMk/>
            <pc:sldMk cId="1490553842" sldId="269"/>
            <ac:spMk id="15" creationId="{E6995CE5-F890-4ABA-82A2-26507CE8D2A3}"/>
          </ac:spMkLst>
        </pc:spChg>
        <pc:spChg chg="add del">
          <ac:chgData name="Surendra Kc" userId="S::surendrakc@infinite.com::880eb05b-cc72-4250-920b-6630e35cf82c" providerId="AD" clId="Web-{21448BCF-EAA0-C539-70EF-68C8209F946A}" dt="2024-11-11T14:33:38.984" v="99"/>
          <ac:spMkLst>
            <pc:docMk/>
            <pc:sldMk cId="1490553842" sldId="269"/>
            <ac:spMk id="17" creationId="{058A14AF-9FB5-4CC7-BA35-E8E85D3EDF0E}"/>
          </ac:spMkLst>
        </pc:spChg>
        <pc:spChg chg="add del">
          <ac:chgData name="Surendra Kc" userId="S::surendrakc@infinite.com::880eb05b-cc72-4250-920b-6630e35cf82c" providerId="AD" clId="Web-{21448BCF-EAA0-C539-70EF-68C8209F946A}" dt="2024-11-11T14:33:38.984" v="99"/>
          <ac:spMkLst>
            <pc:docMk/>
            <pc:sldMk cId="1490553842" sldId="269"/>
            <ac:spMk id="18" creationId="{3A9A4357-BD1D-4622-A4FE-766E6AB8DE84}"/>
          </ac:spMkLst>
        </pc:spChg>
        <pc:spChg chg="add del">
          <ac:chgData name="Surendra Kc" userId="S::surendrakc@infinite.com::880eb05b-cc72-4250-920b-6630e35cf82c" providerId="AD" clId="Web-{21448BCF-EAA0-C539-70EF-68C8209F946A}" dt="2024-11-11T14:33:38.984" v="99"/>
          <ac:spMkLst>
            <pc:docMk/>
            <pc:sldMk cId="1490553842" sldId="269"/>
            <ac:spMk id="19" creationId="{E659831F-0D9A-4C63-9EBB-8435B85A440F}"/>
          </ac:spMkLst>
        </pc:spChg>
        <pc:spChg chg="add del">
          <ac:chgData name="Surendra Kc" userId="S::surendrakc@infinite.com::880eb05b-cc72-4250-920b-6630e35cf82c" providerId="AD" clId="Web-{21448BCF-EAA0-C539-70EF-68C8209F946A}" dt="2024-11-11T14:33:38.984" v="99"/>
          <ac:spMkLst>
            <pc:docMk/>
            <pc:sldMk cId="1490553842" sldId="269"/>
            <ac:spMk id="20" creationId="{E6995CE5-F890-4ABA-82A2-26507CE8D2A3}"/>
          </ac:spMkLst>
        </pc:spChg>
        <pc:spChg chg="add del">
          <ac:chgData name="Surendra Kc" userId="S::surendrakc@infinite.com::880eb05b-cc72-4250-920b-6630e35cf82c" providerId="AD" clId="Web-{21448BCF-EAA0-C539-70EF-68C8209F946A}" dt="2024-11-11T14:33:41.469" v="101"/>
          <ac:spMkLst>
            <pc:docMk/>
            <pc:sldMk cId="1490553842" sldId="269"/>
            <ac:spMk id="22" creationId="{201CC55D-ED54-4C5C-95E6-10947BD1103B}"/>
          </ac:spMkLst>
        </pc:spChg>
        <pc:spChg chg="add del">
          <ac:chgData name="Surendra Kc" userId="S::surendrakc@infinite.com::880eb05b-cc72-4250-920b-6630e35cf82c" providerId="AD" clId="Web-{21448BCF-EAA0-C539-70EF-68C8209F946A}" dt="2024-11-11T14:33:41.469" v="101"/>
          <ac:spMkLst>
            <pc:docMk/>
            <pc:sldMk cId="1490553842" sldId="269"/>
            <ac:spMk id="25" creationId="{3873B707-463F-40B0-8227-E8CC6C67EB25}"/>
          </ac:spMkLst>
        </pc:spChg>
        <pc:spChg chg="add del">
          <ac:chgData name="Surendra Kc" userId="S::surendrakc@infinite.com::880eb05b-cc72-4250-920b-6630e35cf82c" providerId="AD" clId="Web-{21448BCF-EAA0-C539-70EF-68C8209F946A}" dt="2024-11-11T14:33:41.469" v="101"/>
          <ac:spMkLst>
            <pc:docMk/>
            <pc:sldMk cId="1490553842" sldId="269"/>
            <ac:spMk id="26" creationId="{C13237C8-E62C-4F0D-A318-BD6FB6C2D138}"/>
          </ac:spMkLst>
        </pc:spChg>
        <pc:spChg chg="add del">
          <ac:chgData name="Surendra Kc" userId="S::surendrakc@infinite.com::880eb05b-cc72-4250-920b-6630e35cf82c" providerId="AD" clId="Web-{21448BCF-EAA0-C539-70EF-68C8209F946A}" dt="2024-11-11T14:33:41.469" v="101"/>
          <ac:spMkLst>
            <pc:docMk/>
            <pc:sldMk cId="1490553842" sldId="269"/>
            <ac:spMk id="27" creationId="{19C9EAEA-39D0-4B0E-A0EB-51E7B26740B1}"/>
          </ac:spMkLst>
        </pc:spChg>
        <pc:spChg chg="add del">
          <ac:chgData name="Surendra Kc" userId="S::surendrakc@infinite.com::880eb05b-cc72-4250-920b-6630e35cf82c" providerId="AD" clId="Web-{21448BCF-EAA0-C539-70EF-68C8209F946A}" dt="2024-11-11T14:33:46.250" v="103"/>
          <ac:spMkLst>
            <pc:docMk/>
            <pc:sldMk cId="1490553842" sldId="269"/>
            <ac:spMk id="29" creationId="{45D37F4E-DDB4-456B-97E0-9937730A039F}"/>
          </ac:spMkLst>
        </pc:spChg>
        <pc:spChg chg="add del">
          <ac:chgData name="Surendra Kc" userId="S::surendrakc@infinite.com::880eb05b-cc72-4250-920b-6630e35cf82c" providerId="AD" clId="Web-{21448BCF-EAA0-C539-70EF-68C8209F946A}" dt="2024-11-11T14:33:46.250" v="103"/>
          <ac:spMkLst>
            <pc:docMk/>
            <pc:sldMk cId="1490553842" sldId="269"/>
            <ac:spMk id="30" creationId="{B2DD41CD-8F47-4F56-AD12-4E2FF7696987}"/>
          </ac:spMkLst>
        </pc:spChg>
        <pc:spChg chg="add">
          <ac:chgData name="Surendra Kc" userId="S::surendrakc@infinite.com::880eb05b-cc72-4250-920b-6630e35cf82c" providerId="AD" clId="Web-{21448BCF-EAA0-C539-70EF-68C8209F946A}" dt="2024-11-11T14:33:46.250" v="104"/>
          <ac:spMkLst>
            <pc:docMk/>
            <pc:sldMk cId="1490553842" sldId="269"/>
            <ac:spMk id="32" creationId="{117AB3D3-3C9C-4DED-809A-78734805B895}"/>
          </ac:spMkLst>
        </pc:spChg>
        <pc:spChg chg="add">
          <ac:chgData name="Surendra Kc" userId="S::surendrakc@infinite.com::880eb05b-cc72-4250-920b-6630e35cf82c" providerId="AD" clId="Web-{21448BCF-EAA0-C539-70EF-68C8209F946A}" dt="2024-11-11T14:33:46.250" v="104"/>
          <ac:spMkLst>
            <pc:docMk/>
            <pc:sldMk cId="1490553842" sldId="269"/>
            <ac:spMk id="33" creationId="{3A9A4357-BD1D-4622-A4FE-766E6AB8DE84}"/>
          </ac:spMkLst>
        </pc:spChg>
        <pc:spChg chg="add">
          <ac:chgData name="Surendra Kc" userId="S::surendrakc@infinite.com::880eb05b-cc72-4250-920b-6630e35cf82c" providerId="AD" clId="Web-{21448BCF-EAA0-C539-70EF-68C8209F946A}" dt="2024-11-11T14:33:46.250" v="104"/>
          <ac:spMkLst>
            <pc:docMk/>
            <pc:sldMk cId="1490553842" sldId="269"/>
            <ac:spMk id="34" creationId="{E659831F-0D9A-4C63-9EBB-8435B85A440F}"/>
          </ac:spMkLst>
        </pc:spChg>
        <pc:spChg chg="add">
          <ac:chgData name="Surendra Kc" userId="S::surendrakc@infinite.com::880eb05b-cc72-4250-920b-6630e35cf82c" providerId="AD" clId="Web-{21448BCF-EAA0-C539-70EF-68C8209F946A}" dt="2024-11-11T14:33:46.250" v="104"/>
          <ac:spMkLst>
            <pc:docMk/>
            <pc:sldMk cId="1490553842" sldId="269"/>
            <ac:spMk id="35" creationId="{E6995CE5-F890-4ABA-82A2-26507CE8D2A3}"/>
          </ac:spMkLst>
        </pc:spChg>
        <pc:grpChg chg="add del">
          <ac:chgData name="Surendra Kc" userId="S::surendrakc@infinite.com::880eb05b-cc72-4250-920b-6630e35cf82c" providerId="AD" clId="Web-{21448BCF-EAA0-C539-70EF-68C8209F946A}" dt="2024-11-11T14:33:41.469" v="101"/>
          <ac:grpSpMkLst>
            <pc:docMk/>
            <pc:sldMk cId="1490553842" sldId="269"/>
            <ac:grpSpMk id="23" creationId="{1DE889C7-FAD6-4397-98E2-05D503484459}"/>
          </ac:grpSpMkLst>
        </pc:grpChg>
        <pc:picChg chg="add mod">
          <ac:chgData name="Surendra Kc" userId="S::surendrakc@infinite.com::880eb05b-cc72-4250-920b-6630e35cf82c" providerId="AD" clId="Web-{21448BCF-EAA0-C539-70EF-68C8209F946A}" dt="2024-11-11T14:33:46.250" v="104"/>
          <ac:picMkLst>
            <pc:docMk/>
            <pc:sldMk cId="1490553842" sldId="269"/>
            <ac:picMk id="4" creationId="{A3FFDFEA-76BE-8A74-1331-6844668520C3}"/>
          </ac:picMkLst>
        </pc:picChg>
      </pc:sldChg>
      <pc:sldChg chg="modSp new">
        <pc:chgData name="Surendra Kc" userId="S::surendrakc@infinite.com::880eb05b-cc72-4250-920b-6630e35cf82c" providerId="AD" clId="Web-{21448BCF-EAA0-C539-70EF-68C8209F946A}" dt="2024-11-11T14:35:34.487" v="154" actId="20577"/>
        <pc:sldMkLst>
          <pc:docMk/>
          <pc:sldMk cId="424524623" sldId="270"/>
        </pc:sldMkLst>
        <pc:spChg chg="mod">
          <ac:chgData name="Surendra Kc" userId="S::surendrakc@infinite.com::880eb05b-cc72-4250-920b-6630e35cf82c" providerId="AD" clId="Web-{21448BCF-EAA0-C539-70EF-68C8209F946A}" dt="2024-11-11T14:35:13.596" v="146" actId="20577"/>
          <ac:spMkLst>
            <pc:docMk/>
            <pc:sldMk cId="424524623" sldId="270"/>
            <ac:spMk id="2" creationId="{CC2730D8-03AE-E158-1B10-A19A9982A393}"/>
          </ac:spMkLst>
        </pc:spChg>
        <pc:spChg chg="mod">
          <ac:chgData name="Surendra Kc" userId="S::surendrakc@infinite.com::880eb05b-cc72-4250-920b-6630e35cf82c" providerId="AD" clId="Web-{21448BCF-EAA0-C539-70EF-68C8209F946A}" dt="2024-11-11T14:35:34.487" v="154" actId="20577"/>
          <ac:spMkLst>
            <pc:docMk/>
            <pc:sldMk cId="424524623" sldId="270"/>
            <ac:spMk id="3" creationId="{B56B49A6-30EE-DF3E-813E-477E66357B19}"/>
          </ac:spMkLst>
        </pc:spChg>
      </pc:sldChg>
      <pc:sldChg chg="modSp new">
        <pc:chgData name="Surendra Kc" userId="S::surendrakc@infinite.com::880eb05b-cc72-4250-920b-6630e35cf82c" providerId="AD" clId="Web-{21448BCF-EAA0-C539-70EF-68C8209F946A}" dt="2024-11-11T14:36:11.644" v="163" actId="20577"/>
        <pc:sldMkLst>
          <pc:docMk/>
          <pc:sldMk cId="2262942938" sldId="271"/>
        </pc:sldMkLst>
        <pc:spChg chg="mod">
          <ac:chgData name="Surendra Kc" userId="S::surendrakc@infinite.com::880eb05b-cc72-4250-920b-6630e35cf82c" providerId="AD" clId="Web-{21448BCF-EAA0-C539-70EF-68C8209F946A}" dt="2024-11-11T14:36:11.644" v="163" actId="20577"/>
          <ac:spMkLst>
            <pc:docMk/>
            <pc:sldMk cId="2262942938" sldId="271"/>
            <ac:spMk id="2" creationId="{3093178B-7C70-B010-4FB8-18D21CDFC6F5}"/>
          </ac:spMkLst>
        </pc:spChg>
        <pc:spChg chg="mod">
          <ac:chgData name="Surendra Kc" userId="S::surendrakc@infinite.com::880eb05b-cc72-4250-920b-6630e35cf82c" providerId="AD" clId="Web-{21448BCF-EAA0-C539-70EF-68C8209F946A}" dt="2024-11-11T14:36:08.003" v="162" actId="20577"/>
          <ac:spMkLst>
            <pc:docMk/>
            <pc:sldMk cId="2262942938" sldId="271"/>
            <ac:spMk id="3" creationId="{067EC7C7-4BD3-1F0D-B07F-839B04DE8953}"/>
          </ac:spMkLst>
        </pc:spChg>
      </pc:sldChg>
      <pc:sldChg chg="addSp delSp modSp new mod setBg">
        <pc:chgData name="Surendra Kc" userId="S::surendrakc@infinite.com::880eb05b-cc72-4250-920b-6630e35cf82c" providerId="AD" clId="Web-{21448BCF-EAA0-C539-70EF-68C8209F946A}" dt="2024-11-11T14:42:27.073" v="198"/>
        <pc:sldMkLst>
          <pc:docMk/>
          <pc:sldMk cId="2184786170" sldId="272"/>
        </pc:sldMkLst>
        <pc:spChg chg="mod">
          <ac:chgData name="Surendra Kc" userId="S::surendrakc@infinite.com::880eb05b-cc72-4250-920b-6630e35cf82c" providerId="AD" clId="Web-{21448BCF-EAA0-C539-70EF-68C8209F946A}" dt="2024-11-11T14:42:27.073" v="197"/>
          <ac:spMkLst>
            <pc:docMk/>
            <pc:sldMk cId="2184786170" sldId="272"/>
            <ac:spMk id="2" creationId="{BD32BFAA-0433-57C0-1C58-5C0F2A3E0134}"/>
          </ac:spMkLst>
        </pc:spChg>
        <pc:spChg chg="mod ord">
          <ac:chgData name="Surendra Kc" userId="S::surendrakc@infinite.com::880eb05b-cc72-4250-920b-6630e35cf82c" providerId="AD" clId="Web-{21448BCF-EAA0-C539-70EF-68C8209F946A}" dt="2024-11-11T14:42:27.073" v="197"/>
          <ac:spMkLst>
            <pc:docMk/>
            <pc:sldMk cId="2184786170" sldId="272"/>
            <ac:spMk id="3" creationId="{AFCF00B7-ECA9-B454-DCD3-D259167BDAE6}"/>
          </ac:spMkLst>
        </pc:spChg>
        <pc:spChg chg="add del">
          <ac:chgData name="Surendra Kc" userId="S::surendrakc@infinite.com::880eb05b-cc72-4250-920b-6630e35cf82c" providerId="AD" clId="Web-{21448BCF-EAA0-C539-70EF-68C8209F946A}" dt="2024-11-11T14:42:27.073" v="198"/>
          <ac:spMkLst>
            <pc:docMk/>
            <pc:sldMk cId="2184786170" sldId="272"/>
            <ac:spMk id="9" creationId="{743AA782-23D1-4521-8CAD-47662984AA08}"/>
          </ac:spMkLst>
        </pc:spChg>
        <pc:spChg chg="add del">
          <ac:chgData name="Surendra Kc" userId="S::surendrakc@infinite.com::880eb05b-cc72-4250-920b-6630e35cf82c" providerId="AD" clId="Web-{21448BCF-EAA0-C539-70EF-68C8209F946A}" dt="2024-11-11T14:42:27.073" v="198"/>
          <ac:spMkLst>
            <pc:docMk/>
            <pc:sldMk cId="2184786170" sldId="272"/>
            <ac:spMk id="11" creationId="{650D18FE-0824-4A46-B22C-A86B52E5780A}"/>
          </ac:spMkLst>
        </pc:spChg>
        <pc:spChg chg="add del">
          <ac:chgData name="Surendra Kc" userId="S::surendrakc@infinite.com::880eb05b-cc72-4250-920b-6630e35cf82c" providerId="AD" clId="Web-{21448BCF-EAA0-C539-70EF-68C8209F946A}" dt="2024-11-11T14:42:20.792" v="193"/>
          <ac:spMkLst>
            <pc:docMk/>
            <pc:sldMk cId="2184786170" sldId="272"/>
            <ac:spMk id="16" creationId="{DBC6133C-0615-4CE4-9132-37E609A9BDFA}"/>
          </ac:spMkLst>
        </pc:spChg>
        <pc:spChg chg="add del">
          <ac:chgData name="Surendra Kc" userId="S::surendrakc@infinite.com::880eb05b-cc72-4250-920b-6630e35cf82c" providerId="AD" clId="Web-{21448BCF-EAA0-C539-70EF-68C8209F946A}" dt="2024-11-11T14:42:20.792" v="193"/>
          <ac:spMkLst>
            <pc:docMk/>
            <pc:sldMk cId="2184786170" sldId="272"/>
            <ac:spMk id="18" creationId="{169CC832-2974-4E8D-90ED-3E2941BA7336}"/>
          </ac:spMkLst>
        </pc:spChg>
        <pc:spChg chg="add del">
          <ac:chgData name="Surendra Kc" userId="S::surendrakc@infinite.com::880eb05b-cc72-4250-920b-6630e35cf82c" providerId="AD" clId="Web-{21448BCF-EAA0-C539-70EF-68C8209F946A}" dt="2024-11-11T14:42:20.792" v="193"/>
          <ac:spMkLst>
            <pc:docMk/>
            <pc:sldMk cId="2184786170" sldId="272"/>
            <ac:spMk id="20" creationId="{55222F96-971A-4F90-B841-6BAB416C7AC1}"/>
          </ac:spMkLst>
        </pc:spChg>
        <pc:spChg chg="add del">
          <ac:chgData name="Surendra Kc" userId="S::surendrakc@infinite.com::880eb05b-cc72-4250-920b-6630e35cf82c" providerId="AD" clId="Web-{21448BCF-EAA0-C539-70EF-68C8209F946A}" dt="2024-11-11T14:42:20.792" v="193"/>
          <ac:spMkLst>
            <pc:docMk/>
            <pc:sldMk cId="2184786170" sldId="272"/>
            <ac:spMk id="22" creationId="{08980754-6F4B-43C9-B9BE-127B6BED6586}"/>
          </ac:spMkLst>
        </pc:spChg>
        <pc:spChg chg="add del">
          <ac:chgData name="Surendra Kc" userId="S::surendrakc@infinite.com::880eb05b-cc72-4250-920b-6630e35cf82c" providerId="AD" clId="Web-{21448BCF-EAA0-C539-70EF-68C8209F946A}" dt="2024-11-11T14:42:20.792" v="193"/>
          <ac:spMkLst>
            <pc:docMk/>
            <pc:sldMk cId="2184786170" sldId="272"/>
            <ac:spMk id="24" creationId="{2C1BBA94-3F40-40AA-8BB9-E69E25E537C1}"/>
          </ac:spMkLst>
        </pc:spChg>
        <pc:spChg chg="add del">
          <ac:chgData name="Surendra Kc" userId="S::surendrakc@infinite.com::880eb05b-cc72-4250-920b-6630e35cf82c" providerId="AD" clId="Web-{21448BCF-EAA0-C539-70EF-68C8209F946A}" dt="2024-11-11T14:42:23.526" v="195"/>
          <ac:spMkLst>
            <pc:docMk/>
            <pc:sldMk cId="2184786170" sldId="272"/>
            <ac:spMk id="26" creationId="{743AA782-23D1-4521-8CAD-47662984AA08}"/>
          </ac:spMkLst>
        </pc:spChg>
        <pc:spChg chg="add del">
          <ac:chgData name="Surendra Kc" userId="S::surendrakc@infinite.com::880eb05b-cc72-4250-920b-6630e35cf82c" providerId="AD" clId="Web-{21448BCF-EAA0-C539-70EF-68C8209F946A}" dt="2024-11-11T14:42:23.526" v="195"/>
          <ac:spMkLst>
            <pc:docMk/>
            <pc:sldMk cId="2184786170" sldId="272"/>
            <ac:spMk id="27" creationId="{650D18FE-0824-4A46-B22C-A86B52E5780A}"/>
          </ac:spMkLst>
        </pc:spChg>
        <pc:spChg chg="add del">
          <ac:chgData name="Surendra Kc" userId="S::surendrakc@infinite.com::880eb05b-cc72-4250-920b-6630e35cf82c" providerId="AD" clId="Web-{21448BCF-EAA0-C539-70EF-68C8209F946A}" dt="2024-11-11T14:42:27.073" v="197"/>
          <ac:spMkLst>
            <pc:docMk/>
            <pc:sldMk cId="2184786170" sldId="272"/>
            <ac:spMk id="29" creationId="{637B2035-1FCB-439A-B421-095E136C7E07}"/>
          </ac:spMkLst>
        </pc:spChg>
        <pc:spChg chg="add del">
          <ac:chgData name="Surendra Kc" userId="S::surendrakc@infinite.com::880eb05b-cc72-4250-920b-6630e35cf82c" providerId="AD" clId="Web-{21448BCF-EAA0-C539-70EF-68C8209F946A}" dt="2024-11-11T14:42:27.073" v="197"/>
          <ac:spMkLst>
            <pc:docMk/>
            <pc:sldMk cId="2184786170" sldId="272"/>
            <ac:spMk id="30" creationId="{676D6CDF-C512-4739-B158-55EE955EFA39}"/>
          </ac:spMkLst>
        </pc:spChg>
        <pc:spChg chg="add">
          <ac:chgData name="Surendra Kc" userId="S::surendrakc@infinite.com::880eb05b-cc72-4250-920b-6630e35cf82c" providerId="AD" clId="Web-{21448BCF-EAA0-C539-70EF-68C8209F946A}" dt="2024-11-11T14:42:27.073" v="198"/>
          <ac:spMkLst>
            <pc:docMk/>
            <pc:sldMk cId="2184786170" sldId="272"/>
            <ac:spMk id="32" creationId="{743AA782-23D1-4521-8CAD-47662984AA08}"/>
          </ac:spMkLst>
        </pc:spChg>
        <pc:spChg chg="add">
          <ac:chgData name="Surendra Kc" userId="S::surendrakc@infinite.com::880eb05b-cc72-4250-920b-6630e35cf82c" providerId="AD" clId="Web-{21448BCF-EAA0-C539-70EF-68C8209F946A}" dt="2024-11-11T14:42:27.073" v="198"/>
          <ac:spMkLst>
            <pc:docMk/>
            <pc:sldMk cId="2184786170" sldId="272"/>
            <ac:spMk id="33" creationId="{650D18FE-0824-4A46-B22C-A86B52E5780A}"/>
          </ac:spMkLst>
        </pc:spChg>
        <pc:picChg chg="add del mod">
          <ac:chgData name="Surendra Kc" userId="S::surendrakc@infinite.com::880eb05b-cc72-4250-920b-6630e35cf82c" providerId="AD" clId="Web-{21448BCF-EAA0-C539-70EF-68C8209F946A}" dt="2024-11-11T14:42:09.588" v="190"/>
          <ac:picMkLst>
            <pc:docMk/>
            <pc:sldMk cId="2184786170" sldId="272"/>
            <ac:picMk id="4" creationId="{19B71AD7-B0A0-2197-EA67-52D8BE45DD51}"/>
          </ac:picMkLst>
        </pc:picChg>
        <pc:picChg chg="add mod">
          <ac:chgData name="Surendra Kc" userId="S::surendrakc@infinite.com::880eb05b-cc72-4250-920b-6630e35cf82c" providerId="AD" clId="Web-{21448BCF-EAA0-C539-70EF-68C8209F946A}" dt="2024-11-11T14:42:27.073" v="198"/>
          <ac:picMkLst>
            <pc:docMk/>
            <pc:sldMk cId="2184786170" sldId="272"/>
            <ac:picMk id="5" creationId="{0AC06754-3FD5-A4AB-5135-540F526A3E32}"/>
          </ac:picMkLst>
        </pc:picChg>
      </pc:sldChg>
      <pc:sldChg chg="modSp new">
        <pc:chgData name="Surendra Kc" userId="S::surendrakc@infinite.com::880eb05b-cc72-4250-920b-6630e35cf82c" providerId="AD" clId="Web-{21448BCF-EAA0-C539-70EF-68C8209F946A}" dt="2024-11-11T14:44:38.685" v="233" actId="20577"/>
        <pc:sldMkLst>
          <pc:docMk/>
          <pc:sldMk cId="645352981" sldId="273"/>
        </pc:sldMkLst>
        <pc:spChg chg="mod">
          <ac:chgData name="Surendra Kc" userId="S::surendrakc@infinite.com::880eb05b-cc72-4250-920b-6630e35cf82c" providerId="AD" clId="Web-{21448BCF-EAA0-C539-70EF-68C8209F946A}" dt="2024-11-11T14:43:41.168" v="212" actId="20577"/>
          <ac:spMkLst>
            <pc:docMk/>
            <pc:sldMk cId="645352981" sldId="273"/>
            <ac:spMk id="2" creationId="{17A22422-AE7F-5DCB-B635-BAC231C36429}"/>
          </ac:spMkLst>
        </pc:spChg>
        <pc:spChg chg="mod">
          <ac:chgData name="Surendra Kc" userId="S::surendrakc@infinite.com::880eb05b-cc72-4250-920b-6630e35cf82c" providerId="AD" clId="Web-{21448BCF-EAA0-C539-70EF-68C8209F946A}" dt="2024-11-11T14:44:38.685" v="233" actId="20577"/>
          <ac:spMkLst>
            <pc:docMk/>
            <pc:sldMk cId="645352981" sldId="273"/>
            <ac:spMk id="3" creationId="{13EA399F-2998-556F-012A-31B9463DD4E3}"/>
          </ac:spMkLst>
        </pc:spChg>
      </pc:sldChg>
      <pc:sldChg chg="modSp add replId">
        <pc:chgData name="Surendra Kc" userId="S::surendrakc@infinite.com::880eb05b-cc72-4250-920b-6630e35cf82c" providerId="AD" clId="Web-{21448BCF-EAA0-C539-70EF-68C8209F946A}" dt="2024-11-11T14:45:31.717" v="249" actId="20577"/>
        <pc:sldMkLst>
          <pc:docMk/>
          <pc:sldMk cId="838597118" sldId="274"/>
        </pc:sldMkLst>
        <pc:spChg chg="mod">
          <ac:chgData name="Surendra Kc" userId="S::surendrakc@infinite.com::880eb05b-cc72-4250-920b-6630e35cf82c" providerId="AD" clId="Web-{21448BCF-EAA0-C539-70EF-68C8209F946A}" dt="2024-11-11T14:45:31.717" v="249" actId="20577"/>
          <ac:spMkLst>
            <pc:docMk/>
            <pc:sldMk cId="838597118" sldId="274"/>
            <ac:spMk id="3" creationId="{13EA399F-2998-556F-012A-31B9463DD4E3}"/>
          </ac:spMkLst>
        </pc:spChg>
      </pc:sldChg>
      <pc:sldChg chg="modSp new">
        <pc:chgData name="Surendra Kc" userId="S::surendrakc@infinite.com::880eb05b-cc72-4250-920b-6630e35cf82c" providerId="AD" clId="Web-{21448BCF-EAA0-C539-70EF-68C8209F946A}" dt="2024-11-11T14:45:46.311" v="261" actId="20577"/>
        <pc:sldMkLst>
          <pc:docMk/>
          <pc:sldMk cId="3914104070" sldId="275"/>
        </pc:sldMkLst>
        <pc:spChg chg="mod">
          <ac:chgData name="Surendra Kc" userId="S::surendrakc@infinite.com::880eb05b-cc72-4250-920b-6630e35cf82c" providerId="AD" clId="Web-{21448BCF-EAA0-C539-70EF-68C8209F946A}" dt="2024-11-11T14:45:40.045" v="258" actId="20577"/>
          <ac:spMkLst>
            <pc:docMk/>
            <pc:sldMk cId="3914104070" sldId="275"/>
            <ac:spMk id="2" creationId="{803576A9-C797-559B-DDD7-942D7ACCD9A5}"/>
          </ac:spMkLst>
        </pc:spChg>
        <pc:spChg chg="mod">
          <ac:chgData name="Surendra Kc" userId="S::surendrakc@infinite.com::880eb05b-cc72-4250-920b-6630e35cf82c" providerId="AD" clId="Web-{21448BCF-EAA0-C539-70EF-68C8209F946A}" dt="2024-11-11T14:45:46.311" v="261" actId="20577"/>
          <ac:spMkLst>
            <pc:docMk/>
            <pc:sldMk cId="3914104070" sldId="275"/>
            <ac:spMk id="3" creationId="{9479A288-B533-DF2C-0012-876BCB4BC6EC}"/>
          </ac:spMkLst>
        </pc:spChg>
      </pc:sldChg>
      <pc:sldChg chg="modSp new">
        <pc:chgData name="Surendra Kc" userId="S::surendrakc@infinite.com::880eb05b-cc72-4250-920b-6630e35cf82c" providerId="AD" clId="Web-{21448BCF-EAA0-C539-70EF-68C8209F946A}" dt="2024-11-11T14:46:59.469" v="286" actId="20577"/>
        <pc:sldMkLst>
          <pc:docMk/>
          <pc:sldMk cId="2625304672" sldId="276"/>
        </pc:sldMkLst>
        <pc:spChg chg="mod">
          <ac:chgData name="Surendra Kc" userId="S::surendrakc@infinite.com::880eb05b-cc72-4250-920b-6630e35cf82c" providerId="AD" clId="Web-{21448BCF-EAA0-C539-70EF-68C8209F946A}" dt="2024-11-11T14:46:22.765" v="269" actId="20577"/>
          <ac:spMkLst>
            <pc:docMk/>
            <pc:sldMk cId="2625304672" sldId="276"/>
            <ac:spMk id="2" creationId="{703A1D8A-45B3-DE9D-2719-C74C4DF75147}"/>
          </ac:spMkLst>
        </pc:spChg>
        <pc:spChg chg="mod">
          <ac:chgData name="Surendra Kc" userId="S::surendrakc@infinite.com::880eb05b-cc72-4250-920b-6630e35cf82c" providerId="AD" clId="Web-{21448BCF-EAA0-C539-70EF-68C8209F946A}" dt="2024-11-11T14:46:59.469" v="286" actId="20577"/>
          <ac:spMkLst>
            <pc:docMk/>
            <pc:sldMk cId="2625304672" sldId="276"/>
            <ac:spMk id="3" creationId="{DD61F0FE-2CB8-3616-2FC3-DAF9D1126EF6}"/>
          </ac:spMkLst>
        </pc:spChg>
      </pc:sldChg>
      <pc:sldChg chg="modSp new">
        <pc:chgData name="Surendra Kc" userId="S::surendrakc@infinite.com::880eb05b-cc72-4250-920b-6630e35cf82c" providerId="AD" clId="Web-{21448BCF-EAA0-C539-70EF-68C8209F946A}" dt="2024-11-11T14:51:15.958" v="310" actId="20577"/>
        <pc:sldMkLst>
          <pc:docMk/>
          <pc:sldMk cId="4152459134" sldId="277"/>
        </pc:sldMkLst>
        <pc:spChg chg="mod">
          <ac:chgData name="Surendra Kc" userId="S::surendrakc@infinite.com::880eb05b-cc72-4250-920b-6630e35cf82c" providerId="AD" clId="Web-{21448BCF-EAA0-C539-70EF-68C8209F946A}" dt="2024-11-11T14:49:32.409" v="290" actId="20577"/>
          <ac:spMkLst>
            <pc:docMk/>
            <pc:sldMk cId="4152459134" sldId="277"/>
            <ac:spMk id="2" creationId="{16D28C4D-4FB0-0BFA-8B11-E1E1028602FD}"/>
          </ac:spMkLst>
        </pc:spChg>
        <pc:spChg chg="mod">
          <ac:chgData name="Surendra Kc" userId="S::surendrakc@infinite.com::880eb05b-cc72-4250-920b-6630e35cf82c" providerId="AD" clId="Web-{21448BCF-EAA0-C539-70EF-68C8209F946A}" dt="2024-11-11T14:51:15.958" v="310" actId="20577"/>
          <ac:spMkLst>
            <pc:docMk/>
            <pc:sldMk cId="4152459134" sldId="277"/>
            <ac:spMk id="3" creationId="{D4E9E916-F7E7-4086-376E-643C99B7F2A6}"/>
          </ac:spMkLst>
        </pc:spChg>
      </pc:sldChg>
      <pc:sldChg chg="modSp add replId">
        <pc:chgData name="Surendra Kc" userId="S::surendrakc@infinite.com::880eb05b-cc72-4250-920b-6630e35cf82c" providerId="AD" clId="Web-{21448BCF-EAA0-C539-70EF-68C8209F946A}" dt="2024-11-11T14:52:08.647" v="326" actId="14100"/>
        <pc:sldMkLst>
          <pc:docMk/>
          <pc:sldMk cId="2943257455" sldId="278"/>
        </pc:sldMkLst>
        <pc:spChg chg="mod">
          <ac:chgData name="Surendra Kc" userId="S::surendrakc@infinite.com::880eb05b-cc72-4250-920b-6630e35cf82c" providerId="AD" clId="Web-{21448BCF-EAA0-C539-70EF-68C8209F946A}" dt="2024-11-11T14:52:08.647" v="326" actId="14100"/>
          <ac:spMkLst>
            <pc:docMk/>
            <pc:sldMk cId="2943257455" sldId="278"/>
            <ac:spMk id="3" creationId="{D4E9E916-F7E7-4086-376E-643C99B7F2A6}"/>
          </ac:spMkLst>
        </pc:spChg>
      </pc:sldChg>
      <pc:sldChg chg="addSp delSp modSp new mod setBg">
        <pc:chgData name="Surendra Kc" userId="S::surendrakc@infinite.com::880eb05b-cc72-4250-920b-6630e35cf82c" providerId="AD" clId="Web-{21448BCF-EAA0-C539-70EF-68C8209F946A}" dt="2024-11-11T14:54:44.103" v="333"/>
        <pc:sldMkLst>
          <pc:docMk/>
          <pc:sldMk cId="105902426" sldId="279"/>
        </pc:sldMkLst>
        <pc:spChg chg="mod">
          <ac:chgData name="Surendra Kc" userId="S::surendrakc@infinite.com::880eb05b-cc72-4250-920b-6630e35cf82c" providerId="AD" clId="Web-{21448BCF-EAA0-C539-70EF-68C8209F946A}" dt="2024-11-11T14:54:44.103" v="333"/>
          <ac:spMkLst>
            <pc:docMk/>
            <pc:sldMk cId="105902426" sldId="279"/>
            <ac:spMk id="2" creationId="{5E37854B-0C85-D3AA-7850-6AA2ABABD52D}"/>
          </ac:spMkLst>
        </pc:spChg>
        <pc:spChg chg="del mod">
          <ac:chgData name="Surendra Kc" userId="S::surendrakc@infinite.com::880eb05b-cc72-4250-920b-6630e35cf82c" providerId="AD" clId="Web-{21448BCF-EAA0-C539-70EF-68C8209F946A}" dt="2024-11-11T14:54:35.306" v="332"/>
          <ac:spMkLst>
            <pc:docMk/>
            <pc:sldMk cId="105902426" sldId="279"/>
            <ac:spMk id="3" creationId="{7F6F530F-4EF3-3497-3362-82BDF2E42636}"/>
          </ac:spMkLst>
        </pc:spChg>
        <pc:spChg chg="add">
          <ac:chgData name="Surendra Kc" userId="S::surendrakc@infinite.com::880eb05b-cc72-4250-920b-6630e35cf82c" providerId="AD" clId="Web-{21448BCF-EAA0-C539-70EF-68C8209F946A}" dt="2024-11-11T14:54:44.103" v="333"/>
          <ac:spMkLst>
            <pc:docMk/>
            <pc:sldMk cId="105902426" sldId="279"/>
            <ac:spMk id="9" creationId="{A8384FB5-9ADC-4DDC-881B-597D56F5B15D}"/>
          </ac:spMkLst>
        </pc:spChg>
        <pc:spChg chg="add">
          <ac:chgData name="Surendra Kc" userId="S::surendrakc@infinite.com::880eb05b-cc72-4250-920b-6630e35cf82c" providerId="AD" clId="Web-{21448BCF-EAA0-C539-70EF-68C8209F946A}" dt="2024-11-11T14:54:44.103" v="333"/>
          <ac:spMkLst>
            <pc:docMk/>
            <pc:sldMk cId="105902426" sldId="279"/>
            <ac:spMk id="11" creationId="{91E5A9A7-95C6-4F4F-B00E-C82E07FE62EF}"/>
          </ac:spMkLst>
        </pc:spChg>
        <pc:spChg chg="add">
          <ac:chgData name="Surendra Kc" userId="S::surendrakc@infinite.com::880eb05b-cc72-4250-920b-6630e35cf82c" providerId="AD" clId="Web-{21448BCF-EAA0-C539-70EF-68C8209F946A}" dt="2024-11-11T14:54:44.103" v="333"/>
          <ac:spMkLst>
            <pc:docMk/>
            <pc:sldMk cId="105902426" sldId="279"/>
            <ac:spMk id="13" creationId="{D07DD2DE-F619-49DD-B5E7-03A290FF4ED1}"/>
          </ac:spMkLst>
        </pc:spChg>
        <pc:spChg chg="add">
          <ac:chgData name="Surendra Kc" userId="S::surendrakc@infinite.com::880eb05b-cc72-4250-920b-6630e35cf82c" providerId="AD" clId="Web-{21448BCF-EAA0-C539-70EF-68C8209F946A}" dt="2024-11-11T14:54:44.103" v="333"/>
          <ac:spMkLst>
            <pc:docMk/>
            <pc:sldMk cId="105902426" sldId="279"/>
            <ac:spMk id="15" creationId="{85149191-5F60-4A28-AAFF-039F96B0F3EC}"/>
          </ac:spMkLst>
        </pc:spChg>
        <pc:spChg chg="add">
          <ac:chgData name="Surendra Kc" userId="S::surendrakc@infinite.com::880eb05b-cc72-4250-920b-6630e35cf82c" providerId="AD" clId="Web-{21448BCF-EAA0-C539-70EF-68C8209F946A}" dt="2024-11-11T14:54:44.103" v="333"/>
          <ac:spMkLst>
            <pc:docMk/>
            <pc:sldMk cId="105902426" sldId="279"/>
            <ac:spMk id="17" creationId="{F8260ED5-17F7-4158-B241-D51DD4CF1B7E}"/>
          </ac:spMkLst>
        </pc:spChg>
        <pc:picChg chg="add mod ord">
          <ac:chgData name="Surendra Kc" userId="S::surendrakc@infinite.com::880eb05b-cc72-4250-920b-6630e35cf82c" providerId="AD" clId="Web-{21448BCF-EAA0-C539-70EF-68C8209F946A}" dt="2024-11-11T14:54:44.103" v="333"/>
          <ac:picMkLst>
            <pc:docMk/>
            <pc:sldMk cId="105902426" sldId="279"/>
            <ac:picMk id="4" creationId="{0C4C4760-4E12-6B6C-CFA5-426EE92B57CE}"/>
          </ac:picMkLst>
        </pc:picChg>
      </pc:sldChg>
    </pc:docChg>
  </pc:docChgLst>
  <pc:docChgLst>
    <pc:chgData name="Surendra Kc" userId="S::surendrakc@infinite.com::880eb05b-cc72-4250-920b-6630e35cf82c" providerId="AD" clId="Web-{E309879C-06DE-76A0-9177-3A808D43E4E1}"/>
    <pc:docChg chg="addSld delSld modSld">
      <pc:chgData name="Surendra Kc" userId="S::surendrakc@infinite.com::880eb05b-cc72-4250-920b-6630e35cf82c" providerId="AD" clId="Web-{E309879C-06DE-76A0-9177-3A808D43E4E1}" dt="2024-11-11T06:14:10.998" v="30"/>
      <pc:docMkLst>
        <pc:docMk/>
      </pc:docMkLst>
      <pc:sldChg chg="del">
        <pc:chgData name="Surendra Kc" userId="S::surendrakc@infinite.com::880eb05b-cc72-4250-920b-6630e35cf82c" providerId="AD" clId="Web-{E309879C-06DE-76A0-9177-3A808D43E4E1}" dt="2024-11-11T06:05:30.209" v="1"/>
        <pc:sldMkLst>
          <pc:docMk/>
          <pc:sldMk cId="109857222" sldId="256"/>
        </pc:sldMkLst>
      </pc:sldChg>
      <pc:sldChg chg="addSp delSp modSp new mod setBg">
        <pc:chgData name="Surendra Kc" userId="S::surendrakc@infinite.com::880eb05b-cc72-4250-920b-6630e35cf82c" providerId="AD" clId="Web-{E309879C-06DE-76A0-9177-3A808D43E4E1}" dt="2024-11-11T06:09:53.228" v="24"/>
        <pc:sldMkLst>
          <pc:docMk/>
          <pc:sldMk cId="3412084179" sldId="257"/>
        </pc:sldMkLst>
        <pc:spChg chg="mod">
          <ac:chgData name="Surendra Kc" userId="S::surendrakc@infinite.com::880eb05b-cc72-4250-920b-6630e35cf82c" providerId="AD" clId="Web-{E309879C-06DE-76A0-9177-3A808D43E4E1}" dt="2024-11-11T06:09:53.228" v="24"/>
          <ac:spMkLst>
            <pc:docMk/>
            <pc:sldMk cId="3412084179" sldId="257"/>
            <ac:spMk id="2" creationId="{299C5155-7441-DA52-D500-C9DDFBE46A00}"/>
          </ac:spMkLst>
        </pc:spChg>
        <pc:spChg chg="del">
          <ac:chgData name="Surendra Kc" userId="S::surendrakc@infinite.com::880eb05b-cc72-4250-920b-6630e35cf82c" providerId="AD" clId="Web-{E309879C-06DE-76A0-9177-3A808D43E4E1}" dt="2024-11-11T06:06:30.991" v="13"/>
          <ac:spMkLst>
            <pc:docMk/>
            <pc:sldMk cId="3412084179" sldId="257"/>
            <ac:spMk id="3" creationId="{13220963-6AD2-8251-86DE-F6117A3FDBF4}"/>
          </ac:spMkLst>
        </pc:spChg>
        <pc:spChg chg="add del">
          <ac:chgData name="Surendra Kc" userId="S::surendrakc@infinite.com::880eb05b-cc72-4250-920b-6630e35cf82c" providerId="AD" clId="Web-{E309879C-06DE-76A0-9177-3A808D43E4E1}" dt="2024-11-11T06:06:42.398" v="15"/>
          <ac:spMkLst>
            <pc:docMk/>
            <pc:sldMk cId="3412084179" sldId="257"/>
            <ac:spMk id="8" creationId="{6F4F8103-A37E-1776-4ED6-7B0A50A8ECA3}"/>
          </ac:spMkLst>
        </pc:spChg>
        <pc:spChg chg="add del">
          <ac:chgData name="Surendra Kc" userId="S::surendrakc@infinite.com::880eb05b-cc72-4250-920b-6630e35cf82c" providerId="AD" clId="Web-{E309879C-06DE-76A0-9177-3A808D43E4E1}" dt="2024-11-11T06:06:52.007" v="19"/>
          <ac:spMkLst>
            <pc:docMk/>
            <pc:sldMk cId="3412084179" sldId="257"/>
            <ac:spMk id="9" creationId="{D4771268-CB57-404A-9271-370EB28F6090}"/>
          </ac:spMkLst>
        </pc:spChg>
        <pc:spChg chg="add del">
          <ac:chgData name="Surendra Kc" userId="S::surendrakc@infinite.com::880eb05b-cc72-4250-920b-6630e35cf82c" providerId="AD" clId="Web-{E309879C-06DE-76A0-9177-3A808D43E4E1}" dt="2024-11-11T06:06:42.398" v="15"/>
          <ac:spMkLst>
            <pc:docMk/>
            <pc:sldMk cId="3412084179" sldId="257"/>
            <ac:spMk id="11" creationId="{2B97F24A-32CE-4C1C-A50D-3016B394DCFB}"/>
          </ac:spMkLst>
        </pc:spChg>
        <pc:spChg chg="add del">
          <ac:chgData name="Surendra Kc" userId="S::surendrakc@infinite.com::880eb05b-cc72-4250-920b-6630e35cf82c" providerId="AD" clId="Web-{E309879C-06DE-76A0-9177-3A808D43E4E1}" dt="2024-11-11T06:09:53.228" v="24"/>
          <ac:spMkLst>
            <pc:docMk/>
            <pc:sldMk cId="3412084179" sldId="257"/>
            <ac:spMk id="12" creationId="{D12DDE76-C203-4047-9998-63900085B5E8}"/>
          </ac:spMkLst>
        </pc:spChg>
        <pc:spChg chg="add del">
          <ac:chgData name="Surendra Kc" userId="S::surendrakc@infinite.com::880eb05b-cc72-4250-920b-6630e35cf82c" providerId="AD" clId="Web-{E309879C-06DE-76A0-9177-3A808D43E4E1}" dt="2024-11-11T06:06:42.398" v="15"/>
          <ac:spMkLst>
            <pc:docMk/>
            <pc:sldMk cId="3412084179" sldId="257"/>
            <ac:spMk id="13" creationId="{CD8B4F24-440B-49E9-B85D-733523DC064B}"/>
          </ac:spMkLst>
        </pc:spChg>
        <pc:spChg chg="add">
          <ac:chgData name="Surendra Kc" userId="S::surendrakc@infinite.com::880eb05b-cc72-4250-920b-6630e35cf82c" providerId="AD" clId="Web-{E309879C-06DE-76A0-9177-3A808D43E4E1}" dt="2024-11-11T06:09:53.228" v="24"/>
          <ac:spMkLst>
            <pc:docMk/>
            <pc:sldMk cId="3412084179" sldId="257"/>
            <ac:spMk id="14" creationId="{2151139A-886F-4B97-8815-729AD3831BBD}"/>
          </ac:spMkLst>
        </pc:spChg>
        <pc:spChg chg="add del">
          <ac:chgData name="Surendra Kc" userId="S::surendrakc@infinite.com::880eb05b-cc72-4250-920b-6630e35cf82c" providerId="AD" clId="Web-{E309879C-06DE-76A0-9177-3A808D43E4E1}" dt="2024-11-11T06:06:49.226" v="17"/>
          <ac:spMkLst>
            <pc:docMk/>
            <pc:sldMk cId="3412084179" sldId="257"/>
            <ac:spMk id="15" creationId="{E659831F-0D9A-4C63-9EBB-8435B85A440F}"/>
          </ac:spMkLst>
        </pc:spChg>
        <pc:spChg chg="add del">
          <ac:chgData name="Surendra Kc" userId="S::surendrakc@infinite.com::880eb05b-cc72-4250-920b-6630e35cf82c" providerId="AD" clId="Web-{E309879C-06DE-76A0-9177-3A808D43E4E1}" dt="2024-11-11T06:06:49.226" v="17"/>
          <ac:spMkLst>
            <pc:docMk/>
            <pc:sldMk cId="3412084179" sldId="257"/>
            <ac:spMk id="16" creationId="{058A14AF-9FB5-4CC7-BA35-E8E85D3EDF0E}"/>
          </ac:spMkLst>
        </pc:spChg>
        <pc:spChg chg="add del">
          <ac:chgData name="Surendra Kc" userId="S::surendrakc@infinite.com::880eb05b-cc72-4250-920b-6630e35cf82c" providerId="AD" clId="Web-{E309879C-06DE-76A0-9177-3A808D43E4E1}" dt="2024-11-11T06:06:49.226" v="17"/>
          <ac:spMkLst>
            <pc:docMk/>
            <pc:sldMk cId="3412084179" sldId="257"/>
            <ac:spMk id="17" creationId="{E6995CE5-F890-4ABA-82A2-26507CE8D2A3}"/>
          </ac:spMkLst>
        </pc:spChg>
        <pc:spChg chg="add del">
          <ac:chgData name="Surendra Kc" userId="S::surendrakc@infinite.com::880eb05b-cc72-4250-920b-6630e35cf82c" providerId="AD" clId="Web-{E309879C-06DE-76A0-9177-3A808D43E4E1}" dt="2024-11-11T06:06:49.226" v="17"/>
          <ac:spMkLst>
            <pc:docMk/>
            <pc:sldMk cId="3412084179" sldId="257"/>
            <ac:spMk id="18" creationId="{3A9A4357-BD1D-4622-A4FE-766E6AB8DE84}"/>
          </ac:spMkLst>
        </pc:spChg>
        <pc:spChg chg="add del">
          <ac:chgData name="Surendra Kc" userId="S::surendrakc@infinite.com::880eb05b-cc72-4250-920b-6630e35cf82c" providerId="AD" clId="Web-{E309879C-06DE-76A0-9177-3A808D43E4E1}" dt="2024-11-11T06:06:49.226" v="17"/>
          <ac:spMkLst>
            <pc:docMk/>
            <pc:sldMk cId="3412084179" sldId="257"/>
            <ac:spMk id="19" creationId="{83D4B3D7-4330-35F0-DEF4-3175C6D96A6D}"/>
          </ac:spMkLst>
        </pc:spChg>
        <pc:spChg chg="add">
          <ac:chgData name="Surendra Kc" userId="S::surendrakc@infinite.com::880eb05b-cc72-4250-920b-6630e35cf82c" providerId="AD" clId="Web-{E309879C-06DE-76A0-9177-3A808D43E4E1}" dt="2024-11-11T06:09:53.228" v="24"/>
          <ac:spMkLst>
            <pc:docMk/>
            <pc:sldMk cId="3412084179" sldId="257"/>
            <ac:spMk id="20" creationId="{AB5E08C4-8CDD-4623-A5B8-E998C6DEE3B7}"/>
          </ac:spMkLst>
        </pc:spChg>
        <pc:spChg chg="add">
          <ac:chgData name="Surendra Kc" userId="S::surendrakc@infinite.com::880eb05b-cc72-4250-920b-6630e35cf82c" providerId="AD" clId="Web-{E309879C-06DE-76A0-9177-3A808D43E4E1}" dt="2024-11-11T06:09:53.228" v="24"/>
          <ac:spMkLst>
            <pc:docMk/>
            <pc:sldMk cId="3412084179" sldId="257"/>
            <ac:spMk id="21" creationId="{15F33878-D502-4FFA-8ACE-F2AECDB2A23F}"/>
          </ac:spMkLst>
        </pc:spChg>
        <pc:spChg chg="add">
          <ac:chgData name="Surendra Kc" userId="S::surendrakc@infinite.com::880eb05b-cc72-4250-920b-6630e35cf82c" providerId="AD" clId="Web-{E309879C-06DE-76A0-9177-3A808D43E4E1}" dt="2024-11-11T06:09:53.228" v="24"/>
          <ac:spMkLst>
            <pc:docMk/>
            <pc:sldMk cId="3412084179" sldId="257"/>
            <ac:spMk id="23" creationId="{D3539FEE-81D3-4406-802E-60B20B16F4F6}"/>
          </ac:spMkLst>
        </pc:spChg>
        <pc:spChg chg="add">
          <ac:chgData name="Surendra Kc" userId="S::surendrakc@infinite.com::880eb05b-cc72-4250-920b-6630e35cf82c" providerId="AD" clId="Web-{E309879C-06DE-76A0-9177-3A808D43E4E1}" dt="2024-11-11T06:09:53.228" v="24"/>
          <ac:spMkLst>
            <pc:docMk/>
            <pc:sldMk cId="3412084179" sldId="257"/>
            <ac:spMk id="25" creationId="{DC701763-729E-462F-A5A8-E0DEFEB1E2E4}"/>
          </ac:spMkLst>
        </pc:spChg>
        <pc:picChg chg="add mod ord">
          <ac:chgData name="Surendra Kc" userId="S::surendrakc@infinite.com::880eb05b-cc72-4250-920b-6630e35cf82c" providerId="AD" clId="Web-{E309879C-06DE-76A0-9177-3A808D43E4E1}" dt="2024-11-11T06:09:53.228" v="24"/>
          <ac:picMkLst>
            <pc:docMk/>
            <pc:sldMk cId="3412084179" sldId="257"/>
            <ac:picMk id="4" creationId="{CB098759-BD33-3F82-6B4F-9B88B44CEFF4}"/>
          </ac:picMkLst>
        </pc:picChg>
        <pc:picChg chg="add mod">
          <ac:chgData name="Surendra Kc" userId="S::surendrakc@infinite.com::880eb05b-cc72-4250-920b-6630e35cf82c" providerId="AD" clId="Web-{E309879C-06DE-76A0-9177-3A808D43E4E1}" dt="2024-11-11T06:09:53.228" v="24"/>
          <ac:picMkLst>
            <pc:docMk/>
            <pc:sldMk cId="3412084179" sldId="257"/>
            <ac:picMk id="5" creationId="{38B70030-D93B-4F4C-7D26-7318BE047B5D}"/>
          </ac:picMkLst>
        </pc:picChg>
      </pc:sldChg>
      <pc:sldChg chg="addSp delSp modSp new del">
        <pc:chgData name="Surendra Kc" userId="S::surendrakc@infinite.com::880eb05b-cc72-4250-920b-6630e35cf82c" providerId="AD" clId="Web-{E309879C-06DE-76A0-9177-3A808D43E4E1}" dt="2024-11-11T06:10:08.151" v="25"/>
        <pc:sldMkLst>
          <pc:docMk/>
          <pc:sldMk cId="293865601" sldId="258"/>
        </pc:sldMkLst>
        <pc:spChg chg="del">
          <ac:chgData name="Surendra Kc" userId="S::surendrakc@infinite.com::880eb05b-cc72-4250-920b-6630e35cf82c" providerId="AD" clId="Web-{E309879C-06DE-76A0-9177-3A808D43E4E1}" dt="2024-11-11T06:09:40.072" v="22"/>
          <ac:spMkLst>
            <pc:docMk/>
            <pc:sldMk cId="293865601" sldId="258"/>
            <ac:spMk id="3" creationId="{16C7D2BC-C720-4DDF-57BD-5A15654EA1DA}"/>
          </ac:spMkLst>
        </pc:spChg>
        <pc:picChg chg="add mod ord">
          <ac:chgData name="Surendra Kc" userId="S::surendrakc@infinite.com::880eb05b-cc72-4250-920b-6630e35cf82c" providerId="AD" clId="Web-{E309879C-06DE-76A0-9177-3A808D43E4E1}" dt="2024-11-11T06:09:40.072" v="22"/>
          <ac:picMkLst>
            <pc:docMk/>
            <pc:sldMk cId="293865601" sldId="258"/>
            <ac:picMk id="4" creationId="{77493E9C-68DC-32DE-F3E3-69A213A4B53A}"/>
          </ac:picMkLst>
        </pc:picChg>
      </pc:sldChg>
      <pc:sldChg chg="addSp delSp modSp new mod setBg">
        <pc:chgData name="Surendra Kc" userId="S::surendrakc@infinite.com::880eb05b-cc72-4250-920b-6630e35cf82c" providerId="AD" clId="Web-{E309879C-06DE-76A0-9177-3A808D43E4E1}" dt="2024-11-11T06:12:37.028" v="28"/>
        <pc:sldMkLst>
          <pc:docMk/>
          <pc:sldMk cId="1787598133" sldId="258"/>
        </pc:sldMkLst>
        <pc:spChg chg="del">
          <ac:chgData name="Surendra Kc" userId="S::surendrakc@infinite.com::880eb05b-cc72-4250-920b-6630e35cf82c" providerId="AD" clId="Web-{E309879C-06DE-76A0-9177-3A808D43E4E1}" dt="2024-11-11T06:12:37.028" v="28"/>
          <ac:spMkLst>
            <pc:docMk/>
            <pc:sldMk cId="1787598133" sldId="258"/>
            <ac:spMk id="2" creationId="{50C1A54B-09B8-E0CB-9CEE-B833E3793089}"/>
          </ac:spMkLst>
        </pc:spChg>
        <pc:spChg chg="del">
          <ac:chgData name="Surendra Kc" userId="S::surendrakc@infinite.com::880eb05b-cc72-4250-920b-6630e35cf82c" providerId="AD" clId="Web-{E309879C-06DE-76A0-9177-3A808D43E4E1}" dt="2024-11-11T06:12:31.481" v="27"/>
          <ac:spMkLst>
            <pc:docMk/>
            <pc:sldMk cId="1787598133" sldId="258"/>
            <ac:spMk id="3" creationId="{653BCCC0-2396-C8FE-7384-5ED7F58B730C}"/>
          </ac:spMkLst>
        </pc:spChg>
        <pc:spChg chg="add">
          <ac:chgData name="Surendra Kc" userId="S::surendrakc@infinite.com::880eb05b-cc72-4250-920b-6630e35cf82c" providerId="AD" clId="Web-{E309879C-06DE-76A0-9177-3A808D43E4E1}" dt="2024-11-11T06:12:37.028" v="28"/>
          <ac:spMkLst>
            <pc:docMk/>
            <pc:sldMk cId="1787598133" sldId="258"/>
            <ac:spMk id="9" creationId="{22F15A2D-2324-487D-A02A-BF46C5C580EB}"/>
          </ac:spMkLst>
        </pc:spChg>
        <pc:spChg chg="add">
          <ac:chgData name="Surendra Kc" userId="S::surendrakc@infinite.com::880eb05b-cc72-4250-920b-6630e35cf82c" providerId="AD" clId="Web-{E309879C-06DE-76A0-9177-3A808D43E4E1}" dt="2024-11-11T06:12:37.028" v="28"/>
          <ac:spMkLst>
            <pc:docMk/>
            <pc:sldMk cId="1787598133" sldId="258"/>
            <ac:spMk id="11" creationId="{17A7F34E-D418-47E2-9F86-2C45BBC31210}"/>
          </ac:spMkLst>
        </pc:spChg>
        <pc:spChg chg="add">
          <ac:chgData name="Surendra Kc" userId="S::surendrakc@infinite.com::880eb05b-cc72-4250-920b-6630e35cf82c" providerId="AD" clId="Web-{E309879C-06DE-76A0-9177-3A808D43E4E1}" dt="2024-11-11T06:12:37.028" v="28"/>
          <ac:spMkLst>
            <pc:docMk/>
            <pc:sldMk cId="1787598133" sldId="258"/>
            <ac:spMk id="13" creationId="{2AEAFA59-923A-4F54-8B49-44C970BCC323}"/>
          </ac:spMkLst>
        </pc:spChg>
        <pc:picChg chg="add mod ord">
          <ac:chgData name="Surendra Kc" userId="S::surendrakc@infinite.com::880eb05b-cc72-4250-920b-6630e35cf82c" providerId="AD" clId="Web-{E309879C-06DE-76A0-9177-3A808D43E4E1}" dt="2024-11-11T06:12:37.028" v="28"/>
          <ac:picMkLst>
            <pc:docMk/>
            <pc:sldMk cId="1787598133" sldId="258"/>
            <ac:picMk id="4" creationId="{EC5DC5F1-E515-8FCF-0667-C41BC6F6CCE9}"/>
          </ac:picMkLst>
        </pc:picChg>
      </pc:sldChg>
      <pc:sldChg chg="addSp delSp modSp new">
        <pc:chgData name="Surendra Kc" userId="S::surendrakc@infinite.com::880eb05b-cc72-4250-920b-6630e35cf82c" providerId="AD" clId="Web-{E309879C-06DE-76A0-9177-3A808D43E4E1}" dt="2024-11-11T06:14:10.998" v="30"/>
        <pc:sldMkLst>
          <pc:docMk/>
          <pc:sldMk cId="2790034761" sldId="259"/>
        </pc:sldMkLst>
        <pc:spChg chg="del">
          <ac:chgData name="Surendra Kc" userId="S::surendrakc@infinite.com::880eb05b-cc72-4250-920b-6630e35cf82c" providerId="AD" clId="Web-{E309879C-06DE-76A0-9177-3A808D43E4E1}" dt="2024-11-11T06:14:10.998" v="30"/>
          <ac:spMkLst>
            <pc:docMk/>
            <pc:sldMk cId="2790034761" sldId="259"/>
            <ac:spMk id="3" creationId="{5E169FF4-F2DE-B8B7-4E45-30002DD53E41}"/>
          </ac:spMkLst>
        </pc:spChg>
        <pc:picChg chg="add mod ord">
          <ac:chgData name="Surendra Kc" userId="S::surendrakc@infinite.com::880eb05b-cc72-4250-920b-6630e35cf82c" providerId="AD" clId="Web-{E309879C-06DE-76A0-9177-3A808D43E4E1}" dt="2024-11-11T06:14:10.998" v="30"/>
          <ac:picMkLst>
            <pc:docMk/>
            <pc:sldMk cId="2790034761" sldId="259"/>
            <ac:picMk id="4" creationId="{38816D73-825E-FA44-3495-0336C0FCE51C}"/>
          </ac:picMkLst>
        </pc:picChg>
      </pc:sldChg>
    </pc:docChg>
  </pc:docChgLst>
  <pc:docChgLst>
    <pc:chgData name="Surendra Kc" userId="S::surendrakc@infinite.com::880eb05b-cc72-4250-920b-6630e35cf82c" providerId="AD" clId="Web-{9699AD94-74D0-F5B3-D669-99E06ED52FA0}"/>
    <pc:docChg chg="addSld modSld">
      <pc:chgData name="Surendra Kc" userId="S::surendrakc@infinite.com::880eb05b-cc72-4250-920b-6630e35cf82c" providerId="AD" clId="Web-{9699AD94-74D0-F5B3-D669-99E06ED52FA0}" dt="2024-11-11T07:54:55.104" v="140" actId="20577"/>
      <pc:docMkLst>
        <pc:docMk/>
      </pc:docMkLst>
      <pc:sldChg chg="modSp">
        <pc:chgData name="Surendra Kc" userId="S::surendrakc@infinite.com::880eb05b-cc72-4250-920b-6630e35cf82c" providerId="AD" clId="Web-{9699AD94-74D0-F5B3-D669-99E06ED52FA0}" dt="2024-11-11T07:31:04.782" v="9" actId="20577"/>
        <pc:sldMkLst>
          <pc:docMk/>
          <pc:sldMk cId="2790034761" sldId="259"/>
        </pc:sldMkLst>
        <pc:spChg chg="mod">
          <ac:chgData name="Surendra Kc" userId="S::surendrakc@infinite.com::880eb05b-cc72-4250-920b-6630e35cf82c" providerId="AD" clId="Web-{9699AD94-74D0-F5B3-D669-99E06ED52FA0}" dt="2024-11-11T07:31:04.782" v="9" actId="20577"/>
          <ac:spMkLst>
            <pc:docMk/>
            <pc:sldMk cId="2790034761" sldId="259"/>
            <ac:spMk id="2" creationId="{CBEAA775-9877-D6A2-58B1-713AF927AF8B}"/>
          </ac:spMkLst>
        </pc:spChg>
      </pc:sldChg>
      <pc:sldChg chg="modSp new">
        <pc:chgData name="Surendra Kc" userId="S::surendrakc@infinite.com::880eb05b-cc72-4250-920b-6630e35cf82c" providerId="AD" clId="Web-{9699AD94-74D0-F5B3-D669-99E06ED52FA0}" dt="2024-11-11T07:32:03.392" v="37" actId="20577"/>
        <pc:sldMkLst>
          <pc:docMk/>
          <pc:sldMk cId="526588438" sldId="260"/>
        </pc:sldMkLst>
        <pc:spChg chg="mod">
          <ac:chgData name="Surendra Kc" userId="S::surendrakc@infinite.com::880eb05b-cc72-4250-920b-6630e35cf82c" providerId="AD" clId="Web-{9699AD94-74D0-F5B3-D669-99E06ED52FA0}" dt="2024-11-11T07:31:21.938" v="18" actId="20577"/>
          <ac:spMkLst>
            <pc:docMk/>
            <pc:sldMk cId="526588438" sldId="260"/>
            <ac:spMk id="2" creationId="{E96D47B3-3429-0573-941A-0C51AA85D417}"/>
          </ac:spMkLst>
        </pc:spChg>
        <pc:spChg chg="mod">
          <ac:chgData name="Surendra Kc" userId="S::surendrakc@infinite.com::880eb05b-cc72-4250-920b-6630e35cf82c" providerId="AD" clId="Web-{9699AD94-74D0-F5B3-D669-99E06ED52FA0}" dt="2024-11-11T07:32:03.392" v="37" actId="20577"/>
          <ac:spMkLst>
            <pc:docMk/>
            <pc:sldMk cId="526588438" sldId="260"/>
            <ac:spMk id="3" creationId="{6AEE0D6B-02E0-7017-DB3D-1E6E5B79D9E0}"/>
          </ac:spMkLst>
        </pc:spChg>
      </pc:sldChg>
      <pc:sldChg chg="addSp delSp modSp new mod setBg">
        <pc:chgData name="Surendra Kc" userId="S::surendrakc@infinite.com::880eb05b-cc72-4250-920b-6630e35cf82c" providerId="AD" clId="Web-{9699AD94-74D0-F5B3-D669-99E06ED52FA0}" dt="2024-11-11T07:34:21.754" v="79"/>
        <pc:sldMkLst>
          <pc:docMk/>
          <pc:sldMk cId="2234659278" sldId="261"/>
        </pc:sldMkLst>
        <pc:spChg chg="mod">
          <ac:chgData name="Surendra Kc" userId="S::surendrakc@infinite.com::880eb05b-cc72-4250-920b-6630e35cf82c" providerId="AD" clId="Web-{9699AD94-74D0-F5B3-D669-99E06ED52FA0}" dt="2024-11-11T07:34:21.754" v="79"/>
          <ac:spMkLst>
            <pc:docMk/>
            <pc:sldMk cId="2234659278" sldId="261"/>
            <ac:spMk id="2" creationId="{1A64EB5C-C446-315C-FD85-32F6F0638451}"/>
          </ac:spMkLst>
        </pc:spChg>
        <pc:spChg chg="mod">
          <ac:chgData name="Surendra Kc" userId="S::surendrakc@infinite.com::880eb05b-cc72-4250-920b-6630e35cf82c" providerId="AD" clId="Web-{9699AD94-74D0-F5B3-D669-99E06ED52FA0}" dt="2024-11-11T07:34:21.754" v="79"/>
          <ac:spMkLst>
            <pc:docMk/>
            <pc:sldMk cId="2234659278" sldId="261"/>
            <ac:spMk id="3" creationId="{BCF4BD80-75F6-E33F-F509-691DE72DC929}"/>
          </ac:spMkLst>
        </pc:spChg>
        <pc:spChg chg="add">
          <ac:chgData name="Surendra Kc" userId="S::surendrakc@infinite.com::880eb05b-cc72-4250-920b-6630e35cf82c" providerId="AD" clId="Web-{9699AD94-74D0-F5B3-D669-99E06ED52FA0}" dt="2024-11-11T07:34:21.754" v="79"/>
          <ac:spMkLst>
            <pc:docMk/>
            <pc:sldMk cId="2234659278" sldId="261"/>
            <ac:spMk id="10" creationId="{7FF47CB7-972F-479F-A36D-9E72D26EC8DA}"/>
          </ac:spMkLst>
        </pc:spChg>
        <pc:spChg chg="add">
          <ac:chgData name="Surendra Kc" userId="S::surendrakc@infinite.com::880eb05b-cc72-4250-920b-6630e35cf82c" providerId="AD" clId="Web-{9699AD94-74D0-F5B3-D669-99E06ED52FA0}" dt="2024-11-11T07:34:21.754" v="79"/>
          <ac:spMkLst>
            <pc:docMk/>
            <pc:sldMk cId="2234659278" sldId="261"/>
            <ac:spMk id="12" creationId="{0D153B68-5844-490D-8E67-F616D6D721CA}"/>
          </ac:spMkLst>
        </pc:spChg>
        <pc:spChg chg="add">
          <ac:chgData name="Surendra Kc" userId="S::surendrakc@infinite.com::880eb05b-cc72-4250-920b-6630e35cf82c" providerId="AD" clId="Web-{9699AD94-74D0-F5B3-D669-99E06ED52FA0}" dt="2024-11-11T07:34:21.754" v="79"/>
          <ac:spMkLst>
            <pc:docMk/>
            <pc:sldMk cId="2234659278" sldId="261"/>
            <ac:spMk id="14" creationId="{9A0D773F-7A7D-4DBB-9DEA-86BB8B8F4BC8}"/>
          </ac:spMkLst>
        </pc:spChg>
        <pc:picChg chg="add del mod">
          <ac:chgData name="Surendra Kc" userId="S::surendrakc@infinite.com::880eb05b-cc72-4250-920b-6630e35cf82c" providerId="AD" clId="Web-{9699AD94-74D0-F5B3-D669-99E06ED52FA0}" dt="2024-11-11T07:33:49.988" v="68"/>
          <ac:picMkLst>
            <pc:docMk/>
            <pc:sldMk cId="2234659278" sldId="261"/>
            <ac:picMk id="4" creationId="{29C9D372-6321-F54A-3C23-B23125E33DDB}"/>
          </ac:picMkLst>
        </pc:picChg>
        <pc:picChg chg="add mod">
          <ac:chgData name="Surendra Kc" userId="S::surendrakc@infinite.com::880eb05b-cc72-4250-920b-6630e35cf82c" providerId="AD" clId="Web-{9699AD94-74D0-F5B3-D669-99E06ED52FA0}" dt="2024-11-11T07:34:21.754" v="79"/>
          <ac:picMkLst>
            <pc:docMk/>
            <pc:sldMk cId="2234659278" sldId="261"/>
            <ac:picMk id="5" creationId="{2B1CCA9F-AA86-F967-7A6A-3884D3FCD9B8}"/>
          </ac:picMkLst>
        </pc:picChg>
      </pc:sldChg>
      <pc:sldChg chg="addSp modSp new mod setBg">
        <pc:chgData name="Surendra Kc" userId="S::surendrakc@infinite.com::880eb05b-cc72-4250-920b-6630e35cf82c" providerId="AD" clId="Web-{9699AD94-74D0-F5B3-D669-99E06ED52FA0}" dt="2024-11-11T07:39:09.853" v="131" actId="20577"/>
        <pc:sldMkLst>
          <pc:docMk/>
          <pc:sldMk cId="3466886244" sldId="262"/>
        </pc:sldMkLst>
        <pc:spChg chg="mod">
          <ac:chgData name="Surendra Kc" userId="S::surendrakc@infinite.com::880eb05b-cc72-4250-920b-6630e35cf82c" providerId="AD" clId="Web-{9699AD94-74D0-F5B3-D669-99E06ED52FA0}" dt="2024-11-11T07:39:00.540" v="128" actId="1076"/>
          <ac:spMkLst>
            <pc:docMk/>
            <pc:sldMk cId="3466886244" sldId="262"/>
            <ac:spMk id="2" creationId="{B5B4BDE0-5939-6EB2-56CB-6118F2A00153}"/>
          </ac:spMkLst>
        </pc:spChg>
        <pc:spChg chg="mod">
          <ac:chgData name="Surendra Kc" userId="S::surendrakc@infinite.com::880eb05b-cc72-4250-920b-6630e35cf82c" providerId="AD" clId="Web-{9699AD94-74D0-F5B3-D669-99E06ED52FA0}" dt="2024-11-11T07:39:09.853" v="131" actId="20577"/>
          <ac:spMkLst>
            <pc:docMk/>
            <pc:sldMk cId="3466886244" sldId="262"/>
            <ac:spMk id="3" creationId="{F4501DB6-6251-171E-2157-9D506CA39A18}"/>
          </ac:spMkLst>
        </pc:spChg>
        <pc:spChg chg="add">
          <ac:chgData name="Surendra Kc" userId="S::surendrakc@infinite.com::880eb05b-cc72-4250-920b-6630e35cf82c" providerId="AD" clId="Web-{9699AD94-74D0-F5B3-D669-99E06ED52FA0}" dt="2024-11-11T07:38:16.399" v="100"/>
          <ac:spMkLst>
            <pc:docMk/>
            <pc:sldMk cId="3466886244" sldId="262"/>
            <ac:spMk id="9" creationId="{7FF47CB7-972F-479F-A36D-9E72D26EC8DA}"/>
          </ac:spMkLst>
        </pc:spChg>
        <pc:spChg chg="add">
          <ac:chgData name="Surendra Kc" userId="S::surendrakc@infinite.com::880eb05b-cc72-4250-920b-6630e35cf82c" providerId="AD" clId="Web-{9699AD94-74D0-F5B3-D669-99E06ED52FA0}" dt="2024-11-11T07:38:16.399" v="100"/>
          <ac:spMkLst>
            <pc:docMk/>
            <pc:sldMk cId="3466886244" sldId="262"/>
            <ac:spMk id="11" creationId="{0D153B68-5844-490D-8E67-F616D6D721CA}"/>
          </ac:spMkLst>
        </pc:spChg>
        <pc:spChg chg="add">
          <ac:chgData name="Surendra Kc" userId="S::surendrakc@infinite.com::880eb05b-cc72-4250-920b-6630e35cf82c" providerId="AD" clId="Web-{9699AD94-74D0-F5B3-D669-99E06ED52FA0}" dt="2024-11-11T07:38:16.399" v="100"/>
          <ac:spMkLst>
            <pc:docMk/>
            <pc:sldMk cId="3466886244" sldId="262"/>
            <ac:spMk id="13" creationId="{9A0D773F-7A7D-4DBB-9DEA-86BB8B8F4BC8}"/>
          </ac:spMkLst>
        </pc:spChg>
        <pc:picChg chg="add mod">
          <ac:chgData name="Surendra Kc" userId="S::surendrakc@infinite.com::880eb05b-cc72-4250-920b-6630e35cf82c" providerId="AD" clId="Web-{9699AD94-74D0-F5B3-D669-99E06ED52FA0}" dt="2024-11-11T07:38:16.399" v="100"/>
          <ac:picMkLst>
            <pc:docMk/>
            <pc:sldMk cId="3466886244" sldId="262"/>
            <ac:picMk id="4" creationId="{B74B265B-2C1A-FD02-B182-580FF6CE97FB}"/>
          </ac:picMkLst>
        </pc:picChg>
      </pc:sldChg>
      <pc:sldChg chg="addSp delSp modSp new">
        <pc:chgData name="Surendra Kc" userId="S::surendrakc@infinite.com::880eb05b-cc72-4250-920b-6630e35cf82c" providerId="AD" clId="Web-{9699AD94-74D0-F5B3-D669-99E06ED52FA0}" dt="2024-11-11T07:54:55.104" v="140" actId="20577"/>
        <pc:sldMkLst>
          <pc:docMk/>
          <pc:sldMk cId="1149069073" sldId="263"/>
        </pc:sldMkLst>
        <pc:spChg chg="del">
          <ac:chgData name="Surendra Kc" userId="S::surendrakc@infinite.com::880eb05b-cc72-4250-920b-6630e35cf82c" providerId="AD" clId="Web-{9699AD94-74D0-F5B3-D669-99E06ED52FA0}" dt="2024-11-11T07:52:12.257" v="133"/>
          <ac:spMkLst>
            <pc:docMk/>
            <pc:sldMk cId="1149069073" sldId="263"/>
            <ac:spMk id="3" creationId="{311F8241-B676-C56B-D3C8-596394148203}"/>
          </ac:spMkLst>
        </pc:spChg>
        <pc:spChg chg="add mod">
          <ac:chgData name="Surendra Kc" userId="S::surendrakc@infinite.com::880eb05b-cc72-4250-920b-6630e35cf82c" providerId="AD" clId="Web-{9699AD94-74D0-F5B3-D669-99E06ED52FA0}" dt="2024-11-11T07:54:55.104" v="140" actId="20577"/>
          <ac:spMkLst>
            <pc:docMk/>
            <pc:sldMk cId="1149069073" sldId="263"/>
            <ac:spMk id="6" creationId="{1646D7FA-53B0-41E6-6C88-1485FDB6BAC7}"/>
          </ac:spMkLst>
        </pc:spChg>
        <pc:picChg chg="add del mod ord">
          <ac:chgData name="Surendra Kc" userId="S::surendrakc@infinite.com::880eb05b-cc72-4250-920b-6630e35cf82c" providerId="AD" clId="Web-{9699AD94-74D0-F5B3-D669-99E06ED52FA0}" dt="2024-11-11T07:53:09.820" v="134"/>
          <ac:picMkLst>
            <pc:docMk/>
            <pc:sldMk cId="1149069073" sldId="263"/>
            <ac:picMk id="4" creationId="{2CA6FCCD-2917-2EA6-6349-705F7289EB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ectangle 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C5155-7441-DA52-D500-C9DDFBE46A0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Goals vs Objective</a:t>
            </a:r>
          </a:p>
        </p:txBody>
      </p:sp>
      <p:pic>
        <p:nvPicPr>
          <p:cNvPr id="5" name="Picture 4" descr="A diagram of a software quality improvement strategy&#10;&#10;Description automatically generated">
            <a:extLst>
              <a:ext uri="{FF2B5EF4-FFF2-40B4-BE49-F238E27FC236}">
                <a16:creationId xmlns:a16="http://schemas.microsoft.com/office/drawing/2014/main" id="{38B70030-D93B-4F4C-7D26-7318BE047B5D}"/>
              </a:ext>
            </a:extLst>
          </p:cNvPr>
          <p:cNvPicPr>
            <a:picLocks noChangeAspect="1"/>
          </p:cNvPicPr>
          <p:nvPr/>
        </p:nvPicPr>
        <p:blipFill>
          <a:blip r:embed="rId2"/>
          <a:stretch>
            <a:fillRect/>
          </a:stretch>
        </p:blipFill>
        <p:spPr>
          <a:xfrm>
            <a:off x="238351" y="1805347"/>
            <a:ext cx="6030798" cy="4584542"/>
          </a:xfrm>
          <a:prstGeom prst="rect">
            <a:avLst/>
          </a:prstGeom>
        </p:spPr>
      </p:pic>
      <p:pic>
        <p:nvPicPr>
          <p:cNvPr id="4" name="Content Placeholder 3" descr="A screen shot of a black background&#10;&#10;Description automatically generated">
            <a:extLst>
              <a:ext uri="{FF2B5EF4-FFF2-40B4-BE49-F238E27FC236}">
                <a16:creationId xmlns:a16="http://schemas.microsoft.com/office/drawing/2014/main" id="{CB098759-BD33-3F82-6B4F-9B88B44CEFF4}"/>
              </a:ext>
            </a:extLst>
          </p:cNvPr>
          <p:cNvPicPr>
            <a:picLocks noGrp="1" noChangeAspect="1"/>
          </p:cNvPicPr>
          <p:nvPr>
            <p:ph idx="1"/>
          </p:nvPr>
        </p:nvPicPr>
        <p:blipFill>
          <a:blip r:embed="rId3"/>
          <a:stretch>
            <a:fillRect/>
          </a:stretch>
        </p:blipFill>
        <p:spPr>
          <a:xfrm>
            <a:off x="6345165" y="1808762"/>
            <a:ext cx="5847182" cy="4953647"/>
          </a:xfrm>
          <a:prstGeom prst="rect">
            <a:avLst/>
          </a:prstGeom>
        </p:spPr>
      </p:pic>
    </p:spTree>
    <p:extLst>
      <p:ext uri="{BB962C8B-B14F-4D97-AF65-F5344CB8AC3E}">
        <p14:creationId xmlns:p14="http://schemas.microsoft.com/office/powerpoint/2010/main" val="341208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4598-1052-4850-1452-12512E86911E}"/>
              </a:ext>
            </a:extLst>
          </p:cNvPr>
          <p:cNvSpPr>
            <a:spLocks noGrp="1"/>
          </p:cNvSpPr>
          <p:nvPr>
            <p:ph type="title"/>
          </p:nvPr>
        </p:nvSpPr>
        <p:spPr/>
        <p:txBody>
          <a:bodyPr/>
          <a:lstStyle/>
          <a:p>
            <a:r>
              <a:rPr lang="en-US" dirty="0"/>
              <a:t>Project Types</a:t>
            </a:r>
          </a:p>
        </p:txBody>
      </p:sp>
      <p:sp>
        <p:nvSpPr>
          <p:cNvPr id="3" name="Content Placeholder 2">
            <a:extLst>
              <a:ext uri="{FF2B5EF4-FFF2-40B4-BE49-F238E27FC236}">
                <a16:creationId xmlns:a16="http://schemas.microsoft.com/office/drawing/2014/main" id="{A42E0DEB-98E7-147D-3262-BAF0F93492C4}"/>
              </a:ext>
            </a:extLst>
          </p:cNvPr>
          <p:cNvSpPr>
            <a:spLocks noGrp="1"/>
          </p:cNvSpPr>
          <p:nvPr>
            <p:ph idx="1"/>
          </p:nvPr>
        </p:nvSpPr>
        <p:spPr>
          <a:xfrm>
            <a:off x="838200" y="1825625"/>
            <a:ext cx="10515600" cy="4792012"/>
          </a:xfrm>
        </p:spPr>
        <p:txBody>
          <a:bodyPr vert="horz" lIns="91440" tIns="45720" rIns="91440" bIns="45720" rtlCol="0" anchor="t">
            <a:normAutofit/>
          </a:bodyPr>
          <a:lstStyle/>
          <a:p>
            <a:r>
              <a:rPr lang="en-US" sz="1400" b="1" dirty="0"/>
              <a:t>1. By Project Life Cycle</a:t>
            </a:r>
            <a:endParaRPr lang="en-US" sz="1400" dirty="0"/>
          </a:p>
          <a:p>
            <a:pPr lvl="1">
              <a:buFont typeface="Courier New" panose="020B0604020202020204" pitchFamily="34" charset="0"/>
              <a:buChar char="o"/>
            </a:pPr>
            <a:r>
              <a:rPr lang="en-US" sz="1400" b="1" dirty="0"/>
              <a:t>Predictive (Waterfall)</a:t>
            </a:r>
            <a:r>
              <a:rPr lang="en-US" sz="1400" dirty="0"/>
              <a:t>: Projects with well-defined requirements and scope, such as construction projects.</a:t>
            </a:r>
          </a:p>
          <a:p>
            <a:pPr lvl="1">
              <a:buFont typeface="Courier New" panose="020B0604020202020204" pitchFamily="34" charset="0"/>
              <a:buChar char="o"/>
            </a:pPr>
            <a:r>
              <a:rPr lang="en-US" sz="1400" b="1" dirty="0"/>
              <a:t>Iterative</a:t>
            </a:r>
            <a:r>
              <a:rPr lang="en-US" sz="1400" dirty="0"/>
              <a:t>: Projects that evolve through repeated cycles, like software development with regular updates.</a:t>
            </a:r>
          </a:p>
          <a:p>
            <a:pPr lvl="1">
              <a:buFont typeface="Courier New" panose="020B0604020202020204" pitchFamily="34" charset="0"/>
              <a:buChar char="o"/>
            </a:pPr>
            <a:r>
              <a:rPr lang="en-US" sz="1400" b="1" dirty="0"/>
              <a:t>Incremental</a:t>
            </a:r>
            <a:r>
              <a:rPr lang="en-US" sz="1400" dirty="0"/>
              <a:t>: Projects delivered in small, usable segments, such as phased rollouts of a new software feature.</a:t>
            </a:r>
          </a:p>
          <a:p>
            <a:pPr lvl="1">
              <a:buFont typeface="Courier New" panose="020B0604020202020204" pitchFamily="34" charset="0"/>
              <a:buChar char="o"/>
            </a:pPr>
            <a:r>
              <a:rPr lang="en-US" sz="1400" b="1" dirty="0"/>
              <a:t>Agile</a:t>
            </a:r>
            <a:r>
              <a:rPr lang="en-US" sz="1400" dirty="0"/>
              <a:t>: Projects that adapt to changes quickly, often used in software development.</a:t>
            </a:r>
          </a:p>
          <a:p>
            <a:pPr lvl="1">
              <a:buFont typeface="Courier New" panose="020B0604020202020204" pitchFamily="34" charset="0"/>
              <a:buChar char="o"/>
            </a:pPr>
            <a:r>
              <a:rPr lang="en-US" sz="1400" b="1" dirty="0"/>
              <a:t>Hybrid</a:t>
            </a:r>
            <a:r>
              <a:rPr lang="en-US" sz="1400" dirty="0"/>
              <a:t>: A combination of predictive and agile approaches, suitable for complex projects with both stable and evolving elements.</a:t>
            </a:r>
          </a:p>
          <a:p>
            <a:r>
              <a:rPr lang="en-US" sz="1400" b="1" dirty="0"/>
              <a:t>2. By Application Area</a:t>
            </a:r>
            <a:endParaRPr lang="en-US" sz="1400" dirty="0"/>
          </a:p>
          <a:p>
            <a:pPr lvl="1">
              <a:buFont typeface="Courier New" panose="020B0604020202020204" pitchFamily="34" charset="0"/>
              <a:buChar char="o"/>
            </a:pPr>
            <a:r>
              <a:rPr lang="en-US" sz="1400" b="1" dirty="0"/>
              <a:t>Construction</a:t>
            </a:r>
            <a:r>
              <a:rPr lang="en-US" sz="1400" dirty="0"/>
              <a:t>: Building infrastructure like bridges or buildings.</a:t>
            </a:r>
          </a:p>
          <a:p>
            <a:pPr lvl="1">
              <a:buFont typeface="Courier New" panose="020B0604020202020204" pitchFamily="34" charset="0"/>
              <a:buChar char="o"/>
            </a:pPr>
            <a:r>
              <a:rPr lang="en-US" sz="1400" b="1" dirty="0"/>
              <a:t>IT and Software Development</a:t>
            </a:r>
            <a:r>
              <a:rPr lang="en-US" sz="1400" dirty="0"/>
              <a:t>: Creating or upgrading software applications.</a:t>
            </a:r>
          </a:p>
          <a:p>
            <a:pPr lvl="1">
              <a:buFont typeface="Courier New" panose="020B0604020202020204" pitchFamily="34" charset="0"/>
              <a:buChar char="o"/>
            </a:pPr>
            <a:r>
              <a:rPr lang="en-US" sz="1400" b="1" dirty="0"/>
              <a:t>Healthcare</a:t>
            </a:r>
            <a:r>
              <a:rPr lang="en-US" sz="1400" dirty="0"/>
              <a:t>: Implementing new healthcare systems or medical devices.</a:t>
            </a:r>
          </a:p>
          <a:p>
            <a:pPr lvl="1">
              <a:buFont typeface="Courier New" panose="020B0604020202020204" pitchFamily="34" charset="0"/>
              <a:buChar char="o"/>
            </a:pPr>
            <a:r>
              <a:rPr lang="en-US" sz="1400" b="1" dirty="0"/>
              <a:t>Marketing</a:t>
            </a:r>
            <a:r>
              <a:rPr lang="en-US" sz="1400" dirty="0"/>
              <a:t>: Launching new marketing campaigns or branding initiatives.</a:t>
            </a:r>
          </a:p>
          <a:p>
            <a:r>
              <a:rPr lang="en-US" sz="1400" b="1" dirty="0"/>
              <a:t>3. By Complexity</a:t>
            </a:r>
            <a:endParaRPr lang="en-US" sz="1400" dirty="0"/>
          </a:p>
          <a:p>
            <a:pPr lvl="1">
              <a:buFont typeface="Courier New" panose="020B0604020202020204" pitchFamily="34" charset="0"/>
              <a:buChar char="o"/>
            </a:pPr>
            <a:r>
              <a:rPr lang="en-US" sz="1400" b="1" dirty="0"/>
              <a:t>Simple Projects</a:t>
            </a:r>
            <a:r>
              <a:rPr lang="en-US" sz="1400" dirty="0"/>
              <a:t>: Projects with straightforward objectives and few dependencies, such as updating a website.</a:t>
            </a:r>
          </a:p>
          <a:p>
            <a:pPr lvl="1">
              <a:buFont typeface="Courier New" panose="020B0604020202020204" pitchFamily="34" charset="0"/>
              <a:buChar char="o"/>
            </a:pPr>
            <a:r>
              <a:rPr lang="en-US" sz="1400" b="1" dirty="0"/>
              <a:t>Moderately Complex Projects</a:t>
            </a:r>
            <a:r>
              <a:rPr lang="en-US" sz="1400" dirty="0"/>
              <a:t>: Projects with multiple stakeholders and interdependencies, like developing a new software module.</a:t>
            </a:r>
          </a:p>
          <a:p>
            <a:pPr lvl="1">
              <a:buFont typeface="Courier New" panose="020B0604020202020204" pitchFamily="34" charset="0"/>
              <a:buChar char="o"/>
            </a:pPr>
            <a:r>
              <a:rPr lang="en-US" sz="1400" b="1" dirty="0"/>
              <a:t>Highly Complex Projects</a:t>
            </a:r>
            <a:r>
              <a:rPr lang="en-US" sz="1400" dirty="0"/>
              <a:t>: Projects with high uncertainty and numerous interdependencies, such as launching a new product line.</a:t>
            </a:r>
          </a:p>
          <a:p>
            <a:endParaRPr lang="en-US" sz="1400" dirty="0"/>
          </a:p>
        </p:txBody>
      </p:sp>
    </p:spTree>
    <p:extLst>
      <p:ext uri="{BB962C8B-B14F-4D97-AF65-F5344CB8AC3E}">
        <p14:creationId xmlns:p14="http://schemas.microsoft.com/office/powerpoint/2010/main" val="60318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4598-1052-4850-1452-12512E86911E}"/>
              </a:ext>
            </a:extLst>
          </p:cNvPr>
          <p:cNvSpPr>
            <a:spLocks noGrp="1"/>
          </p:cNvSpPr>
          <p:nvPr>
            <p:ph type="title"/>
          </p:nvPr>
        </p:nvSpPr>
        <p:spPr/>
        <p:txBody>
          <a:bodyPr/>
          <a:lstStyle/>
          <a:p>
            <a:r>
              <a:rPr lang="en-US" dirty="0"/>
              <a:t>Project Types</a:t>
            </a:r>
          </a:p>
        </p:txBody>
      </p:sp>
      <p:sp>
        <p:nvSpPr>
          <p:cNvPr id="3" name="Content Placeholder 2">
            <a:extLst>
              <a:ext uri="{FF2B5EF4-FFF2-40B4-BE49-F238E27FC236}">
                <a16:creationId xmlns:a16="http://schemas.microsoft.com/office/drawing/2014/main" id="{A42E0DEB-98E7-147D-3262-BAF0F93492C4}"/>
              </a:ext>
            </a:extLst>
          </p:cNvPr>
          <p:cNvSpPr>
            <a:spLocks noGrp="1"/>
          </p:cNvSpPr>
          <p:nvPr>
            <p:ph idx="1"/>
          </p:nvPr>
        </p:nvSpPr>
        <p:spPr>
          <a:xfrm>
            <a:off x="838200" y="1825625"/>
            <a:ext cx="10515600" cy="4792012"/>
          </a:xfrm>
        </p:spPr>
        <p:txBody>
          <a:bodyPr vert="horz" lIns="91440" tIns="45720" rIns="91440" bIns="45720" rtlCol="0" anchor="t">
            <a:normAutofit/>
          </a:bodyPr>
          <a:lstStyle/>
          <a:p>
            <a:r>
              <a:rPr lang="en-US" sz="1600" b="1"/>
              <a:t>4. By Strategic Importance</a:t>
            </a:r>
            <a:endParaRPr lang="en-US" sz="1600" dirty="0"/>
          </a:p>
          <a:p>
            <a:pPr lvl="1">
              <a:buFont typeface="Courier New" panose="020B0604020202020204" pitchFamily="34" charset="0"/>
              <a:buChar char="o"/>
            </a:pPr>
            <a:r>
              <a:rPr lang="en-US" sz="1600" b="1"/>
              <a:t>Operational Projects</a:t>
            </a:r>
            <a:r>
              <a:rPr lang="en-US" sz="1600"/>
              <a:t>: Focused on improving current operations, like process optimization.</a:t>
            </a:r>
            <a:endParaRPr lang="en-US" sz="1600" dirty="0"/>
          </a:p>
          <a:p>
            <a:pPr lvl="1">
              <a:buFont typeface="Courier New" panose="020B0604020202020204" pitchFamily="34" charset="0"/>
              <a:buChar char="o"/>
            </a:pPr>
            <a:r>
              <a:rPr lang="en-US" sz="1600" b="1"/>
              <a:t>Strategic Projects</a:t>
            </a:r>
            <a:r>
              <a:rPr lang="en-US" sz="1600"/>
              <a:t>: Aligned with long-term goals, such as entering a new market.</a:t>
            </a:r>
            <a:endParaRPr lang="en-US" sz="1600" dirty="0"/>
          </a:p>
          <a:p>
            <a:pPr lvl="1">
              <a:buFont typeface="Courier New" panose="020B0604020202020204" pitchFamily="34" charset="0"/>
              <a:buChar char="o"/>
            </a:pPr>
            <a:r>
              <a:rPr lang="en-US" sz="1600" b="1" dirty="0"/>
              <a:t>Compliance Projects</a:t>
            </a:r>
            <a:r>
              <a:rPr lang="en-US" sz="1600" dirty="0"/>
              <a:t>: Ensuring adherence to regulations, like implementing GDPR compliance.</a:t>
            </a:r>
          </a:p>
          <a:p>
            <a:r>
              <a:rPr lang="en-US" sz="1600" b="1" dirty="0"/>
              <a:t>5. By Resource Requirements</a:t>
            </a:r>
            <a:endParaRPr lang="en-US" sz="1600" dirty="0"/>
          </a:p>
          <a:p>
            <a:pPr lvl="1">
              <a:buFont typeface="Courier New" panose="020B0604020202020204" pitchFamily="34" charset="0"/>
              <a:buChar char="o"/>
            </a:pPr>
            <a:r>
              <a:rPr lang="en-US" sz="1600" b="1" dirty="0"/>
              <a:t>Capital Projects</a:t>
            </a:r>
            <a:r>
              <a:rPr lang="en-US" sz="1600" dirty="0"/>
              <a:t>: Require significant financial investment, such as building a new data center.</a:t>
            </a:r>
          </a:p>
          <a:p>
            <a:pPr lvl="1">
              <a:buFont typeface="Courier New" panose="020B0604020202020204" pitchFamily="34" charset="0"/>
              <a:buChar char="o"/>
            </a:pPr>
            <a:r>
              <a:rPr lang="en-US" sz="1600" b="1" dirty="0"/>
              <a:t>Operational Projects</a:t>
            </a:r>
            <a:r>
              <a:rPr lang="en-US" sz="1600" dirty="0"/>
              <a:t>: Utilize existing resources and focus on efficiency, like upgrading software systems.</a:t>
            </a:r>
          </a:p>
          <a:p>
            <a:r>
              <a:rPr lang="en-US" sz="1600" b="1" dirty="0"/>
              <a:t>6. By Duration</a:t>
            </a:r>
            <a:endParaRPr lang="en-US" sz="1600" dirty="0"/>
          </a:p>
          <a:p>
            <a:pPr lvl="1">
              <a:buFont typeface="Courier New" panose="020B0604020202020204" pitchFamily="34" charset="0"/>
              <a:buChar char="o"/>
            </a:pPr>
            <a:r>
              <a:rPr lang="en-US" sz="1600" b="1" dirty="0"/>
              <a:t>Short-term Projects</a:t>
            </a:r>
            <a:r>
              <a:rPr lang="en-US" sz="1600" dirty="0"/>
              <a:t>: Completed within a few months, such as a marketing campaign.</a:t>
            </a:r>
          </a:p>
          <a:p>
            <a:pPr lvl="1">
              <a:buFont typeface="Courier New" panose="020B0604020202020204" pitchFamily="34" charset="0"/>
              <a:buChar char="o"/>
            </a:pPr>
            <a:r>
              <a:rPr lang="en-US" sz="1600" b="1" dirty="0"/>
              <a:t>Medium-term Projects</a:t>
            </a:r>
            <a:r>
              <a:rPr lang="en-US" sz="1600" dirty="0"/>
              <a:t>: Lasting several months to a year, like developing a new software application.</a:t>
            </a:r>
          </a:p>
          <a:p>
            <a:pPr lvl="1">
              <a:buFont typeface="Courier New" panose="020B0604020202020204" pitchFamily="34" charset="0"/>
              <a:buChar char="o"/>
            </a:pPr>
            <a:r>
              <a:rPr lang="en-US" sz="1600" b="1" dirty="0"/>
              <a:t>Long-term Projects</a:t>
            </a:r>
            <a:r>
              <a:rPr lang="en-US" sz="1600" dirty="0"/>
              <a:t>: Spanning multiple years, such as large infrastructure projects.</a:t>
            </a:r>
          </a:p>
          <a:p>
            <a:endParaRPr lang="en-US" sz="1600" b="1" dirty="0"/>
          </a:p>
        </p:txBody>
      </p:sp>
    </p:spTree>
    <p:extLst>
      <p:ext uri="{BB962C8B-B14F-4D97-AF65-F5344CB8AC3E}">
        <p14:creationId xmlns:p14="http://schemas.microsoft.com/office/powerpoint/2010/main" val="69733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4598-1052-4850-1452-12512E86911E}"/>
              </a:ext>
            </a:extLst>
          </p:cNvPr>
          <p:cNvSpPr>
            <a:spLocks noGrp="1"/>
          </p:cNvSpPr>
          <p:nvPr>
            <p:ph type="title"/>
          </p:nvPr>
        </p:nvSpPr>
        <p:spPr/>
        <p:txBody>
          <a:bodyPr/>
          <a:lstStyle/>
          <a:p>
            <a:r>
              <a:rPr lang="en-US" dirty="0"/>
              <a:t>Project Types</a:t>
            </a:r>
          </a:p>
        </p:txBody>
      </p:sp>
      <p:sp>
        <p:nvSpPr>
          <p:cNvPr id="3" name="Content Placeholder 2">
            <a:extLst>
              <a:ext uri="{FF2B5EF4-FFF2-40B4-BE49-F238E27FC236}">
                <a16:creationId xmlns:a16="http://schemas.microsoft.com/office/drawing/2014/main" id="{A42E0DEB-98E7-147D-3262-BAF0F93492C4}"/>
              </a:ext>
            </a:extLst>
          </p:cNvPr>
          <p:cNvSpPr>
            <a:spLocks noGrp="1"/>
          </p:cNvSpPr>
          <p:nvPr>
            <p:ph idx="1"/>
          </p:nvPr>
        </p:nvSpPr>
        <p:spPr>
          <a:xfrm>
            <a:off x="838200" y="1825625"/>
            <a:ext cx="10515600" cy="4792012"/>
          </a:xfrm>
        </p:spPr>
        <p:txBody>
          <a:bodyPr vert="horz" lIns="91440" tIns="45720" rIns="91440" bIns="45720" rtlCol="0" anchor="t">
            <a:normAutofit/>
          </a:bodyPr>
          <a:lstStyle/>
          <a:p>
            <a:r>
              <a:rPr lang="en-US" sz="1600" b="1"/>
              <a:t>4. By Strategic Importance</a:t>
            </a:r>
            <a:endParaRPr lang="en-US" sz="1600" dirty="0"/>
          </a:p>
          <a:p>
            <a:pPr lvl="1">
              <a:buFont typeface="Courier New" panose="020B0604020202020204" pitchFamily="34" charset="0"/>
              <a:buChar char="o"/>
            </a:pPr>
            <a:r>
              <a:rPr lang="en-US" sz="1600" b="1"/>
              <a:t>Operational Projects</a:t>
            </a:r>
            <a:r>
              <a:rPr lang="en-US" sz="1600"/>
              <a:t>: Focused on improving current operations, like process optimization.</a:t>
            </a:r>
            <a:endParaRPr lang="en-US" sz="1600" dirty="0"/>
          </a:p>
          <a:p>
            <a:pPr lvl="1">
              <a:buFont typeface="Courier New" panose="020B0604020202020204" pitchFamily="34" charset="0"/>
              <a:buChar char="o"/>
            </a:pPr>
            <a:r>
              <a:rPr lang="en-US" sz="1600" b="1"/>
              <a:t>Strategic Projects</a:t>
            </a:r>
            <a:r>
              <a:rPr lang="en-US" sz="1600"/>
              <a:t>: Aligned with long-term goals, such as entering a new market.</a:t>
            </a:r>
            <a:endParaRPr lang="en-US" sz="1600" dirty="0"/>
          </a:p>
          <a:p>
            <a:pPr lvl="1">
              <a:buFont typeface="Courier New" panose="020B0604020202020204" pitchFamily="34" charset="0"/>
              <a:buChar char="o"/>
            </a:pPr>
            <a:r>
              <a:rPr lang="en-US" sz="1600" b="1" dirty="0"/>
              <a:t>Compliance Projects</a:t>
            </a:r>
            <a:r>
              <a:rPr lang="en-US" sz="1600" dirty="0"/>
              <a:t>: Ensuring adherence to regulations, like implementing GDPR compliance.</a:t>
            </a:r>
          </a:p>
          <a:p>
            <a:r>
              <a:rPr lang="en-US" sz="1600" b="1" dirty="0"/>
              <a:t>5. By Resource Requirements</a:t>
            </a:r>
            <a:endParaRPr lang="en-US" sz="1600" dirty="0"/>
          </a:p>
          <a:p>
            <a:pPr lvl="1">
              <a:buFont typeface="Courier New" panose="020B0604020202020204" pitchFamily="34" charset="0"/>
              <a:buChar char="o"/>
            </a:pPr>
            <a:r>
              <a:rPr lang="en-US" sz="1600" b="1" dirty="0"/>
              <a:t>Capital Projects</a:t>
            </a:r>
            <a:r>
              <a:rPr lang="en-US" sz="1600" dirty="0"/>
              <a:t>: Require significant financial investment, such as building a new data center.</a:t>
            </a:r>
          </a:p>
          <a:p>
            <a:pPr lvl="1">
              <a:buFont typeface="Courier New" panose="020B0604020202020204" pitchFamily="34" charset="0"/>
              <a:buChar char="o"/>
            </a:pPr>
            <a:r>
              <a:rPr lang="en-US" sz="1600" b="1" dirty="0"/>
              <a:t>Operational Projects</a:t>
            </a:r>
            <a:r>
              <a:rPr lang="en-US" sz="1600" dirty="0"/>
              <a:t>: Utilize existing resources and focus on efficiency, like upgrading software systems.</a:t>
            </a:r>
          </a:p>
          <a:p>
            <a:r>
              <a:rPr lang="en-US" sz="1600" b="1" dirty="0"/>
              <a:t>6. By Duration</a:t>
            </a:r>
            <a:endParaRPr lang="en-US" sz="1600" dirty="0"/>
          </a:p>
          <a:p>
            <a:pPr lvl="1">
              <a:buFont typeface="Courier New" panose="020B0604020202020204" pitchFamily="34" charset="0"/>
              <a:buChar char="o"/>
            </a:pPr>
            <a:r>
              <a:rPr lang="en-US" sz="1600" b="1" dirty="0"/>
              <a:t>Short-term Projects</a:t>
            </a:r>
            <a:r>
              <a:rPr lang="en-US" sz="1600" dirty="0"/>
              <a:t>: Completed within a few months, such as a marketing campaign.</a:t>
            </a:r>
          </a:p>
          <a:p>
            <a:pPr lvl="1">
              <a:buFont typeface="Courier New" panose="020B0604020202020204" pitchFamily="34" charset="0"/>
              <a:buChar char="o"/>
            </a:pPr>
            <a:r>
              <a:rPr lang="en-US" sz="1600" b="1" dirty="0"/>
              <a:t>Medium-term Projects</a:t>
            </a:r>
            <a:r>
              <a:rPr lang="en-US" sz="1600" dirty="0"/>
              <a:t>: Lasting several months to a year, like developing a new software application.</a:t>
            </a:r>
          </a:p>
          <a:p>
            <a:pPr lvl="1">
              <a:buFont typeface="Courier New" panose="020B0604020202020204" pitchFamily="34" charset="0"/>
              <a:buChar char="o"/>
            </a:pPr>
            <a:r>
              <a:rPr lang="en-US" sz="1600" b="1" dirty="0"/>
              <a:t>Long-term Projects</a:t>
            </a:r>
            <a:r>
              <a:rPr lang="en-US" sz="1600" dirty="0"/>
              <a:t>: Spanning multiple years, such as large infrastructure projects.</a:t>
            </a:r>
          </a:p>
          <a:p>
            <a:endParaRPr lang="en-US" sz="1600" b="1" dirty="0"/>
          </a:p>
        </p:txBody>
      </p:sp>
    </p:spTree>
    <p:extLst>
      <p:ext uri="{BB962C8B-B14F-4D97-AF65-F5344CB8AC3E}">
        <p14:creationId xmlns:p14="http://schemas.microsoft.com/office/powerpoint/2010/main" val="363166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72CBA-7240-B665-9246-B84EB0743CBE}"/>
              </a:ext>
            </a:extLst>
          </p:cNvPr>
          <p:cNvSpPr>
            <a:spLocks noGrp="1"/>
          </p:cNvSpPr>
          <p:nvPr>
            <p:ph type="title"/>
          </p:nvPr>
        </p:nvSpPr>
        <p:spPr>
          <a:xfrm>
            <a:off x="793662" y="386930"/>
            <a:ext cx="10066122" cy="1298448"/>
          </a:xfrm>
        </p:spPr>
        <p:txBody>
          <a:bodyPr anchor="b">
            <a:normAutofit/>
          </a:bodyPr>
          <a:lstStyle/>
          <a:p>
            <a:r>
              <a:rPr lang="en-US" sz="4800"/>
              <a:t>Project Constraints</a:t>
            </a:r>
          </a:p>
        </p:txBody>
      </p:sp>
      <p:sp>
        <p:nvSpPr>
          <p:cNvPr id="33" name="Rectangle 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8E2E8A-A4D5-4982-2F36-3A3D5000E73C}"/>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buNone/>
            </a:pPr>
            <a:r>
              <a:rPr lang="en-US" sz="800"/>
              <a:t>Project constraints are the limitations that define the boundaries within which a project must operate. These constraints are crucial for project planning, execution, and control. The primary constraints are often referred to as the </a:t>
            </a:r>
            <a:r>
              <a:rPr lang="en-US" sz="800" b="1"/>
              <a:t>Triple Constraint</a:t>
            </a:r>
            <a:r>
              <a:rPr lang="en-US" sz="800"/>
              <a:t> or </a:t>
            </a:r>
            <a:r>
              <a:rPr lang="en-US" sz="800" b="1"/>
              <a:t>Iron Triangle</a:t>
            </a:r>
            <a:r>
              <a:rPr lang="en-US" sz="800"/>
              <a:t>, which includes.</a:t>
            </a:r>
          </a:p>
          <a:p>
            <a:pPr marL="0" indent="0">
              <a:buNone/>
            </a:pPr>
            <a:r>
              <a:rPr lang="en-US" sz="800" b="1"/>
              <a:t>1. Scope</a:t>
            </a:r>
            <a:endParaRPr lang="en-US" sz="800"/>
          </a:p>
          <a:p>
            <a:r>
              <a:rPr lang="en-US" sz="800" b="1"/>
              <a:t>Definition</a:t>
            </a:r>
            <a:r>
              <a:rPr lang="en-US" sz="800"/>
              <a:t>: The work required to deliver a product, service, or result with the specified features and functions.</a:t>
            </a:r>
          </a:p>
          <a:p>
            <a:r>
              <a:rPr lang="en-US" sz="800" b="1"/>
              <a:t>Impact</a:t>
            </a:r>
            <a:r>
              <a:rPr lang="en-US" sz="800"/>
              <a:t>: Changes in scope can affect the project’s cost and schedule.</a:t>
            </a:r>
          </a:p>
          <a:p>
            <a:r>
              <a:rPr lang="en-US" sz="800" b="1"/>
              <a:t>Example</a:t>
            </a:r>
            <a:r>
              <a:rPr lang="en-US" sz="800"/>
              <a:t>: Adding new features to a software project increases the scope.</a:t>
            </a:r>
          </a:p>
          <a:p>
            <a:pPr marL="0" indent="0">
              <a:buNone/>
            </a:pPr>
            <a:r>
              <a:rPr lang="en-US" sz="800" b="1"/>
              <a:t>2. Time</a:t>
            </a:r>
            <a:endParaRPr lang="en-US" sz="800"/>
          </a:p>
          <a:p>
            <a:r>
              <a:rPr lang="en-US" sz="800" b="1"/>
              <a:t>Definition</a:t>
            </a:r>
            <a:r>
              <a:rPr lang="en-US" sz="800"/>
              <a:t>: The schedule for completing the project, including deadlines for each phase and the final delivery.</a:t>
            </a:r>
          </a:p>
          <a:p>
            <a:r>
              <a:rPr lang="en-US" sz="800" b="1"/>
              <a:t>Impact</a:t>
            </a:r>
            <a:r>
              <a:rPr lang="en-US" sz="800"/>
              <a:t>: Delays can increase costs and affect the quality of the deliverables.</a:t>
            </a:r>
          </a:p>
          <a:p>
            <a:r>
              <a:rPr lang="en-US" sz="800" b="1"/>
              <a:t>Example</a:t>
            </a:r>
            <a:r>
              <a:rPr lang="en-US" sz="800"/>
              <a:t>: A project to develop a new software application must be completed in six months.</a:t>
            </a:r>
          </a:p>
          <a:p>
            <a:pPr marL="0" indent="0">
              <a:buNone/>
            </a:pPr>
            <a:r>
              <a:rPr lang="en-US" sz="800" b="1"/>
              <a:t>3. Cost</a:t>
            </a:r>
            <a:endParaRPr lang="en-US" sz="800"/>
          </a:p>
          <a:p>
            <a:r>
              <a:rPr lang="en-US" sz="800" b="1"/>
              <a:t>Definition</a:t>
            </a:r>
            <a:r>
              <a:rPr lang="en-US" sz="800"/>
              <a:t>: The budget allocated for the project, including all resources required.</a:t>
            </a:r>
          </a:p>
          <a:p>
            <a:r>
              <a:rPr lang="en-US" sz="800" b="1"/>
              <a:t>Impact</a:t>
            </a:r>
            <a:r>
              <a:rPr lang="en-US" sz="800"/>
              <a:t>: Budget overruns can lead to project failure or require additional funding.</a:t>
            </a:r>
          </a:p>
          <a:p>
            <a:r>
              <a:rPr lang="en-US" sz="800" b="1"/>
              <a:t>Example</a:t>
            </a:r>
            <a:r>
              <a:rPr lang="en-US" sz="800"/>
              <a:t>: The total budget for developing a new software application is $500,000.</a:t>
            </a:r>
          </a:p>
          <a:p>
            <a:endParaRPr lang="en-US" sz="800"/>
          </a:p>
        </p:txBody>
      </p:sp>
      <p:pic>
        <p:nvPicPr>
          <p:cNvPr id="4" name="Picture 3" descr="Triple Constraint Model of Project Management | Project management ...">
            <a:extLst>
              <a:ext uri="{FF2B5EF4-FFF2-40B4-BE49-F238E27FC236}">
                <a16:creationId xmlns:a16="http://schemas.microsoft.com/office/drawing/2014/main" id="{A3FFDFEA-76BE-8A74-1331-6844668520C3}"/>
              </a:ext>
            </a:extLst>
          </p:cNvPr>
          <p:cNvPicPr>
            <a:picLocks noChangeAspect="1"/>
          </p:cNvPicPr>
          <p:nvPr/>
        </p:nvPicPr>
        <p:blipFill>
          <a:blip r:embed="rId2"/>
          <a:srcRect t="15110" r="2" b="297"/>
          <a:stretch/>
        </p:blipFill>
        <p:spPr>
          <a:xfrm>
            <a:off x="5911532" y="2484255"/>
            <a:ext cx="5150277" cy="3714244"/>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55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30D8-03AE-E158-1B10-A19A9982A393}"/>
              </a:ext>
            </a:extLst>
          </p:cNvPr>
          <p:cNvSpPr>
            <a:spLocks noGrp="1"/>
          </p:cNvSpPr>
          <p:nvPr>
            <p:ph type="title"/>
          </p:nvPr>
        </p:nvSpPr>
        <p:spPr/>
        <p:txBody>
          <a:bodyPr>
            <a:normAutofit/>
          </a:bodyPr>
          <a:lstStyle/>
          <a:p>
            <a:r>
              <a:rPr lang="en-US" sz="3600" b="1" dirty="0">
                <a:latin typeface="Aptos"/>
              </a:rPr>
              <a:t>Additional Constraints</a:t>
            </a:r>
            <a:endParaRPr lang="en-US" sz="3600"/>
          </a:p>
        </p:txBody>
      </p:sp>
      <p:sp>
        <p:nvSpPr>
          <p:cNvPr id="3" name="Content Placeholder 2">
            <a:extLst>
              <a:ext uri="{FF2B5EF4-FFF2-40B4-BE49-F238E27FC236}">
                <a16:creationId xmlns:a16="http://schemas.microsoft.com/office/drawing/2014/main" id="{B56B49A6-30EE-DF3E-813E-477E66357B19}"/>
              </a:ext>
            </a:extLst>
          </p:cNvPr>
          <p:cNvSpPr>
            <a:spLocks noGrp="1"/>
          </p:cNvSpPr>
          <p:nvPr>
            <p:ph idx="1"/>
          </p:nvPr>
        </p:nvSpPr>
        <p:spPr/>
        <p:txBody>
          <a:bodyPr vert="horz" lIns="91440" tIns="45720" rIns="91440" bIns="45720" rtlCol="0" anchor="t">
            <a:noAutofit/>
          </a:bodyPr>
          <a:lstStyle/>
          <a:p>
            <a:pPr>
              <a:buNone/>
            </a:pPr>
            <a:r>
              <a:rPr lang="en-US" sz="1400" b="1" dirty="0"/>
              <a:t> 4. Quality</a:t>
            </a:r>
            <a:endParaRPr lang="en-US" sz="1400" dirty="0"/>
          </a:p>
          <a:p>
            <a:pPr lvl="1">
              <a:buFont typeface="Courier New"/>
              <a:buChar char="o"/>
            </a:pPr>
            <a:r>
              <a:rPr lang="en-US" sz="1400" b="1" dirty="0"/>
              <a:t>Definition</a:t>
            </a:r>
            <a:r>
              <a:rPr lang="en-US" sz="1400" dirty="0"/>
              <a:t>: The standards and criteria to which the project’s deliverables must adhere.</a:t>
            </a:r>
          </a:p>
          <a:p>
            <a:pPr lvl="1">
              <a:buFont typeface="Courier New"/>
              <a:buChar char="o"/>
            </a:pPr>
            <a:r>
              <a:rPr lang="en-US" sz="1400" b="1" dirty="0"/>
              <a:t>Impact</a:t>
            </a:r>
            <a:r>
              <a:rPr lang="en-US" sz="1400" dirty="0"/>
              <a:t>: Compromising on quality can lead to stakeholder dissatisfaction and rework.</a:t>
            </a:r>
          </a:p>
          <a:p>
            <a:pPr lvl="1">
              <a:buFont typeface="Courier New"/>
              <a:buChar char="o"/>
            </a:pPr>
            <a:r>
              <a:rPr lang="en-US" sz="1400" b="1" dirty="0"/>
              <a:t>Example</a:t>
            </a:r>
            <a:r>
              <a:rPr lang="en-US" sz="1400" dirty="0"/>
              <a:t>: Ensuring the software meets all user requirements and passes all quality assurance tests.</a:t>
            </a:r>
          </a:p>
          <a:p>
            <a:pPr indent="0">
              <a:buNone/>
            </a:pPr>
            <a:r>
              <a:rPr lang="en-US" sz="1400" b="1" dirty="0"/>
              <a:t>5. Risk</a:t>
            </a:r>
            <a:endParaRPr lang="en-US" sz="1400" dirty="0"/>
          </a:p>
          <a:p>
            <a:pPr lvl="1">
              <a:buFont typeface="Courier New"/>
              <a:buChar char="o"/>
            </a:pPr>
            <a:r>
              <a:rPr lang="en-US" sz="1400" b="1" dirty="0"/>
              <a:t>Definition</a:t>
            </a:r>
            <a:r>
              <a:rPr lang="en-US" sz="1400" dirty="0"/>
              <a:t>: Potential events that could impact the project positively or negatively.</a:t>
            </a:r>
          </a:p>
          <a:p>
            <a:pPr lvl="1">
              <a:buFont typeface="Courier New"/>
              <a:buChar char="o"/>
            </a:pPr>
            <a:r>
              <a:rPr lang="en-US" sz="1400" b="1" dirty="0"/>
              <a:t>Impact</a:t>
            </a:r>
            <a:r>
              <a:rPr lang="en-US" sz="1400" dirty="0"/>
              <a:t>: Risks need to be managed to minimize their impact on the project.</a:t>
            </a:r>
          </a:p>
          <a:p>
            <a:pPr lvl="1">
              <a:buFont typeface="Courier New"/>
              <a:buChar char="o"/>
            </a:pPr>
            <a:r>
              <a:rPr lang="en-US" sz="1400" b="1" dirty="0"/>
              <a:t>Example</a:t>
            </a:r>
            <a:r>
              <a:rPr lang="en-US" sz="1400" dirty="0"/>
              <a:t>: The risk of a key team member leaving the project.</a:t>
            </a:r>
          </a:p>
          <a:p>
            <a:pPr indent="0">
              <a:buNone/>
            </a:pPr>
            <a:r>
              <a:rPr lang="en-US" sz="1400" b="1" dirty="0"/>
              <a:t>6. Resources</a:t>
            </a:r>
            <a:endParaRPr lang="en-US" sz="1400" dirty="0"/>
          </a:p>
          <a:p>
            <a:pPr lvl="1">
              <a:buFont typeface="Courier New"/>
              <a:buChar char="o"/>
            </a:pPr>
            <a:r>
              <a:rPr lang="en-US" sz="1400" b="1" dirty="0"/>
              <a:t>Definition</a:t>
            </a:r>
            <a:r>
              <a:rPr lang="en-US" sz="1400" dirty="0"/>
              <a:t>: The people, equipment, materials, and facilities needed to complete the project.</a:t>
            </a:r>
          </a:p>
          <a:p>
            <a:pPr lvl="1">
              <a:spcBef>
                <a:spcPts val="1000"/>
              </a:spcBef>
              <a:buFont typeface="Arial"/>
              <a:buChar char="o"/>
            </a:pPr>
            <a:r>
              <a:rPr lang="en-US" sz="1400" b="1" dirty="0"/>
              <a:t>Impact</a:t>
            </a:r>
            <a:r>
              <a:rPr lang="en-US" sz="1400" dirty="0"/>
              <a:t>: Resource constraints can delay the project and increase costs.</a:t>
            </a:r>
          </a:p>
          <a:p>
            <a:pPr lvl="1">
              <a:buFont typeface="Courier New"/>
              <a:buChar char="o"/>
            </a:pPr>
            <a:r>
              <a:rPr lang="en-US" sz="1400" b="1" dirty="0"/>
              <a:t>Example</a:t>
            </a:r>
            <a:r>
              <a:rPr lang="en-US" sz="1400" dirty="0"/>
              <a:t>: Limited availability of skilled developers for the software project.</a:t>
            </a:r>
          </a:p>
          <a:p>
            <a:pPr indent="0">
              <a:buNone/>
            </a:pPr>
            <a:r>
              <a:rPr lang="en-US" sz="1400" b="1" dirty="0"/>
              <a:t>7. Benefits</a:t>
            </a:r>
            <a:endParaRPr lang="en-US" sz="1400" dirty="0"/>
          </a:p>
          <a:p>
            <a:pPr lvl="1">
              <a:buFont typeface="Courier New"/>
              <a:buChar char="o"/>
            </a:pPr>
            <a:r>
              <a:rPr lang="en-US" sz="1400" b="1" dirty="0"/>
              <a:t>Definition</a:t>
            </a:r>
            <a:r>
              <a:rPr lang="en-US" sz="1400" dirty="0"/>
              <a:t>: The value or benefits that the project is expected to deliver.</a:t>
            </a:r>
          </a:p>
          <a:p>
            <a:pPr lvl="1">
              <a:buFont typeface="Courier New"/>
              <a:buChar char="o"/>
            </a:pPr>
            <a:r>
              <a:rPr lang="en-US" sz="1400" b="1" dirty="0"/>
              <a:t>Impact</a:t>
            </a:r>
            <a:r>
              <a:rPr lang="en-US" sz="1400" dirty="0"/>
              <a:t>: Projects must deliver sufficient benefits to justify the investment.</a:t>
            </a:r>
          </a:p>
          <a:p>
            <a:pPr lvl="1">
              <a:buFont typeface="Courier New"/>
              <a:buChar char="o"/>
            </a:pPr>
            <a:r>
              <a:rPr lang="en-US" sz="1400" b="1" dirty="0"/>
              <a:t>Example</a:t>
            </a:r>
            <a:r>
              <a:rPr lang="en-US" sz="1400" dirty="0"/>
              <a:t>: The software project is expected to increase productivity by 20%.</a:t>
            </a:r>
          </a:p>
          <a:p>
            <a:pPr marL="0" indent="0">
              <a:buNone/>
            </a:pPr>
            <a:endParaRPr lang="en-US" sz="1400" dirty="0"/>
          </a:p>
        </p:txBody>
      </p:sp>
    </p:spTree>
    <p:extLst>
      <p:ext uri="{BB962C8B-B14F-4D97-AF65-F5344CB8AC3E}">
        <p14:creationId xmlns:p14="http://schemas.microsoft.com/office/powerpoint/2010/main" val="42452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178B-7C70-B010-4FB8-18D21CDFC6F5}"/>
              </a:ext>
            </a:extLst>
          </p:cNvPr>
          <p:cNvSpPr>
            <a:spLocks noGrp="1"/>
          </p:cNvSpPr>
          <p:nvPr>
            <p:ph type="title"/>
          </p:nvPr>
        </p:nvSpPr>
        <p:spPr/>
        <p:txBody>
          <a:bodyPr>
            <a:normAutofit/>
          </a:bodyPr>
          <a:lstStyle/>
          <a:p>
            <a:r>
              <a:rPr lang="en-US" sz="3600" b="1" dirty="0">
                <a:latin typeface="Aptos"/>
              </a:rPr>
              <a:t>Managing Constraints</a:t>
            </a:r>
            <a:endParaRPr lang="en-US" sz="3600" dirty="0">
              <a:latin typeface="Aptos"/>
            </a:endParaRPr>
          </a:p>
        </p:txBody>
      </p:sp>
      <p:sp>
        <p:nvSpPr>
          <p:cNvPr id="3" name="Content Placeholder 2">
            <a:extLst>
              <a:ext uri="{FF2B5EF4-FFF2-40B4-BE49-F238E27FC236}">
                <a16:creationId xmlns:a16="http://schemas.microsoft.com/office/drawing/2014/main" id="{067EC7C7-4BD3-1F0D-B07F-839B04DE8953}"/>
              </a:ext>
            </a:extLst>
          </p:cNvPr>
          <p:cNvSpPr>
            <a:spLocks noGrp="1"/>
          </p:cNvSpPr>
          <p:nvPr>
            <p:ph idx="1"/>
          </p:nvPr>
        </p:nvSpPr>
        <p:spPr/>
        <p:txBody>
          <a:bodyPr vert="horz" lIns="91440" tIns="45720" rIns="91440" bIns="45720" rtlCol="0" anchor="t">
            <a:noAutofit/>
          </a:bodyPr>
          <a:lstStyle/>
          <a:p>
            <a:pPr marL="0" indent="0">
              <a:buNone/>
            </a:pPr>
            <a:r>
              <a:rPr lang="en-US" sz="2400" dirty="0"/>
              <a:t>Effective project management involves balancing these constraints to achieve project success. Here are some strategies:</a:t>
            </a:r>
          </a:p>
          <a:p>
            <a:r>
              <a:rPr lang="en-US" sz="2400" b="1" dirty="0"/>
              <a:t>Prioritize Constraints</a:t>
            </a:r>
            <a:r>
              <a:rPr lang="en-US" sz="2400" dirty="0"/>
              <a:t>: Determine which constraints are most critical and focus on managing them.</a:t>
            </a:r>
          </a:p>
          <a:p>
            <a:r>
              <a:rPr lang="en-US" sz="2400" b="1" dirty="0"/>
              <a:t>Monitor and Control</a:t>
            </a:r>
            <a:r>
              <a:rPr lang="en-US" sz="2400" dirty="0"/>
              <a:t>: Regularly track project performance against the constraints and make adjustments as needed.</a:t>
            </a:r>
          </a:p>
          <a:p>
            <a:r>
              <a:rPr lang="en-US" sz="2400" b="1" dirty="0"/>
              <a:t>Stakeholder Communication</a:t>
            </a:r>
            <a:r>
              <a:rPr lang="en-US" sz="2400" dirty="0"/>
              <a:t>: Keep stakeholders informed about constraints and any changes to them.</a:t>
            </a:r>
          </a:p>
          <a:p>
            <a:r>
              <a:rPr lang="en-US" sz="2400" b="1" dirty="0"/>
              <a:t>Risk Management</a:t>
            </a:r>
            <a:r>
              <a:rPr lang="en-US" sz="2400" dirty="0"/>
              <a:t>: Identify, assess, and mitigate risks that could impact the constraints.</a:t>
            </a:r>
          </a:p>
          <a:p>
            <a:endParaRPr lang="en-US" sz="2400" dirty="0"/>
          </a:p>
        </p:txBody>
      </p:sp>
    </p:spTree>
    <p:extLst>
      <p:ext uri="{BB962C8B-B14F-4D97-AF65-F5344CB8AC3E}">
        <p14:creationId xmlns:p14="http://schemas.microsoft.com/office/powerpoint/2010/main" val="2262942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8DA0-1738-AFFC-71BF-82A6CCEB2697}"/>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B206121E-EF73-566E-D6DF-6AA313FF724A}"/>
              </a:ext>
            </a:extLst>
          </p:cNvPr>
          <p:cNvSpPr>
            <a:spLocks noGrp="1"/>
          </p:cNvSpPr>
          <p:nvPr>
            <p:ph idx="1"/>
          </p:nvPr>
        </p:nvSpPr>
        <p:spPr/>
        <p:txBody>
          <a:bodyPr>
            <a:normAutofit fontScale="92500"/>
          </a:bodyPr>
          <a:lstStyle/>
          <a:p>
            <a:pPr marL="0" indent="0">
              <a:buNone/>
            </a:pPr>
            <a:r>
              <a:rPr lang="en-US" dirty="0"/>
              <a:t>A </a:t>
            </a:r>
            <a:r>
              <a:rPr lang="en-US" b="1" dirty="0"/>
              <a:t>project</a:t>
            </a:r>
            <a:r>
              <a:rPr lang="en-US" dirty="0"/>
              <a:t> is a temporary endeavor undertaken to create a unique product, service, or result. It has a defined beginning and end, with specific objectives and constraints such as time, budget, and resources.</a:t>
            </a:r>
          </a:p>
          <a:p>
            <a:r>
              <a:rPr lang="en-US" b="1" dirty="0"/>
              <a:t>Key Characteristics:</a:t>
            </a:r>
          </a:p>
          <a:p>
            <a:pPr lvl="1"/>
            <a:r>
              <a:rPr lang="en-US" b="1" dirty="0"/>
              <a:t>Temporary</a:t>
            </a:r>
            <a:r>
              <a:rPr lang="en-US" dirty="0"/>
              <a:t>: Defined start and end dates.</a:t>
            </a:r>
          </a:p>
          <a:p>
            <a:pPr lvl="1"/>
            <a:r>
              <a:rPr lang="en-US" b="1" dirty="0"/>
              <a:t>Unique Deliverables</a:t>
            </a:r>
            <a:r>
              <a:rPr lang="en-US" dirty="0"/>
              <a:t>: Specific outcomes like a new product, service, or system.</a:t>
            </a:r>
          </a:p>
          <a:p>
            <a:pPr lvl="1"/>
            <a:r>
              <a:rPr lang="en-US" b="1" dirty="0"/>
              <a:t>Progressive Elaboration</a:t>
            </a:r>
            <a:r>
              <a:rPr lang="en-US" dirty="0"/>
              <a:t>: Incremental refinement of project details.</a:t>
            </a:r>
          </a:p>
          <a:p>
            <a:r>
              <a:rPr lang="en-US" b="1" dirty="0"/>
              <a:t>Example:</a:t>
            </a:r>
          </a:p>
          <a:p>
            <a:pPr lvl="1"/>
            <a:r>
              <a:rPr lang="en-US" dirty="0"/>
              <a:t>Building a new website for an e-commerce company within six months.</a:t>
            </a:r>
          </a:p>
          <a:p>
            <a:pPr lvl="1"/>
            <a:r>
              <a:rPr lang="en-US" dirty="0"/>
              <a:t>Developing a mobile application for online banking.</a:t>
            </a:r>
          </a:p>
          <a:p>
            <a:pPr marL="0" indent="0">
              <a:buNone/>
            </a:pPr>
            <a:endParaRPr lang="en-US" dirty="0"/>
          </a:p>
        </p:txBody>
      </p:sp>
    </p:spTree>
    <p:extLst>
      <p:ext uri="{BB962C8B-B14F-4D97-AF65-F5344CB8AC3E}">
        <p14:creationId xmlns:p14="http://schemas.microsoft.com/office/powerpoint/2010/main" val="3754601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7FAB-B3C2-1FCC-D184-F7E8B7DD6A06}"/>
              </a:ext>
            </a:extLst>
          </p:cNvPr>
          <p:cNvSpPr>
            <a:spLocks noGrp="1"/>
          </p:cNvSpPr>
          <p:nvPr>
            <p:ph type="title"/>
          </p:nvPr>
        </p:nvSpPr>
        <p:spPr/>
        <p:txBody>
          <a:bodyPr/>
          <a:lstStyle/>
          <a:p>
            <a:r>
              <a:rPr lang="en-US" dirty="0"/>
              <a:t>Project Manager</a:t>
            </a:r>
          </a:p>
        </p:txBody>
      </p:sp>
      <p:sp>
        <p:nvSpPr>
          <p:cNvPr id="3" name="Content Placeholder 2">
            <a:extLst>
              <a:ext uri="{FF2B5EF4-FFF2-40B4-BE49-F238E27FC236}">
                <a16:creationId xmlns:a16="http://schemas.microsoft.com/office/drawing/2014/main" id="{86E35BD4-47B4-A9DD-98F2-8B11EFE1F842}"/>
              </a:ext>
            </a:extLst>
          </p:cNvPr>
          <p:cNvSpPr>
            <a:spLocks noGrp="1"/>
          </p:cNvSpPr>
          <p:nvPr>
            <p:ph idx="1"/>
          </p:nvPr>
        </p:nvSpPr>
        <p:spPr/>
        <p:txBody>
          <a:bodyPr/>
          <a:lstStyle/>
          <a:p>
            <a:r>
              <a:rPr lang="en-US" dirty="0"/>
              <a:t>A </a:t>
            </a:r>
            <a:r>
              <a:rPr lang="en-US" b="1" dirty="0"/>
              <a:t>Project Manager (PM)</a:t>
            </a:r>
            <a:r>
              <a:rPr lang="en-US" dirty="0"/>
              <a:t> is a professional responsible for planning, executing, and closing a project. The PM ensures that the project is completed on time, within budget, and meets its objectives.</a:t>
            </a:r>
          </a:p>
          <a:p>
            <a:r>
              <a:rPr lang="en-US" b="1" dirty="0"/>
              <a:t>Example:</a:t>
            </a:r>
          </a:p>
          <a:p>
            <a:r>
              <a:rPr lang="en-US" dirty="0"/>
              <a:t>A PM overseeing the development of a new marketing campaign coordinates with designers, writers, and clients to ensure timely delivery.</a:t>
            </a:r>
          </a:p>
          <a:p>
            <a:pPr marL="0" indent="0">
              <a:buNone/>
            </a:pPr>
            <a:endParaRPr lang="en-US" dirty="0"/>
          </a:p>
        </p:txBody>
      </p:sp>
    </p:spTree>
    <p:extLst>
      <p:ext uri="{BB962C8B-B14F-4D97-AF65-F5344CB8AC3E}">
        <p14:creationId xmlns:p14="http://schemas.microsoft.com/office/powerpoint/2010/main" val="172017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B72D-A465-CA1C-EF07-E5F89235C435}"/>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541ABFDA-83B9-20FB-DA56-A19335406F8B}"/>
              </a:ext>
            </a:extLst>
          </p:cNvPr>
          <p:cNvSpPr>
            <a:spLocks noGrp="1"/>
          </p:cNvSpPr>
          <p:nvPr>
            <p:ph idx="1"/>
          </p:nvPr>
        </p:nvSpPr>
        <p:spPr/>
        <p:txBody>
          <a:bodyPr/>
          <a:lstStyle/>
          <a:p>
            <a:r>
              <a:rPr lang="en-US" b="1" dirty="0"/>
              <a:t>Project Management</a:t>
            </a:r>
            <a:r>
              <a:rPr lang="en-US" dirty="0"/>
              <a:t> is the application of knowledge, skills, tools, and techniques to project activities to meet the project requirements. It involves managing scope, schedule, cost, quality, resources, and risks.</a:t>
            </a:r>
          </a:p>
          <a:p>
            <a:r>
              <a:rPr lang="en-US" b="1" dirty="0"/>
              <a:t>Example:</a:t>
            </a:r>
          </a:p>
          <a:p>
            <a:pPr lvl="1"/>
            <a:r>
              <a:rPr lang="en-US" dirty="0"/>
              <a:t>Project management for launching a product includes:</a:t>
            </a:r>
          </a:p>
          <a:p>
            <a:pPr lvl="1"/>
            <a:r>
              <a:rPr lang="en-US" dirty="0"/>
              <a:t>Setting timelines.</a:t>
            </a:r>
          </a:p>
          <a:p>
            <a:pPr lvl="1"/>
            <a:r>
              <a:rPr lang="en-US" dirty="0"/>
              <a:t>Allocating team roles.</a:t>
            </a:r>
          </a:p>
          <a:p>
            <a:pPr lvl="1"/>
            <a:r>
              <a:rPr lang="en-US" dirty="0"/>
              <a:t>Managing risks like supply chain delays.</a:t>
            </a:r>
          </a:p>
          <a:p>
            <a:pPr marL="0" indent="0">
              <a:buNone/>
            </a:pPr>
            <a:endParaRPr lang="en-US" dirty="0"/>
          </a:p>
        </p:txBody>
      </p:sp>
    </p:spTree>
    <p:extLst>
      <p:ext uri="{BB962C8B-B14F-4D97-AF65-F5344CB8AC3E}">
        <p14:creationId xmlns:p14="http://schemas.microsoft.com/office/powerpoint/2010/main" val="39867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BB74-9BF7-159D-9EC9-AC33DF8E0794}"/>
              </a:ext>
            </a:extLst>
          </p:cNvPr>
          <p:cNvSpPr>
            <a:spLocks noGrp="1"/>
          </p:cNvSpPr>
          <p:nvPr>
            <p:ph type="title"/>
          </p:nvPr>
        </p:nvSpPr>
        <p:spPr/>
        <p:txBody>
          <a:bodyPr/>
          <a:lstStyle/>
          <a:p>
            <a:r>
              <a:rPr lang="en-US" dirty="0"/>
              <a:t>Advantages of Project Management</a:t>
            </a:r>
          </a:p>
        </p:txBody>
      </p:sp>
      <p:sp>
        <p:nvSpPr>
          <p:cNvPr id="3" name="Content Placeholder 2">
            <a:extLst>
              <a:ext uri="{FF2B5EF4-FFF2-40B4-BE49-F238E27FC236}">
                <a16:creationId xmlns:a16="http://schemas.microsoft.com/office/drawing/2014/main" id="{DE24082D-7B50-A0A8-2EE2-E22C07A40F59}"/>
              </a:ext>
            </a:extLst>
          </p:cNvPr>
          <p:cNvSpPr>
            <a:spLocks noGrp="1"/>
          </p:cNvSpPr>
          <p:nvPr>
            <p:ph idx="1"/>
          </p:nvPr>
        </p:nvSpPr>
        <p:spPr/>
        <p:txBody>
          <a:bodyPr>
            <a:normAutofit fontScale="70000" lnSpcReduction="20000"/>
          </a:bodyPr>
          <a:lstStyle/>
          <a:p>
            <a:pPr>
              <a:buFont typeface="+mj-lt"/>
              <a:buAutoNum type="arabicPeriod"/>
            </a:pPr>
            <a:r>
              <a:rPr lang="en-US" b="1" dirty="0"/>
              <a:t>Clear Objectives</a:t>
            </a:r>
            <a:r>
              <a:rPr lang="en-US" dirty="0"/>
              <a:t>: </a:t>
            </a:r>
          </a:p>
          <a:p>
            <a:pPr marL="742950" lvl="1" indent="-285750">
              <a:buFont typeface="+mj-lt"/>
              <a:buAutoNum type="arabicPeriod"/>
            </a:pPr>
            <a:r>
              <a:rPr lang="en-US" dirty="0"/>
              <a:t>Defines goals and deliverables.</a:t>
            </a:r>
          </a:p>
          <a:p>
            <a:pPr marL="742950" lvl="1" indent="-285750">
              <a:buFont typeface="+mj-lt"/>
              <a:buAutoNum type="arabicPeriod"/>
            </a:pPr>
            <a:r>
              <a:rPr lang="en-US" dirty="0"/>
              <a:t>Example: A PM sets a target to complete software development in 3 months.</a:t>
            </a:r>
          </a:p>
          <a:p>
            <a:pPr>
              <a:buFont typeface="+mj-lt"/>
              <a:buAutoNum type="arabicPeriod"/>
            </a:pPr>
            <a:r>
              <a:rPr lang="en-US" b="1" dirty="0"/>
              <a:t>Better Resource Management</a:t>
            </a:r>
            <a:r>
              <a:rPr lang="en-US" dirty="0"/>
              <a:t>: </a:t>
            </a:r>
          </a:p>
          <a:p>
            <a:pPr marL="742950" lvl="1" indent="-285750">
              <a:buFont typeface="+mj-lt"/>
              <a:buAutoNum type="arabicPeriod"/>
            </a:pPr>
            <a:r>
              <a:rPr lang="en-US" dirty="0"/>
              <a:t>Ensures optimal use of resources (human, financial, technical).</a:t>
            </a:r>
          </a:p>
          <a:p>
            <a:pPr marL="742950" lvl="1" indent="-285750">
              <a:buFont typeface="+mj-lt"/>
              <a:buAutoNum type="arabicPeriod"/>
            </a:pPr>
            <a:r>
              <a:rPr lang="en-US" dirty="0"/>
              <a:t>Example: Allocating developers to high-priority features.</a:t>
            </a:r>
          </a:p>
          <a:p>
            <a:pPr>
              <a:buFont typeface="+mj-lt"/>
              <a:buAutoNum type="arabicPeriod"/>
            </a:pPr>
            <a:r>
              <a:rPr lang="en-US" b="1" dirty="0"/>
              <a:t>Risk Mitigation</a:t>
            </a:r>
            <a:r>
              <a:rPr lang="en-US" dirty="0"/>
              <a:t>: </a:t>
            </a:r>
          </a:p>
          <a:p>
            <a:pPr marL="742950" lvl="1" indent="-285750">
              <a:buFont typeface="+mj-lt"/>
              <a:buAutoNum type="arabicPeriod"/>
            </a:pPr>
            <a:r>
              <a:rPr lang="en-US" dirty="0"/>
              <a:t>Identifies potential risks and plans mitigations.</a:t>
            </a:r>
          </a:p>
          <a:p>
            <a:pPr marL="742950" lvl="1" indent="-285750">
              <a:buFont typeface="+mj-lt"/>
              <a:buAutoNum type="arabicPeriod"/>
            </a:pPr>
            <a:r>
              <a:rPr lang="en-US" dirty="0"/>
              <a:t>Example: Creating backup plans for data loss during app testing.</a:t>
            </a:r>
          </a:p>
          <a:p>
            <a:pPr>
              <a:buFont typeface="+mj-lt"/>
              <a:buAutoNum type="arabicPeriod"/>
            </a:pPr>
            <a:r>
              <a:rPr lang="en-US" b="1" dirty="0"/>
              <a:t>Improved Communication</a:t>
            </a:r>
            <a:r>
              <a:rPr lang="en-US" dirty="0"/>
              <a:t>: </a:t>
            </a:r>
          </a:p>
          <a:p>
            <a:pPr marL="742950" lvl="1" indent="-285750">
              <a:buFont typeface="+mj-lt"/>
              <a:buAutoNum type="arabicPeriod"/>
            </a:pPr>
            <a:r>
              <a:rPr lang="en-US" dirty="0"/>
              <a:t>Enhances collaboration and stakeholder engagement.</a:t>
            </a:r>
          </a:p>
          <a:p>
            <a:pPr marL="742950" lvl="1" indent="-285750">
              <a:buFont typeface="+mj-lt"/>
              <a:buAutoNum type="arabicPeriod"/>
            </a:pPr>
            <a:r>
              <a:rPr lang="en-US" dirty="0"/>
              <a:t>Example: Weekly meetings to review progress.</a:t>
            </a:r>
          </a:p>
          <a:p>
            <a:pPr>
              <a:buFont typeface="+mj-lt"/>
              <a:buAutoNum type="arabicPeriod"/>
            </a:pPr>
            <a:r>
              <a:rPr lang="en-US" b="1" dirty="0"/>
              <a:t>Enhanced Quality</a:t>
            </a:r>
            <a:r>
              <a:rPr lang="en-US" dirty="0"/>
              <a:t>: </a:t>
            </a:r>
          </a:p>
          <a:p>
            <a:pPr marL="742950" lvl="1" indent="-285750">
              <a:buFont typeface="+mj-lt"/>
              <a:buAutoNum type="arabicPeriod"/>
            </a:pPr>
            <a:r>
              <a:rPr lang="en-US" dirty="0"/>
              <a:t>Focuses on meeting standards and delivering value.</a:t>
            </a:r>
          </a:p>
          <a:p>
            <a:pPr marL="742950" lvl="1" indent="-285750">
              <a:buFont typeface="+mj-lt"/>
              <a:buAutoNum type="arabicPeriod"/>
            </a:pPr>
            <a:r>
              <a:rPr lang="en-US" dirty="0"/>
              <a:t>Example: Quality assurance processes to ensure app reliability.</a:t>
            </a:r>
          </a:p>
          <a:p>
            <a:pPr marL="0" indent="0">
              <a:buNone/>
            </a:pPr>
            <a:endParaRPr lang="en-US" dirty="0"/>
          </a:p>
        </p:txBody>
      </p:sp>
    </p:spTree>
    <p:extLst>
      <p:ext uri="{BB962C8B-B14F-4D97-AF65-F5344CB8AC3E}">
        <p14:creationId xmlns:p14="http://schemas.microsoft.com/office/powerpoint/2010/main" val="373541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graph with blue rectangles and white text&#10;&#10;Description automatically generated">
            <a:extLst>
              <a:ext uri="{FF2B5EF4-FFF2-40B4-BE49-F238E27FC236}">
                <a16:creationId xmlns:a16="http://schemas.microsoft.com/office/drawing/2014/main" id="{EC5DC5F1-E515-8FCF-0667-C41BC6F6CCE9}"/>
              </a:ext>
            </a:extLst>
          </p:cNvPr>
          <p:cNvPicPr>
            <a:picLocks noGrp="1" noChangeAspect="1"/>
          </p:cNvPicPr>
          <p:nvPr>
            <p:ph idx="1"/>
          </p:nvPr>
        </p:nvPicPr>
        <p:blipFill>
          <a:blip r:embed="rId2"/>
          <a:stretch>
            <a:fillRect/>
          </a:stretch>
        </p:blipFill>
        <p:spPr>
          <a:xfrm>
            <a:off x="962163" y="1006733"/>
            <a:ext cx="7746709" cy="4802959"/>
          </a:xfrm>
          <a:prstGeom prst="rect">
            <a:avLst/>
          </a:prstGeom>
        </p:spPr>
      </p:pic>
    </p:spTree>
    <p:extLst>
      <p:ext uri="{BB962C8B-B14F-4D97-AF65-F5344CB8AC3E}">
        <p14:creationId xmlns:p14="http://schemas.microsoft.com/office/powerpoint/2010/main" val="1787598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E2DB6B-FCE5-C6F4-EAC5-93D758388EDC}"/>
              </a:ext>
            </a:extLst>
          </p:cNvPr>
          <p:cNvPicPr>
            <a:picLocks noGrp="1" noChangeAspect="1"/>
          </p:cNvPicPr>
          <p:nvPr>
            <p:ph idx="1"/>
          </p:nvPr>
        </p:nvPicPr>
        <p:blipFill>
          <a:blip r:embed="rId2"/>
          <a:stretch>
            <a:fillRect/>
          </a:stretch>
        </p:blipFill>
        <p:spPr>
          <a:xfrm>
            <a:off x="1414433" y="643467"/>
            <a:ext cx="9363134" cy="5571065"/>
          </a:xfrm>
          <a:prstGeom prst="rect">
            <a:avLst/>
          </a:prstGeom>
          <a:ln>
            <a:noFill/>
          </a:ln>
        </p:spPr>
      </p:pic>
    </p:spTree>
    <p:extLst>
      <p:ext uri="{BB962C8B-B14F-4D97-AF65-F5344CB8AC3E}">
        <p14:creationId xmlns:p14="http://schemas.microsoft.com/office/powerpoint/2010/main" val="303810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BFAA-0433-57C0-1C58-5C0F2A3E0134}"/>
              </a:ext>
            </a:extLst>
          </p:cNvPr>
          <p:cNvSpPr>
            <a:spLocks noGrp="1"/>
          </p:cNvSpPr>
          <p:nvPr>
            <p:ph type="title"/>
          </p:nvPr>
        </p:nvSpPr>
        <p:spPr>
          <a:xfrm>
            <a:off x="630936" y="640080"/>
            <a:ext cx="4818888" cy="1481328"/>
          </a:xfrm>
        </p:spPr>
        <p:txBody>
          <a:bodyPr anchor="b">
            <a:normAutofit/>
          </a:bodyPr>
          <a:lstStyle/>
          <a:p>
            <a:r>
              <a:rPr lang="en-US" sz="5000"/>
              <a:t>Project Management</a:t>
            </a:r>
          </a:p>
        </p:txBody>
      </p:sp>
      <p:sp>
        <p:nvSpPr>
          <p:cNvPr id="3" name="Content Placeholder 2">
            <a:extLst>
              <a:ext uri="{FF2B5EF4-FFF2-40B4-BE49-F238E27FC236}">
                <a16:creationId xmlns:a16="http://schemas.microsoft.com/office/drawing/2014/main" id="{AFCF00B7-ECA9-B454-DCD3-D259167BDAE6}"/>
              </a:ext>
            </a:extLst>
          </p:cNvPr>
          <p:cNvSpPr>
            <a:spLocks noGrp="1"/>
          </p:cNvSpPr>
          <p:nvPr>
            <p:ph idx="1"/>
          </p:nvPr>
        </p:nvSpPr>
        <p:spPr>
          <a:xfrm>
            <a:off x="630936" y="2660904"/>
            <a:ext cx="4818888" cy="3547872"/>
          </a:xfrm>
        </p:spPr>
        <p:txBody>
          <a:bodyPr vert="horz" lIns="91440" tIns="45720" rIns="91440" bIns="45720" rtlCol="0" anchor="t">
            <a:normAutofit/>
          </a:bodyPr>
          <a:lstStyle/>
          <a:p>
            <a:pPr>
              <a:buNone/>
            </a:pPr>
            <a:r>
              <a:rPr lang="en-US" sz="1400"/>
              <a:t>Project management is the application of knowledge, skills, tools, and techniques to project activities to meet project requirements. It involves several key processes and phases, including:</a:t>
            </a:r>
          </a:p>
          <a:p>
            <a:pPr>
              <a:buFont typeface="Arial"/>
              <a:buChar char="•"/>
            </a:pPr>
            <a:r>
              <a:rPr lang="en-US" sz="1400" b="1"/>
              <a:t>Initiation</a:t>
            </a:r>
            <a:r>
              <a:rPr lang="en-US" sz="1400"/>
              <a:t>: Defining the project and obtaining authorization.</a:t>
            </a:r>
          </a:p>
          <a:p>
            <a:pPr>
              <a:buFont typeface="Arial"/>
              <a:buChar char="•"/>
            </a:pPr>
            <a:r>
              <a:rPr lang="en-US" sz="1400" b="1"/>
              <a:t>Planning</a:t>
            </a:r>
            <a:r>
              <a:rPr lang="en-US" sz="1400"/>
              <a:t>: Establishing the scope, objectives, and procedures.</a:t>
            </a:r>
          </a:p>
          <a:p>
            <a:pPr>
              <a:buFont typeface="Arial"/>
              <a:buChar char="•"/>
            </a:pPr>
            <a:r>
              <a:rPr lang="en-US" sz="1400" b="1"/>
              <a:t>Execution</a:t>
            </a:r>
            <a:r>
              <a:rPr lang="en-US" sz="1400"/>
              <a:t>: Coordinating people and resources to carry out the plan.</a:t>
            </a:r>
          </a:p>
          <a:p>
            <a:pPr>
              <a:buFont typeface="Arial"/>
              <a:buChar char="•"/>
            </a:pPr>
            <a:r>
              <a:rPr lang="en-US" sz="1400" b="1"/>
              <a:t>Monitoring and Controlling</a:t>
            </a:r>
            <a:r>
              <a:rPr lang="en-US" sz="1400"/>
              <a:t>: Tracking, reviewing, and regulating progress and performance.</a:t>
            </a:r>
          </a:p>
          <a:p>
            <a:pPr>
              <a:buFont typeface="Arial"/>
              <a:buChar char="•"/>
            </a:pPr>
            <a:r>
              <a:rPr lang="en-US" sz="1400" b="1"/>
              <a:t>Closing</a:t>
            </a:r>
            <a:r>
              <a:rPr lang="en-US" sz="1400"/>
              <a:t>: Finalizing all activities to formally close the project.</a:t>
            </a:r>
          </a:p>
          <a:p>
            <a:pPr marL="0" indent="0">
              <a:buNone/>
            </a:pPr>
            <a:endParaRPr lang="en-US" sz="1400"/>
          </a:p>
        </p:txBody>
      </p:sp>
      <p:pic>
        <p:nvPicPr>
          <p:cNvPr id="5" name="Picture 4" descr="A diagram of a project management&#10;&#10;Description automatically generated">
            <a:extLst>
              <a:ext uri="{FF2B5EF4-FFF2-40B4-BE49-F238E27FC236}">
                <a16:creationId xmlns:a16="http://schemas.microsoft.com/office/drawing/2014/main" id="{0AC06754-3FD5-A4AB-5135-540F526A3E32}"/>
              </a:ext>
            </a:extLst>
          </p:cNvPr>
          <p:cNvPicPr>
            <a:picLocks noChangeAspect="1"/>
          </p:cNvPicPr>
          <p:nvPr/>
        </p:nvPicPr>
        <p:blipFill>
          <a:blip r:embed="rId2"/>
          <a:stretch>
            <a:fillRect/>
          </a:stretch>
        </p:blipFill>
        <p:spPr>
          <a:xfrm>
            <a:off x="6099048" y="1866371"/>
            <a:ext cx="5458968" cy="3125258"/>
          </a:xfrm>
          <a:prstGeom prst="rect">
            <a:avLst/>
          </a:prstGeom>
        </p:spPr>
      </p:pic>
    </p:spTree>
    <p:extLst>
      <p:ext uri="{BB962C8B-B14F-4D97-AF65-F5344CB8AC3E}">
        <p14:creationId xmlns:p14="http://schemas.microsoft.com/office/powerpoint/2010/main" val="3072719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119D-F55C-7E07-FEF5-898282543E8F}"/>
              </a:ext>
            </a:extLst>
          </p:cNvPr>
          <p:cNvSpPr>
            <a:spLocks noGrp="1"/>
          </p:cNvSpPr>
          <p:nvPr>
            <p:ph type="title"/>
          </p:nvPr>
        </p:nvSpPr>
        <p:spPr/>
        <p:txBody>
          <a:bodyPr/>
          <a:lstStyle/>
          <a:p>
            <a:r>
              <a:rPr lang="en-US" dirty="0"/>
              <a:t>Initiation</a:t>
            </a:r>
          </a:p>
        </p:txBody>
      </p:sp>
      <p:sp>
        <p:nvSpPr>
          <p:cNvPr id="3" name="Content Placeholder 2">
            <a:extLst>
              <a:ext uri="{FF2B5EF4-FFF2-40B4-BE49-F238E27FC236}">
                <a16:creationId xmlns:a16="http://schemas.microsoft.com/office/drawing/2014/main" id="{6F1AB9FB-C8E1-ABC1-AFFB-6D97D281948D}"/>
              </a:ext>
            </a:extLst>
          </p:cNvPr>
          <p:cNvSpPr>
            <a:spLocks noGrp="1"/>
          </p:cNvSpPr>
          <p:nvPr>
            <p:ph idx="1"/>
          </p:nvPr>
        </p:nvSpPr>
        <p:spPr/>
        <p:txBody>
          <a:bodyPr>
            <a:normAutofit/>
          </a:bodyPr>
          <a:lstStyle/>
          <a:p>
            <a:r>
              <a:rPr lang="en-US" b="1" dirty="0"/>
              <a:t>1. Initiation Phase</a:t>
            </a:r>
          </a:p>
          <a:p>
            <a:pPr lvl="1"/>
            <a:r>
              <a:rPr lang="en-US" b="1" dirty="0"/>
              <a:t>Purpose: Define the project at a high level and secure authorization to proceed.</a:t>
            </a:r>
          </a:p>
          <a:p>
            <a:r>
              <a:rPr lang="en-US" b="1" dirty="0"/>
              <a:t>Inputs:</a:t>
            </a:r>
          </a:p>
          <a:p>
            <a:pPr lvl="1"/>
            <a:r>
              <a:rPr lang="en-US" b="1" dirty="0"/>
              <a:t>Project Charter Template</a:t>
            </a:r>
            <a:r>
              <a:rPr lang="en-US" dirty="0"/>
              <a:t>: Outlines goals, stakeholders, and constraints.</a:t>
            </a:r>
          </a:p>
          <a:p>
            <a:pPr lvl="1"/>
            <a:r>
              <a:rPr lang="en-US" b="1" dirty="0"/>
              <a:t>Business Case</a:t>
            </a:r>
            <a:r>
              <a:rPr lang="en-US" dirty="0"/>
              <a:t>: Justifies the project and its value.</a:t>
            </a:r>
          </a:p>
          <a:p>
            <a:pPr lvl="1"/>
            <a:r>
              <a:rPr lang="en-US" b="1" dirty="0"/>
              <a:t>Stakeholder Register</a:t>
            </a:r>
            <a:r>
              <a:rPr lang="en-US" dirty="0"/>
              <a:t>: Identifies key stakeholders and their interests.</a:t>
            </a:r>
          </a:p>
          <a:p>
            <a:pPr lvl="1"/>
            <a:r>
              <a:rPr lang="en-US" b="1" dirty="0"/>
              <a:t>Enterprise Environmental Factors (EEFs)</a:t>
            </a:r>
            <a:r>
              <a:rPr lang="en-US" dirty="0"/>
              <a:t>: External factors like industry standards or market conditions.</a:t>
            </a:r>
          </a:p>
          <a:p>
            <a:pPr lvl="1"/>
            <a:r>
              <a:rPr lang="en-US" b="1" dirty="0"/>
              <a:t>Organizational Process Assets (OPAs)</a:t>
            </a:r>
            <a:r>
              <a:rPr lang="en-US" dirty="0"/>
              <a:t>: Templates, lessons learned from past projects.</a:t>
            </a:r>
          </a:p>
          <a:p>
            <a:pPr marL="0" indent="0">
              <a:buNone/>
            </a:pPr>
            <a:endParaRPr lang="en-US" dirty="0"/>
          </a:p>
        </p:txBody>
      </p:sp>
    </p:spTree>
    <p:extLst>
      <p:ext uri="{BB962C8B-B14F-4D97-AF65-F5344CB8AC3E}">
        <p14:creationId xmlns:p14="http://schemas.microsoft.com/office/powerpoint/2010/main" val="46735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76A09-9AC5-1E93-1A93-E2303F4A1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9B40A-E671-5727-F64B-9434FB4CEA89}"/>
              </a:ext>
            </a:extLst>
          </p:cNvPr>
          <p:cNvSpPr>
            <a:spLocks noGrp="1"/>
          </p:cNvSpPr>
          <p:nvPr>
            <p:ph type="title"/>
          </p:nvPr>
        </p:nvSpPr>
        <p:spPr/>
        <p:txBody>
          <a:bodyPr/>
          <a:lstStyle/>
          <a:p>
            <a:r>
              <a:rPr lang="en-US" dirty="0"/>
              <a:t>Initiation</a:t>
            </a:r>
          </a:p>
        </p:txBody>
      </p:sp>
      <p:sp>
        <p:nvSpPr>
          <p:cNvPr id="3" name="Content Placeholder 2">
            <a:extLst>
              <a:ext uri="{FF2B5EF4-FFF2-40B4-BE49-F238E27FC236}">
                <a16:creationId xmlns:a16="http://schemas.microsoft.com/office/drawing/2014/main" id="{0DE2B4FC-CD08-1ADF-7CE4-D1C2BCBBA3E4}"/>
              </a:ext>
            </a:extLst>
          </p:cNvPr>
          <p:cNvSpPr>
            <a:spLocks noGrp="1"/>
          </p:cNvSpPr>
          <p:nvPr>
            <p:ph idx="1"/>
          </p:nvPr>
        </p:nvSpPr>
        <p:spPr/>
        <p:txBody>
          <a:bodyPr>
            <a:normAutofit fontScale="92500" lnSpcReduction="10000"/>
          </a:bodyPr>
          <a:lstStyle/>
          <a:p>
            <a:r>
              <a:rPr lang="en-US" b="1" dirty="0"/>
              <a:t>Processes:</a:t>
            </a:r>
          </a:p>
          <a:p>
            <a:pPr lvl="1"/>
            <a:r>
              <a:rPr lang="en-US" dirty="0"/>
              <a:t>Develop Project Charter.</a:t>
            </a:r>
          </a:p>
          <a:p>
            <a:pPr lvl="1"/>
            <a:r>
              <a:rPr lang="en-US" dirty="0"/>
              <a:t>Identify Stakeholders.</a:t>
            </a:r>
          </a:p>
          <a:p>
            <a:r>
              <a:rPr lang="en-US" b="1" dirty="0"/>
              <a:t>Outputs:</a:t>
            </a:r>
          </a:p>
          <a:p>
            <a:pPr lvl="1"/>
            <a:r>
              <a:rPr lang="en-US" b="1" dirty="0"/>
              <a:t>Project Charter</a:t>
            </a:r>
            <a:r>
              <a:rPr lang="en-US" dirty="0"/>
              <a:t>: Document authorizing the project, containing objectives and key requirements.</a:t>
            </a:r>
          </a:p>
          <a:p>
            <a:pPr lvl="1"/>
            <a:r>
              <a:rPr lang="en-US" b="1" dirty="0"/>
              <a:t>Stakeholder Register</a:t>
            </a:r>
            <a:r>
              <a:rPr lang="en-US" dirty="0"/>
              <a:t>: List of stakeholders, their roles, and engagement levels.</a:t>
            </a:r>
          </a:p>
          <a:p>
            <a:r>
              <a:rPr lang="en-US" b="1" dirty="0"/>
              <a:t>Example:</a:t>
            </a:r>
          </a:p>
          <a:p>
            <a:pPr lvl="1"/>
            <a:r>
              <a:rPr lang="en-US" dirty="0"/>
              <a:t>A company wants to develop a mobile app for e-commerce.</a:t>
            </a:r>
          </a:p>
          <a:p>
            <a:pPr lvl="1"/>
            <a:r>
              <a:rPr lang="en-US" b="1" dirty="0"/>
              <a:t>Input</a:t>
            </a:r>
            <a:r>
              <a:rPr lang="en-US" dirty="0"/>
              <a:t>: Market analysis report, proposal.</a:t>
            </a:r>
          </a:p>
          <a:p>
            <a:pPr lvl="1"/>
            <a:r>
              <a:rPr lang="en-US" b="1" dirty="0"/>
              <a:t>Output</a:t>
            </a:r>
            <a:r>
              <a:rPr lang="en-US" dirty="0"/>
              <a:t>: Approved Project Charter with the app's scope (e.g., features like user login, payment integration).</a:t>
            </a:r>
          </a:p>
        </p:txBody>
      </p:sp>
    </p:spTree>
    <p:extLst>
      <p:ext uri="{BB962C8B-B14F-4D97-AF65-F5344CB8AC3E}">
        <p14:creationId xmlns:p14="http://schemas.microsoft.com/office/powerpoint/2010/main" val="2359245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533A3-324F-532B-A3DF-D92224CE0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49FF5-D8C9-989B-387B-E20807A2A261}"/>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7912E526-CC73-C939-82BA-7E57D66A0B60}"/>
              </a:ext>
            </a:extLst>
          </p:cNvPr>
          <p:cNvSpPr>
            <a:spLocks noGrp="1"/>
          </p:cNvSpPr>
          <p:nvPr>
            <p:ph idx="1"/>
          </p:nvPr>
        </p:nvSpPr>
        <p:spPr/>
        <p:txBody>
          <a:bodyPr>
            <a:normAutofit fontScale="92500" lnSpcReduction="10000"/>
          </a:bodyPr>
          <a:lstStyle/>
          <a:p>
            <a:r>
              <a:rPr lang="en-US" b="1" dirty="0"/>
              <a:t>Purpose: Create a roadmap to achieve the project goals.</a:t>
            </a:r>
          </a:p>
          <a:p>
            <a:r>
              <a:rPr lang="en-US" b="1" dirty="0"/>
              <a:t>Inputs:</a:t>
            </a:r>
          </a:p>
          <a:p>
            <a:pPr lvl="1"/>
            <a:r>
              <a:rPr lang="en-US" b="1" dirty="0"/>
              <a:t>Project Charter</a:t>
            </a:r>
            <a:r>
              <a:rPr lang="en-US" dirty="0"/>
              <a:t>: Provides high-level project details.</a:t>
            </a:r>
          </a:p>
          <a:p>
            <a:pPr lvl="1"/>
            <a:r>
              <a:rPr lang="en-US" b="1" dirty="0"/>
              <a:t>Stakeholder Register</a:t>
            </a:r>
            <a:r>
              <a:rPr lang="en-US" dirty="0"/>
              <a:t>: Guides stakeholder engagement plans.</a:t>
            </a:r>
          </a:p>
          <a:p>
            <a:pPr lvl="1"/>
            <a:r>
              <a:rPr lang="en-US" b="1" dirty="0"/>
              <a:t>Requirements Documentation</a:t>
            </a:r>
            <a:r>
              <a:rPr lang="en-US" dirty="0"/>
              <a:t>: Details of stakeholder needs.</a:t>
            </a:r>
          </a:p>
          <a:p>
            <a:pPr lvl="1"/>
            <a:r>
              <a:rPr lang="en-US" b="1" dirty="0"/>
              <a:t>Risk Register</a:t>
            </a:r>
            <a:r>
              <a:rPr lang="en-US" dirty="0"/>
              <a:t>: Identified risks to be mitigated.</a:t>
            </a:r>
          </a:p>
          <a:p>
            <a:r>
              <a:rPr lang="en-US" b="1" dirty="0"/>
              <a:t>Processes:</a:t>
            </a:r>
          </a:p>
          <a:p>
            <a:pPr lvl="1"/>
            <a:r>
              <a:rPr lang="en-US" dirty="0"/>
              <a:t>Define Scope.</a:t>
            </a:r>
          </a:p>
          <a:p>
            <a:pPr lvl="1"/>
            <a:r>
              <a:rPr lang="en-US" dirty="0"/>
              <a:t>Develop Project Management Plan.</a:t>
            </a:r>
          </a:p>
          <a:p>
            <a:pPr lvl="1"/>
            <a:r>
              <a:rPr lang="en-US" dirty="0"/>
              <a:t>Plan Resources, Budget, Schedule, and Risks.</a:t>
            </a:r>
          </a:p>
          <a:p>
            <a:pPr lvl="1"/>
            <a:r>
              <a:rPr lang="en-US" sz="2400" b="1" dirty="0"/>
              <a:t>WBS</a:t>
            </a:r>
            <a:r>
              <a:rPr lang="en-US" sz="2400" dirty="0"/>
              <a:t>: Break down the software development process into tasks like design, coding, testing, and deployment.</a:t>
            </a:r>
          </a:p>
          <a:p>
            <a:pPr lvl="1"/>
            <a:endParaRPr lang="en-US" dirty="0"/>
          </a:p>
        </p:txBody>
      </p:sp>
    </p:spTree>
    <p:extLst>
      <p:ext uri="{BB962C8B-B14F-4D97-AF65-F5344CB8AC3E}">
        <p14:creationId xmlns:p14="http://schemas.microsoft.com/office/powerpoint/2010/main" val="916780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7F0E2-9243-5B28-946A-C8DF085EA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18DD7-2274-1A0C-B945-386802385322}"/>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30BD238E-9134-EE20-7894-5D65E61FDBF6}"/>
              </a:ext>
            </a:extLst>
          </p:cNvPr>
          <p:cNvSpPr>
            <a:spLocks noGrp="1"/>
          </p:cNvSpPr>
          <p:nvPr>
            <p:ph idx="1"/>
          </p:nvPr>
        </p:nvSpPr>
        <p:spPr/>
        <p:txBody>
          <a:bodyPr>
            <a:normAutofit lnSpcReduction="10000"/>
          </a:bodyPr>
          <a:lstStyle/>
          <a:p>
            <a:r>
              <a:rPr lang="en-US" b="1" dirty="0"/>
              <a:t>Outputs:</a:t>
            </a:r>
          </a:p>
          <a:p>
            <a:pPr lvl="1"/>
            <a:r>
              <a:rPr lang="en-US" b="1" dirty="0"/>
              <a:t>Project Management Plan</a:t>
            </a:r>
            <a:r>
              <a:rPr lang="en-US" dirty="0"/>
              <a:t>: Comprehensive plan covering scope, schedule, cost, quality, communication, and risk.</a:t>
            </a:r>
          </a:p>
          <a:p>
            <a:pPr lvl="1"/>
            <a:r>
              <a:rPr lang="en-US" b="1" dirty="0"/>
              <a:t>Baseline Plans</a:t>
            </a:r>
            <a:r>
              <a:rPr lang="en-US" dirty="0"/>
              <a:t>: Approved versions of scope, schedule, and budget.</a:t>
            </a:r>
          </a:p>
          <a:p>
            <a:pPr lvl="1"/>
            <a:r>
              <a:rPr lang="en-US" b="1" dirty="0"/>
              <a:t>Risk Management Plan</a:t>
            </a:r>
            <a:r>
              <a:rPr lang="en-US" dirty="0"/>
              <a:t>: Strategy for handling risks.</a:t>
            </a:r>
          </a:p>
          <a:p>
            <a:pPr lvl="1"/>
            <a:r>
              <a:rPr lang="en-US" b="1" dirty="0"/>
              <a:t>Resource Plan</a:t>
            </a:r>
            <a:r>
              <a:rPr lang="en-US" dirty="0"/>
              <a:t>: Allocation of team and tools.</a:t>
            </a:r>
          </a:p>
          <a:p>
            <a:r>
              <a:rPr lang="en-US" b="1" dirty="0"/>
              <a:t>Example:</a:t>
            </a:r>
          </a:p>
          <a:p>
            <a:pPr lvl="1"/>
            <a:r>
              <a:rPr lang="en-US" dirty="0"/>
              <a:t>For the mobile app, the plan includes timelines for design (2 months), development (3 months), and testing (1 month).</a:t>
            </a:r>
          </a:p>
          <a:p>
            <a:pPr>
              <a:buFont typeface="Arial" panose="020B0604020202020204" pitchFamily="34" charset="0"/>
              <a:buChar char="•"/>
            </a:pPr>
            <a:r>
              <a:rPr lang="en-US" b="1" dirty="0"/>
              <a:t>Input</a:t>
            </a:r>
            <a:r>
              <a:rPr lang="en-US" dirty="0"/>
              <a:t>: User requirements, team skills.</a:t>
            </a:r>
          </a:p>
          <a:p>
            <a:pPr>
              <a:buFont typeface="Arial" panose="020B0604020202020204" pitchFamily="34" charset="0"/>
              <a:buChar char="•"/>
            </a:pPr>
            <a:r>
              <a:rPr lang="en-US" b="1" dirty="0"/>
              <a:t>Output</a:t>
            </a:r>
            <a:r>
              <a:rPr lang="en-US" dirty="0"/>
              <a:t>: Gantt chart, risk matrix, and project plan.</a:t>
            </a:r>
          </a:p>
        </p:txBody>
      </p:sp>
    </p:spTree>
    <p:extLst>
      <p:ext uri="{BB962C8B-B14F-4D97-AF65-F5344CB8AC3E}">
        <p14:creationId xmlns:p14="http://schemas.microsoft.com/office/powerpoint/2010/main" val="1468182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BF1E-2075-6914-7452-E2BC478783E1}"/>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514EF2F0-B62F-3901-F3F2-9CBE5178DB22}"/>
              </a:ext>
            </a:extLst>
          </p:cNvPr>
          <p:cNvSpPr>
            <a:spLocks noGrp="1"/>
          </p:cNvSpPr>
          <p:nvPr>
            <p:ph idx="1"/>
          </p:nvPr>
        </p:nvSpPr>
        <p:spPr/>
        <p:txBody>
          <a:bodyPr>
            <a:normAutofit/>
          </a:bodyPr>
          <a:lstStyle/>
          <a:p>
            <a:r>
              <a:rPr lang="en-US" b="1" dirty="0"/>
              <a:t>Purpose: Implement the project plan to produce deliverables.</a:t>
            </a:r>
          </a:p>
          <a:p>
            <a:r>
              <a:rPr lang="en-US" b="1" dirty="0"/>
              <a:t>Inputs:</a:t>
            </a:r>
          </a:p>
          <a:p>
            <a:pPr lvl="1"/>
            <a:r>
              <a:rPr lang="en-US" b="1" dirty="0"/>
              <a:t>Project Management Plan</a:t>
            </a:r>
            <a:r>
              <a:rPr lang="en-US" dirty="0"/>
              <a:t>: Guides execution.</a:t>
            </a:r>
          </a:p>
          <a:p>
            <a:pPr lvl="1"/>
            <a:r>
              <a:rPr lang="en-US" b="1" dirty="0"/>
              <a:t>Approved Change Requests</a:t>
            </a:r>
            <a:r>
              <a:rPr lang="en-US" dirty="0"/>
              <a:t>: Reflect any modifications.</a:t>
            </a:r>
          </a:p>
          <a:p>
            <a:pPr lvl="1"/>
            <a:r>
              <a:rPr lang="en-US" b="1" dirty="0"/>
              <a:t>Project Documents</a:t>
            </a:r>
            <a:r>
              <a:rPr lang="en-US" dirty="0"/>
              <a:t>: Scope, schedules, and contracts.</a:t>
            </a:r>
          </a:p>
          <a:p>
            <a:pPr lvl="1"/>
            <a:r>
              <a:rPr lang="en-US" b="1" dirty="0"/>
              <a:t>Resource Assignments</a:t>
            </a:r>
            <a:r>
              <a:rPr lang="en-US" dirty="0"/>
              <a:t>: Allocated team and tools.</a:t>
            </a:r>
          </a:p>
          <a:p>
            <a:r>
              <a:rPr lang="en-US" b="1" dirty="0"/>
              <a:t>Processes:</a:t>
            </a:r>
          </a:p>
          <a:p>
            <a:pPr lvl="1"/>
            <a:r>
              <a:rPr lang="en-US" dirty="0"/>
              <a:t>Manage Project Work.</a:t>
            </a:r>
          </a:p>
          <a:p>
            <a:pPr lvl="1"/>
            <a:r>
              <a:rPr lang="en-US" dirty="0"/>
              <a:t>Acquire Resources.</a:t>
            </a:r>
          </a:p>
          <a:p>
            <a:pPr lvl="1"/>
            <a:r>
              <a:rPr lang="en-US" dirty="0"/>
              <a:t>Execute Communication and Quality Plans.</a:t>
            </a:r>
          </a:p>
          <a:p>
            <a:pPr marL="0" indent="0">
              <a:buNone/>
            </a:pPr>
            <a:endParaRPr lang="en-US" dirty="0"/>
          </a:p>
        </p:txBody>
      </p:sp>
    </p:spTree>
    <p:extLst>
      <p:ext uri="{BB962C8B-B14F-4D97-AF65-F5344CB8AC3E}">
        <p14:creationId xmlns:p14="http://schemas.microsoft.com/office/powerpoint/2010/main" val="2092857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C0548-27C8-6556-5C9B-F61D5DF38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5A69B-2BD9-3DE1-4D6F-DB4BB4422123}"/>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65A33541-941B-ADD0-2206-99E5B920343B}"/>
              </a:ext>
            </a:extLst>
          </p:cNvPr>
          <p:cNvSpPr>
            <a:spLocks noGrp="1"/>
          </p:cNvSpPr>
          <p:nvPr>
            <p:ph idx="1"/>
          </p:nvPr>
        </p:nvSpPr>
        <p:spPr/>
        <p:txBody>
          <a:bodyPr>
            <a:normAutofit/>
          </a:bodyPr>
          <a:lstStyle/>
          <a:p>
            <a:r>
              <a:rPr lang="en-US" b="1" dirty="0"/>
              <a:t>Outputs:</a:t>
            </a:r>
          </a:p>
          <a:p>
            <a:pPr lvl="1"/>
            <a:r>
              <a:rPr lang="en-US" b="1" dirty="0"/>
              <a:t>Deliverables</a:t>
            </a:r>
            <a:r>
              <a:rPr lang="en-US" dirty="0"/>
              <a:t>: Tangible or intangible outputs (e.g., app prototype).</a:t>
            </a:r>
          </a:p>
          <a:p>
            <a:pPr lvl="1"/>
            <a:r>
              <a:rPr lang="en-US" b="1" dirty="0"/>
              <a:t>Issue Log</a:t>
            </a:r>
            <a:r>
              <a:rPr lang="en-US" dirty="0"/>
              <a:t>: Tracks problems during execution.</a:t>
            </a:r>
          </a:p>
          <a:p>
            <a:pPr lvl="1"/>
            <a:r>
              <a:rPr lang="en-US" b="1" dirty="0"/>
              <a:t>Performance Reports</a:t>
            </a:r>
            <a:r>
              <a:rPr lang="en-US" dirty="0"/>
              <a:t>: Metrics on progress, quality, and cost.</a:t>
            </a:r>
          </a:p>
          <a:p>
            <a:pPr lvl="1"/>
            <a:r>
              <a:rPr lang="en-US" b="1" dirty="0"/>
              <a:t>Updated Project Plan</a:t>
            </a:r>
            <a:r>
              <a:rPr lang="en-US" dirty="0"/>
              <a:t>: Reflecting ongoing changes.</a:t>
            </a:r>
          </a:p>
          <a:p>
            <a:r>
              <a:rPr lang="en-US" b="1" dirty="0"/>
              <a:t>Example:</a:t>
            </a:r>
          </a:p>
          <a:p>
            <a:pPr lvl="1"/>
            <a:r>
              <a:rPr lang="en-US" dirty="0"/>
              <a:t>Developing the e-commerce app:</a:t>
            </a:r>
          </a:p>
          <a:p>
            <a:pPr>
              <a:buFont typeface="Arial" panose="020B0604020202020204" pitchFamily="34" charset="0"/>
              <a:buChar char="•"/>
            </a:pPr>
            <a:r>
              <a:rPr lang="en-US" b="1" dirty="0"/>
              <a:t>Input</a:t>
            </a:r>
            <a:r>
              <a:rPr lang="en-US" dirty="0"/>
              <a:t>: Project management plan, resource assignments.</a:t>
            </a:r>
          </a:p>
          <a:p>
            <a:pPr>
              <a:buFont typeface="Arial" panose="020B0604020202020204" pitchFamily="34" charset="0"/>
              <a:buChar char="•"/>
            </a:pPr>
            <a:r>
              <a:rPr lang="en-US" b="1" dirty="0"/>
              <a:t>Output</a:t>
            </a:r>
            <a:r>
              <a:rPr lang="en-US" dirty="0"/>
              <a:t>: Functional app prototype, progress reports.</a:t>
            </a:r>
          </a:p>
        </p:txBody>
      </p:sp>
    </p:spTree>
    <p:extLst>
      <p:ext uri="{BB962C8B-B14F-4D97-AF65-F5344CB8AC3E}">
        <p14:creationId xmlns:p14="http://schemas.microsoft.com/office/powerpoint/2010/main" val="200211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6CBC-560C-9239-DA69-31DBF519D8D8}"/>
              </a:ext>
            </a:extLst>
          </p:cNvPr>
          <p:cNvSpPr>
            <a:spLocks noGrp="1"/>
          </p:cNvSpPr>
          <p:nvPr>
            <p:ph type="title"/>
          </p:nvPr>
        </p:nvSpPr>
        <p:spPr/>
        <p:txBody>
          <a:bodyPr/>
          <a:lstStyle/>
          <a:p>
            <a:r>
              <a:rPr lang="en-US" dirty="0"/>
              <a:t>Monitoring and Control</a:t>
            </a:r>
          </a:p>
        </p:txBody>
      </p:sp>
      <p:sp>
        <p:nvSpPr>
          <p:cNvPr id="3" name="Content Placeholder 2">
            <a:extLst>
              <a:ext uri="{FF2B5EF4-FFF2-40B4-BE49-F238E27FC236}">
                <a16:creationId xmlns:a16="http://schemas.microsoft.com/office/drawing/2014/main" id="{7CEA4519-28B2-4E71-A2AF-69372FFCA333}"/>
              </a:ext>
            </a:extLst>
          </p:cNvPr>
          <p:cNvSpPr>
            <a:spLocks noGrp="1"/>
          </p:cNvSpPr>
          <p:nvPr>
            <p:ph idx="1"/>
          </p:nvPr>
        </p:nvSpPr>
        <p:spPr/>
        <p:txBody>
          <a:bodyPr>
            <a:normAutofit/>
          </a:bodyPr>
          <a:lstStyle/>
          <a:p>
            <a:r>
              <a:rPr lang="en-US" b="1" dirty="0"/>
              <a:t>Outputs:</a:t>
            </a:r>
          </a:p>
          <a:p>
            <a:pPr lvl="1"/>
            <a:r>
              <a:rPr lang="en-US" b="1" dirty="0"/>
              <a:t>Deliverables</a:t>
            </a:r>
            <a:r>
              <a:rPr lang="en-US" dirty="0"/>
              <a:t>: Tangible or intangible outputs (e.g., app prototype).</a:t>
            </a:r>
          </a:p>
          <a:p>
            <a:pPr lvl="1"/>
            <a:r>
              <a:rPr lang="en-US" b="1" dirty="0"/>
              <a:t>Issue Log</a:t>
            </a:r>
            <a:r>
              <a:rPr lang="en-US" dirty="0"/>
              <a:t>: Tracks problems during execution.</a:t>
            </a:r>
          </a:p>
          <a:p>
            <a:pPr lvl="1"/>
            <a:r>
              <a:rPr lang="en-US" b="1" dirty="0"/>
              <a:t>Performance Reports</a:t>
            </a:r>
            <a:r>
              <a:rPr lang="en-US" dirty="0"/>
              <a:t>: Metrics on progress, quality, and cost.</a:t>
            </a:r>
          </a:p>
          <a:p>
            <a:pPr lvl="1"/>
            <a:r>
              <a:rPr lang="en-US" b="1" dirty="0"/>
              <a:t>Updated Project Plan</a:t>
            </a:r>
            <a:r>
              <a:rPr lang="en-US" dirty="0"/>
              <a:t>: Reflecting ongoing changes.</a:t>
            </a:r>
          </a:p>
          <a:p>
            <a:r>
              <a:rPr lang="en-US" b="1" dirty="0"/>
              <a:t>Example:</a:t>
            </a:r>
          </a:p>
          <a:p>
            <a:pPr lvl="1"/>
            <a:r>
              <a:rPr lang="en-US" dirty="0"/>
              <a:t>Developing the e-commerce app:</a:t>
            </a:r>
          </a:p>
          <a:p>
            <a:pPr>
              <a:buFont typeface="Arial" panose="020B0604020202020204" pitchFamily="34" charset="0"/>
              <a:buChar char="•"/>
            </a:pPr>
            <a:r>
              <a:rPr lang="en-US" b="1" dirty="0"/>
              <a:t>Input</a:t>
            </a:r>
            <a:r>
              <a:rPr lang="en-US" dirty="0"/>
              <a:t>: Project management plan, resource assignments.</a:t>
            </a:r>
          </a:p>
          <a:p>
            <a:pPr>
              <a:buFont typeface="Arial" panose="020B0604020202020204" pitchFamily="34" charset="0"/>
              <a:buChar char="•"/>
            </a:pPr>
            <a:r>
              <a:rPr lang="en-US" b="1" dirty="0"/>
              <a:t>Output</a:t>
            </a:r>
            <a:r>
              <a:rPr lang="en-US" dirty="0"/>
              <a:t>: Functional app prototype, progress reports.</a:t>
            </a:r>
          </a:p>
          <a:p>
            <a:endParaRPr lang="en-US" dirty="0"/>
          </a:p>
        </p:txBody>
      </p:sp>
    </p:spTree>
    <p:extLst>
      <p:ext uri="{BB962C8B-B14F-4D97-AF65-F5344CB8AC3E}">
        <p14:creationId xmlns:p14="http://schemas.microsoft.com/office/powerpoint/2010/main" val="3694068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5D656-AD51-2045-DEF8-2E3DDA201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35E7B-4066-1DDB-B8B9-58C8BDDFBA2F}"/>
              </a:ext>
            </a:extLst>
          </p:cNvPr>
          <p:cNvSpPr>
            <a:spLocks noGrp="1"/>
          </p:cNvSpPr>
          <p:nvPr>
            <p:ph type="title"/>
          </p:nvPr>
        </p:nvSpPr>
        <p:spPr/>
        <p:txBody>
          <a:bodyPr/>
          <a:lstStyle/>
          <a:p>
            <a:r>
              <a:rPr lang="en-US" dirty="0"/>
              <a:t>Monitoring and Control</a:t>
            </a:r>
          </a:p>
        </p:txBody>
      </p:sp>
      <p:sp>
        <p:nvSpPr>
          <p:cNvPr id="3" name="Content Placeholder 2">
            <a:extLst>
              <a:ext uri="{FF2B5EF4-FFF2-40B4-BE49-F238E27FC236}">
                <a16:creationId xmlns:a16="http://schemas.microsoft.com/office/drawing/2014/main" id="{393EE027-522E-7A5F-DB18-120F68A43C4B}"/>
              </a:ext>
            </a:extLst>
          </p:cNvPr>
          <p:cNvSpPr>
            <a:spLocks noGrp="1"/>
          </p:cNvSpPr>
          <p:nvPr>
            <p:ph idx="1"/>
          </p:nvPr>
        </p:nvSpPr>
        <p:spPr/>
        <p:txBody>
          <a:bodyPr>
            <a:normAutofit lnSpcReduction="10000"/>
          </a:bodyPr>
          <a:lstStyle/>
          <a:p>
            <a:r>
              <a:rPr lang="en-US" b="1" dirty="0"/>
              <a:t>Outputs:</a:t>
            </a:r>
          </a:p>
          <a:p>
            <a:pPr lvl="1"/>
            <a:r>
              <a:rPr lang="en-US" b="1" dirty="0"/>
              <a:t>Work Performance Reports</a:t>
            </a:r>
            <a:r>
              <a:rPr lang="en-US" dirty="0"/>
              <a:t>: Consolidated progress data.</a:t>
            </a:r>
          </a:p>
          <a:p>
            <a:pPr lvl="1"/>
            <a:r>
              <a:rPr lang="en-US" b="1" dirty="0"/>
              <a:t>Change Requests</a:t>
            </a:r>
            <a:r>
              <a:rPr lang="en-US" dirty="0"/>
              <a:t>: Approved modifications to the plan.</a:t>
            </a:r>
          </a:p>
          <a:p>
            <a:pPr lvl="1"/>
            <a:r>
              <a:rPr lang="en-US" b="1" dirty="0"/>
              <a:t>Corrective Actions</a:t>
            </a:r>
            <a:r>
              <a:rPr lang="en-US" dirty="0"/>
              <a:t>: To address deviations.</a:t>
            </a:r>
          </a:p>
          <a:p>
            <a:pPr lvl="1"/>
            <a:r>
              <a:rPr lang="en-US" b="1" dirty="0"/>
              <a:t>Updated Documents</a:t>
            </a:r>
            <a:r>
              <a:rPr lang="en-US" dirty="0"/>
              <a:t>: Logs, risk register, and plan.</a:t>
            </a:r>
          </a:p>
          <a:p>
            <a:r>
              <a:rPr lang="en-US" b="1" dirty="0"/>
              <a:t>Example:</a:t>
            </a:r>
          </a:p>
          <a:p>
            <a:pPr lvl="1"/>
            <a:r>
              <a:rPr lang="en-US" dirty="0"/>
              <a:t>If testing the app shows issues with payment integration, monitoring identifies delays, and corrective actions are taken to allocate more developers to fix the problem.</a:t>
            </a:r>
          </a:p>
          <a:p>
            <a:pPr>
              <a:buFont typeface="Arial" panose="020B0604020202020204" pitchFamily="34" charset="0"/>
              <a:buChar char="•"/>
            </a:pPr>
            <a:r>
              <a:rPr lang="en-US" b="1" dirty="0"/>
              <a:t>Input</a:t>
            </a:r>
            <a:r>
              <a:rPr lang="en-US" dirty="0"/>
              <a:t>: Test reports, Gantt chart.</a:t>
            </a:r>
          </a:p>
          <a:p>
            <a:pPr>
              <a:buFont typeface="Arial" panose="020B0604020202020204" pitchFamily="34" charset="0"/>
              <a:buChar char="•"/>
            </a:pPr>
            <a:r>
              <a:rPr lang="en-US" b="1" dirty="0"/>
              <a:t>Output</a:t>
            </a:r>
            <a:r>
              <a:rPr lang="en-US" dirty="0"/>
              <a:t>: Updated timeline, change request approval.</a:t>
            </a:r>
          </a:p>
        </p:txBody>
      </p:sp>
    </p:spTree>
    <p:extLst>
      <p:ext uri="{BB962C8B-B14F-4D97-AF65-F5344CB8AC3E}">
        <p14:creationId xmlns:p14="http://schemas.microsoft.com/office/powerpoint/2010/main" val="365652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A775-9877-D6A2-58B1-713AF927AF8B}"/>
              </a:ext>
            </a:extLst>
          </p:cNvPr>
          <p:cNvSpPr>
            <a:spLocks noGrp="1"/>
          </p:cNvSpPr>
          <p:nvPr>
            <p:ph type="title"/>
          </p:nvPr>
        </p:nvSpPr>
        <p:spPr/>
        <p:txBody>
          <a:bodyPr/>
          <a:lstStyle/>
          <a:p>
            <a:r>
              <a:rPr lang="en-US" dirty="0"/>
              <a:t>SMART Goals</a:t>
            </a:r>
          </a:p>
        </p:txBody>
      </p:sp>
      <p:pic>
        <p:nvPicPr>
          <p:cNvPr id="4" name="Content Placeholder 3" descr="A chain with icons on it&#10;&#10;Description automatically generated">
            <a:extLst>
              <a:ext uri="{FF2B5EF4-FFF2-40B4-BE49-F238E27FC236}">
                <a16:creationId xmlns:a16="http://schemas.microsoft.com/office/drawing/2014/main" id="{38816D73-825E-FA44-3495-0336C0FCE51C}"/>
              </a:ext>
            </a:extLst>
          </p:cNvPr>
          <p:cNvPicPr>
            <a:picLocks noGrp="1" noChangeAspect="1"/>
          </p:cNvPicPr>
          <p:nvPr>
            <p:ph idx="1"/>
          </p:nvPr>
        </p:nvPicPr>
        <p:blipFill>
          <a:blip r:embed="rId2"/>
          <a:stretch>
            <a:fillRect/>
          </a:stretch>
        </p:blipFill>
        <p:spPr>
          <a:xfrm>
            <a:off x="2828925" y="2286794"/>
            <a:ext cx="6534150" cy="3429000"/>
          </a:xfrm>
        </p:spPr>
      </p:pic>
    </p:spTree>
    <p:extLst>
      <p:ext uri="{BB962C8B-B14F-4D97-AF65-F5344CB8AC3E}">
        <p14:creationId xmlns:p14="http://schemas.microsoft.com/office/powerpoint/2010/main" val="2790034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FE98-303C-6D87-98FA-36D57B88A4FB}"/>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D409E381-D73B-B3B7-6455-A2A9825BDE1B}"/>
              </a:ext>
            </a:extLst>
          </p:cNvPr>
          <p:cNvSpPr>
            <a:spLocks noGrp="1"/>
          </p:cNvSpPr>
          <p:nvPr>
            <p:ph idx="1"/>
          </p:nvPr>
        </p:nvSpPr>
        <p:spPr/>
        <p:txBody>
          <a:bodyPr/>
          <a:lstStyle/>
          <a:p>
            <a:r>
              <a:rPr lang="en-US" b="1" dirty="0"/>
              <a:t>Purpose: Finalize the project and hand over deliverables.</a:t>
            </a:r>
          </a:p>
          <a:p>
            <a:r>
              <a:rPr lang="en-US" b="1" dirty="0"/>
              <a:t>Inputs:</a:t>
            </a:r>
          </a:p>
          <a:p>
            <a:pPr lvl="1"/>
            <a:r>
              <a:rPr lang="en-US" b="1" dirty="0"/>
              <a:t>Project Management Plan</a:t>
            </a:r>
            <a:r>
              <a:rPr lang="en-US" dirty="0"/>
              <a:t>: For closure requirements.</a:t>
            </a:r>
          </a:p>
          <a:p>
            <a:pPr lvl="1"/>
            <a:r>
              <a:rPr lang="en-US" b="1" dirty="0"/>
              <a:t>Accepted Deliverables</a:t>
            </a:r>
            <a:r>
              <a:rPr lang="en-US" dirty="0"/>
              <a:t>: From quality checks.</a:t>
            </a:r>
          </a:p>
          <a:p>
            <a:pPr lvl="1"/>
            <a:r>
              <a:rPr lang="en-US" b="1" dirty="0"/>
              <a:t>OPAs</a:t>
            </a:r>
            <a:r>
              <a:rPr lang="en-US" dirty="0"/>
              <a:t>: Closure guidelines and templates.</a:t>
            </a:r>
          </a:p>
          <a:p>
            <a:r>
              <a:rPr lang="en-US" b="1" dirty="0"/>
              <a:t>Processes:</a:t>
            </a:r>
          </a:p>
          <a:p>
            <a:pPr>
              <a:buFont typeface="Arial" panose="020B0604020202020204" pitchFamily="34" charset="0"/>
              <a:buChar char="•"/>
            </a:pPr>
            <a:r>
              <a:rPr lang="en-US" dirty="0"/>
              <a:t>Close Project or Phase.</a:t>
            </a:r>
          </a:p>
          <a:p>
            <a:pPr>
              <a:buFont typeface="Arial" panose="020B0604020202020204" pitchFamily="34" charset="0"/>
              <a:buChar char="•"/>
            </a:pPr>
            <a:r>
              <a:rPr lang="en-US" dirty="0"/>
              <a:t>Finalize all Activities.</a:t>
            </a:r>
          </a:p>
          <a:p>
            <a:endParaRPr lang="en-US" dirty="0"/>
          </a:p>
        </p:txBody>
      </p:sp>
    </p:spTree>
    <p:extLst>
      <p:ext uri="{BB962C8B-B14F-4D97-AF65-F5344CB8AC3E}">
        <p14:creationId xmlns:p14="http://schemas.microsoft.com/office/powerpoint/2010/main" val="2962899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0716A-5D50-E87E-868C-E9E3392B1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2073A-5A04-8508-F85B-3EDD1719EA20}"/>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3C31E307-E391-977B-2138-DF5E4BFB19BA}"/>
              </a:ext>
            </a:extLst>
          </p:cNvPr>
          <p:cNvSpPr>
            <a:spLocks noGrp="1"/>
          </p:cNvSpPr>
          <p:nvPr>
            <p:ph idx="1"/>
          </p:nvPr>
        </p:nvSpPr>
        <p:spPr/>
        <p:txBody>
          <a:bodyPr>
            <a:normAutofit/>
          </a:bodyPr>
          <a:lstStyle/>
          <a:p>
            <a:r>
              <a:rPr lang="en-US" b="1" dirty="0"/>
              <a:t>Outputs:</a:t>
            </a:r>
          </a:p>
          <a:p>
            <a:pPr lvl="1"/>
            <a:r>
              <a:rPr lang="en-US" b="1" dirty="0"/>
              <a:t>Final Product/Service</a:t>
            </a:r>
            <a:r>
              <a:rPr lang="en-US" dirty="0"/>
              <a:t>: Handover of the deliverable.</a:t>
            </a:r>
          </a:p>
          <a:p>
            <a:pPr lvl="1"/>
            <a:r>
              <a:rPr lang="en-US" b="1" dirty="0"/>
              <a:t>Lessons Learned Register</a:t>
            </a:r>
            <a:r>
              <a:rPr lang="en-US" dirty="0"/>
              <a:t>: Record of what worked and what didn’t.</a:t>
            </a:r>
          </a:p>
          <a:p>
            <a:pPr lvl="1"/>
            <a:r>
              <a:rPr lang="en-US" b="1" dirty="0"/>
              <a:t>Final Report</a:t>
            </a:r>
            <a:r>
              <a:rPr lang="en-US" dirty="0"/>
              <a:t>: Summary of project performance.</a:t>
            </a:r>
          </a:p>
          <a:p>
            <a:pPr lvl="1"/>
            <a:r>
              <a:rPr lang="en-US" b="1" dirty="0"/>
              <a:t>Archived Documents</a:t>
            </a:r>
            <a:r>
              <a:rPr lang="en-US" dirty="0"/>
              <a:t>: For future reference.</a:t>
            </a:r>
          </a:p>
          <a:p>
            <a:r>
              <a:rPr lang="en-US" b="1" dirty="0"/>
              <a:t>Example:</a:t>
            </a:r>
          </a:p>
          <a:p>
            <a:pPr lvl="1"/>
            <a:r>
              <a:rPr lang="en-US" dirty="0"/>
              <a:t>The mobile app is deployed to app stores.</a:t>
            </a:r>
          </a:p>
          <a:p>
            <a:pPr>
              <a:buFont typeface="Arial" panose="020B0604020202020204" pitchFamily="34" charset="0"/>
              <a:buChar char="•"/>
            </a:pPr>
            <a:r>
              <a:rPr lang="en-US" b="1" dirty="0"/>
              <a:t>Input</a:t>
            </a:r>
            <a:r>
              <a:rPr lang="en-US" dirty="0"/>
              <a:t>: Testing reports, approved deliverables.</a:t>
            </a:r>
          </a:p>
          <a:p>
            <a:pPr>
              <a:buFont typeface="Arial" panose="020B0604020202020204" pitchFamily="34" charset="0"/>
              <a:buChar char="•"/>
            </a:pPr>
            <a:r>
              <a:rPr lang="en-US" b="1" dirty="0"/>
              <a:t>Output</a:t>
            </a:r>
            <a:r>
              <a:rPr lang="en-US" dirty="0"/>
              <a:t>: Delivered app, project closure report, feedback.</a:t>
            </a:r>
          </a:p>
        </p:txBody>
      </p:sp>
    </p:spTree>
    <p:extLst>
      <p:ext uri="{BB962C8B-B14F-4D97-AF65-F5344CB8AC3E}">
        <p14:creationId xmlns:p14="http://schemas.microsoft.com/office/powerpoint/2010/main" val="3158375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2E2A-52B9-4138-BF3D-FBCA940FE0BA}"/>
              </a:ext>
            </a:extLst>
          </p:cNvPr>
          <p:cNvSpPr>
            <a:spLocks noGrp="1"/>
          </p:cNvSpPr>
          <p:nvPr>
            <p:ph type="title"/>
          </p:nvPr>
        </p:nvSpPr>
        <p:spPr/>
        <p:txBody>
          <a:bodyPr/>
          <a:lstStyle/>
          <a:p>
            <a:r>
              <a:rPr lang="en-US" dirty="0"/>
              <a:t>Project Charter</a:t>
            </a:r>
          </a:p>
        </p:txBody>
      </p:sp>
      <p:sp>
        <p:nvSpPr>
          <p:cNvPr id="3" name="Content Placeholder 2">
            <a:extLst>
              <a:ext uri="{FF2B5EF4-FFF2-40B4-BE49-F238E27FC236}">
                <a16:creationId xmlns:a16="http://schemas.microsoft.com/office/drawing/2014/main" id="{2EC93D96-AFDA-A394-FC82-2CAD36A07137}"/>
              </a:ext>
            </a:extLst>
          </p:cNvPr>
          <p:cNvSpPr>
            <a:spLocks noGrp="1"/>
          </p:cNvSpPr>
          <p:nvPr>
            <p:ph idx="1"/>
          </p:nvPr>
        </p:nvSpPr>
        <p:spPr/>
        <p:txBody>
          <a:bodyPr>
            <a:normAutofit fontScale="70000" lnSpcReduction="20000"/>
          </a:bodyPr>
          <a:lstStyle/>
          <a:p>
            <a:pPr marL="0" indent="0">
              <a:buNone/>
            </a:pPr>
            <a:endParaRPr lang="en-US" b="1" dirty="0"/>
          </a:p>
          <a:p>
            <a:pPr marL="0" indent="0">
              <a:buNone/>
            </a:pPr>
            <a:r>
              <a:rPr lang="en-US" dirty="0"/>
              <a:t>A </a:t>
            </a:r>
            <a:r>
              <a:rPr lang="en-US" b="1" dirty="0"/>
              <a:t>Project Charter</a:t>
            </a:r>
            <a:r>
              <a:rPr lang="en-US" dirty="0"/>
              <a:t> is a formal document that authorizes the project and provides a high-level overview of the project objectives, key stakeholders, and resources. It serves as the foundational reference document.</a:t>
            </a:r>
          </a:p>
          <a:p>
            <a:r>
              <a:rPr lang="en-US" b="1" dirty="0"/>
              <a:t>Key Components:</a:t>
            </a:r>
          </a:p>
          <a:p>
            <a:pPr lvl="1"/>
            <a:r>
              <a:rPr lang="en-US" b="1" dirty="0"/>
              <a:t>Objectives</a:t>
            </a:r>
            <a:r>
              <a:rPr lang="en-US" dirty="0"/>
              <a:t>: What the project aims to achieve.</a:t>
            </a:r>
          </a:p>
          <a:p>
            <a:pPr lvl="1"/>
            <a:r>
              <a:rPr lang="en-US" b="1" dirty="0"/>
              <a:t>Scope</a:t>
            </a:r>
            <a:r>
              <a:rPr lang="en-US" dirty="0"/>
              <a:t>: High-level deliverables.</a:t>
            </a:r>
          </a:p>
          <a:p>
            <a:pPr lvl="1"/>
            <a:r>
              <a:rPr lang="en-US" b="1" dirty="0"/>
              <a:t>Stakeholders</a:t>
            </a:r>
            <a:r>
              <a:rPr lang="en-US" dirty="0"/>
              <a:t>: Key individuals or groups.</a:t>
            </a:r>
          </a:p>
          <a:p>
            <a:pPr lvl="1"/>
            <a:r>
              <a:rPr lang="en-US" b="1" dirty="0"/>
              <a:t>Constraints</a:t>
            </a:r>
            <a:r>
              <a:rPr lang="en-US" dirty="0"/>
              <a:t>: Time, budget, resources.</a:t>
            </a:r>
          </a:p>
          <a:p>
            <a:r>
              <a:rPr lang="en-US" b="1" dirty="0"/>
              <a:t>Example:</a:t>
            </a:r>
          </a:p>
          <a:p>
            <a:pPr lvl="1"/>
            <a:r>
              <a:rPr lang="en-US" b="1" dirty="0"/>
              <a:t>Project</a:t>
            </a:r>
            <a:r>
              <a:rPr lang="en-US" dirty="0"/>
              <a:t>: Development of an E-commerce Platform.</a:t>
            </a:r>
          </a:p>
          <a:p>
            <a:pPr>
              <a:buFont typeface="Arial" panose="020B0604020202020204" pitchFamily="34" charset="0"/>
              <a:buChar char="•"/>
            </a:pPr>
            <a:r>
              <a:rPr lang="en-US" b="1" dirty="0"/>
              <a:t>Charter Highlights</a:t>
            </a:r>
            <a:r>
              <a:rPr lang="en-US" dirty="0"/>
              <a:t>: </a:t>
            </a:r>
          </a:p>
          <a:p>
            <a:pPr marL="742950" lvl="1" indent="-285750">
              <a:buFont typeface="Arial" panose="020B0604020202020204" pitchFamily="34" charset="0"/>
              <a:buChar char="•"/>
            </a:pPr>
            <a:r>
              <a:rPr lang="en-US" dirty="0"/>
              <a:t>Objective: Build a mobile-friendly e-commerce platform within six months.</a:t>
            </a:r>
          </a:p>
          <a:p>
            <a:pPr marL="742950" lvl="1" indent="-285750">
              <a:buFont typeface="Arial" panose="020B0604020202020204" pitchFamily="34" charset="0"/>
              <a:buChar char="•"/>
            </a:pPr>
            <a:r>
              <a:rPr lang="en-US" dirty="0"/>
              <a:t>Sponsor: CEO of the company.</a:t>
            </a:r>
          </a:p>
          <a:p>
            <a:pPr marL="742950" lvl="1" indent="-285750">
              <a:buFont typeface="Arial" panose="020B0604020202020204" pitchFamily="34" charset="0"/>
              <a:buChar char="•"/>
            </a:pPr>
            <a:r>
              <a:rPr lang="en-US" dirty="0"/>
              <a:t>Budget: $500,000.</a:t>
            </a:r>
          </a:p>
          <a:p>
            <a:pPr marL="742950" lvl="1" indent="-285750">
              <a:buFont typeface="Arial" panose="020B0604020202020204" pitchFamily="34" charset="0"/>
              <a:buChar char="•"/>
            </a:pPr>
            <a:r>
              <a:rPr lang="en-US" dirty="0"/>
              <a:t>Milestones: Design (1 month), Development (3 months), Testing (1 month).</a:t>
            </a:r>
          </a:p>
          <a:p>
            <a:pPr marL="0" indent="0">
              <a:buNone/>
            </a:pPr>
            <a:endParaRPr lang="en-US" dirty="0"/>
          </a:p>
        </p:txBody>
      </p:sp>
    </p:spTree>
    <p:extLst>
      <p:ext uri="{BB962C8B-B14F-4D97-AF65-F5344CB8AC3E}">
        <p14:creationId xmlns:p14="http://schemas.microsoft.com/office/powerpoint/2010/main" val="2926331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8C4D-4FB0-0BFA-8B11-E1E1028602FD}"/>
              </a:ext>
            </a:extLst>
          </p:cNvPr>
          <p:cNvSpPr>
            <a:spLocks noGrp="1"/>
          </p:cNvSpPr>
          <p:nvPr>
            <p:ph type="title"/>
          </p:nvPr>
        </p:nvSpPr>
        <p:spPr/>
        <p:txBody>
          <a:bodyPr/>
          <a:lstStyle/>
          <a:p>
            <a:r>
              <a:rPr lang="en-US" dirty="0"/>
              <a:t>Project Charter</a:t>
            </a:r>
          </a:p>
        </p:txBody>
      </p:sp>
      <p:sp>
        <p:nvSpPr>
          <p:cNvPr id="3" name="Content Placeholder 2">
            <a:extLst>
              <a:ext uri="{FF2B5EF4-FFF2-40B4-BE49-F238E27FC236}">
                <a16:creationId xmlns:a16="http://schemas.microsoft.com/office/drawing/2014/main" id="{D4E9E916-F7E7-4086-376E-643C99B7F2A6}"/>
              </a:ext>
            </a:extLst>
          </p:cNvPr>
          <p:cNvSpPr>
            <a:spLocks noGrp="1"/>
          </p:cNvSpPr>
          <p:nvPr>
            <p:ph idx="1"/>
          </p:nvPr>
        </p:nvSpPr>
        <p:spPr/>
        <p:txBody>
          <a:bodyPr vert="horz" lIns="91440" tIns="45720" rIns="91440" bIns="45720" rtlCol="0" anchor="t">
            <a:normAutofit/>
          </a:bodyPr>
          <a:lstStyle/>
          <a:p>
            <a:pPr marL="0" indent="0">
              <a:buNone/>
            </a:pPr>
            <a:r>
              <a:rPr lang="en-US" sz="1600" dirty="0">
                <a:ea typeface="+mn-lt"/>
                <a:cs typeface="+mn-lt"/>
              </a:rPr>
              <a:t>A project charter is an official document that outlines the objectives, scope, and participants of a project. It serves as a preliminary delineation of roles and responsibilities, identifies the main stakeholders, and defines the authority of the project manager.</a:t>
            </a:r>
          </a:p>
          <a:p>
            <a:pPr>
              <a:buNone/>
            </a:pPr>
            <a:r>
              <a:rPr lang="en-US" sz="1600" b="1" dirty="0">
                <a:ea typeface="+mn-lt"/>
                <a:cs typeface="+mn-lt"/>
              </a:rPr>
              <a:t>Why is a Project Charter Needed?</a:t>
            </a:r>
            <a:endParaRPr lang="en-US" sz="1600" b="1" dirty="0"/>
          </a:p>
          <a:p>
            <a:pPr>
              <a:buNone/>
            </a:pPr>
            <a:r>
              <a:rPr lang="en-US" sz="1600" dirty="0">
                <a:ea typeface="+mn-lt"/>
                <a:cs typeface="+mn-lt"/>
              </a:rPr>
              <a:t>A project charter is crucial because it:</a:t>
            </a:r>
            <a:endParaRPr lang="en-US" sz="1600" dirty="0"/>
          </a:p>
          <a:p>
            <a:r>
              <a:rPr lang="en-US" sz="1600" dirty="0">
                <a:ea typeface="+mn-lt"/>
                <a:cs typeface="+mn-lt"/>
              </a:rPr>
              <a:t>Authorizes the Project: It formally initiates the project and grants the project manager the authority to use organizational resources.</a:t>
            </a:r>
          </a:p>
          <a:p>
            <a:r>
              <a:rPr lang="en-US" sz="1600" dirty="0">
                <a:ea typeface="+mn-lt"/>
                <a:cs typeface="+mn-lt"/>
              </a:rPr>
              <a:t>Defines Objectives and Scope: It clearly outlines what the project aims to achieve and the boundaries within which it will operate, helping to prevent scope creep.</a:t>
            </a:r>
          </a:p>
          <a:p>
            <a:r>
              <a:rPr lang="en-US" sz="1600" dirty="0">
                <a:ea typeface="+mn-lt"/>
                <a:cs typeface="+mn-lt"/>
              </a:rPr>
              <a:t>Aligns Stakeholders: It ensures that all stakeholders have a shared understanding of the project’s goals, scope, and deliverables.</a:t>
            </a:r>
          </a:p>
          <a:p>
            <a:r>
              <a:rPr lang="en-US" sz="1600" dirty="0">
                <a:ea typeface="+mn-lt"/>
                <a:cs typeface="+mn-lt"/>
              </a:rPr>
              <a:t>Provides a High-Level Plan: It offers a broad overview of the project, including timelines, key milestones, and potential risk</a:t>
            </a:r>
            <a:endParaRPr lang="en-US" sz="1600" dirty="0"/>
          </a:p>
          <a:p>
            <a:pPr marL="0" indent="0">
              <a:buNone/>
            </a:pPr>
            <a:endParaRPr lang="en-US" sz="1600" dirty="0"/>
          </a:p>
        </p:txBody>
      </p:sp>
    </p:spTree>
    <p:extLst>
      <p:ext uri="{BB962C8B-B14F-4D97-AF65-F5344CB8AC3E}">
        <p14:creationId xmlns:p14="http://schemas.microsoft.com/office/powerpoint/2010/main" val="3664381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854B-0C85-D3AA-7850-6AA2ABABD52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Project Charter</a:t>
            </a:r>
          </a:p>
        </p:txBody>
      </p:sp>
      <p:pic>
        <p:nvPicPr>
          <p:cNvPr id="4" name="Content Placeholder 3" descr="Project Charter Template Docx">
            <a:extLst>
              <a:ext uri="{FF2B5EF4-FFF2-40B4-BE49-F238E27FC236}">
                <a16:creationId xmlns:a16="http://schemas.microsoft.com/office/drawing/2014/main" id="{0C4C4760-4E12-6B6C-CFA5-426EE92B57CE}"/>
              </a:ext>
            </a:extLst>
          </p:cNvPr>
          <p:cNvPicPr>
            <a:picLocks noGrp="1" noChangeAspect="1"/>
          </p:cNvPicPr>
          <p:nvPr>
            <p:ph idx="1"/>
          </p:nvPr>
        </p:nvPicPr>
        <p:blipFill>
          <a:blip r:embed="rId2"/>
          <a:stretch>
            <a:fillRect/>
          </a:stretch>
        </p:blipFill>
        <p:spPr>
          <a:xfrm>
            <a:off x="5383049" y="467208"/>
            <a:ext cx="5464506" cy="5923584"/>
          </a:xfrm>
          <a:prstGeom prst="rect">
            <a:avLst/>
          </a:prstGeom>
        </p:spPr>
      </p:pic>
    </p:spTree>
    <p:extLst>
      <p:ext uri="{BB962C8B-B14F-4D97-AF65-F5344CB8AC3E}">
        <p14:creationId xmlns:p14="http://schemas.microsoft.com/office/powerpoint/2010/main" val="2205066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2191-42A8-516C-0890-2736F34DBED0}"/>
              </a:ext>
            </a:extLst>
          </p:cNvPr>
          <p:cNvSpPr>
            <a:spLocks noGrp="1"/>
          </p:cNvSpPr>
          <p:nvPr>
            <p:ph type="title"/>
          </p:nvPr>
        </p:nvSpPr>
        <p:spPr/>
        <p:txBody>
          <a:bodyPr/>
          <a:lstStyle/>
          <a:p>
            <a:r>
              <a:rPr lang="en-US" dirty="0"/>
              <a:t>Stakeholder Register</a:t>
            </a:r>
          </a:p>
        </p:txBody>
      </p:sp>
      <p:sp>
        <p:nvSpPr>
          <p:cNvPr id="3" name="Content Placeholder 2">
            <a:extLst>
              <a:ext uri="{FF2B5EF4-FFF2-40B4-BE49-F238E27FC236}">
                <a16:creationId xmlns:a16="http://schemas.microsoft.com/office/drawing/2014/main" id="{2E54C2F4-50AC-B320-0C62-AD7060FAFA43}"/>
              </a:ext>
            </a:extLst>
          </p:cNvPr>
          <p:cNvSpPr>
            <a:spLocks noGrp="1"/>
          </p:cNvSpPr>
          <p:nvPr>
            <p:ph idx="1"/>
          </p:nvPr>
        </p:nvSpPr>
        <p:spPr/>
        <p:txBody>
          <a:bodyPr>
            <a:normAutofit fontScale="92500" lnSpcReduction="20000"/>
          </a:bodyPr>
          <a:lstStyle/>
          <a:p>
            <a:pPr marL="0" indent="0">
              <a:buNone/>
            </a:pPr>
            <a:endParaRPr lang="en-US" b="1" dirty="0"/>
          </a:p>
          <a:p>
            <a:r>
              <a:rPr lang="en-US" dirty="0"/>
              <a:t>A </a:t>
            </a:r>
            <a:r>
              <a:rPr lang="en-US" b="1" dirty="0"/>
              <a:t>Stakeholder Register</a:t>
            </a:r>
            <a:r>
              <a:rPr lang="en-US" dirty="0"/>
              <a:t> is a document that identifies all stakeholders involved in the project, their roles, and their influence or interest in the project.</a:t>
            </a:r>
          </a:p>
          <a:p>
            <a:r>
              <a:rPr lang="en-US" b="1" dirty="0"/>
              <a:t>Key Components:</a:t>
            </a:r>
          </a:p>
          <a:p>
            <a:pPr lvl="1"/>
            <a:r>
              <a:rPr lang="en-US" b="1" dirty="0"/>
              <a:t>Stakeholder Name</a:t>
            </a:r>
            <a:r>
              <a:rPr lang="en-US" dirty="0"/>
              <a:t>.</a:t>
            </a:r>
          </a:p>
          <a:p>
            <a:pPr lvl="1"/>
            <a:r>
              <a:rPr lang="en-US" b="1" dirty="0"/>
              <a:t>Role/Responsibility</a:t>
            </a:r>
            <a:r>
              <a:rPr lang="en-US" dirty="0"/>
              <a:t>.</a:t>
            </a:r>
          </a:p>
          <a:p>
            <a:pPr lvl="1"/>
            <a:r>
              <a:rPr lang="en-US" b="1" dirty="0"/>
              <a:t>Influence Level</a:t>
            </a:r>
            <a:r>
              <a:rPr lang="en-US" dirty="0"/>
              <a:t> (High, Medium, Low).</a:t>
            </a:r>
          </a:p>
          <a:p>
            <a:pPr lvl="1"/>
            <a:r>
              <a:rPr lang="en-US" b="1" dirty="0"/>
              <a:t>Engagement Strategy</a:t>
            </a:r>
            <a:r>
              <a:rPr lang="en-US" dirty="0"/>
              <a:t>.</a:t>
            </a:r>
          </a:p>
          <a:p>
            <a:pPr marL="0" indent="0">
              <a:buNone/>
            </a:pPr>
            <a:r>
              <a:rPr lang="en-US" b="1" dirty="0"/>
              <a:t>Types:</a:t>
            </a:r>
          </a:p>
          <a:p>
            <a:pPr>
              <a:buFont typeface="+mj-lt"/>
              <a:buAutoNum type="arabicPeriod"/>
            </a:pPr>
            <a:r>
              <a:rPr lang="en-US" b="1" dirty="0"/>
              <a:t>Internal Stakeholders</a:t>
            </a:r>
            <a:r>
              <a:rPr lang="en-US" dirty="0"/>
              <a:t>: Project team, managers, or executives.</a:t>
            </a:r>
          </a:p>
          <a:p>
            <a:pPr>
              <a:buFont typeface="+mj-lt"/>
              <a:buAutoNum type="arabicPeriod"/>
            </a:pPr>
            <a:r>
              <a:rPr lang="en-US" b="1" dirty="0"/>
              <a:t>External Stakeholders</a:t>
            </a:r>
            <a:r>
              <a:rPr lang="en-US" dirty="0"/>
              <a:t>: Clients, vendors, regulatory agencies.</a:t>
            </a:r>
          </a:p>
          <a:p>
            <a:endParaRPr lang="en-US" dirty="0"/>
          </a:p>
        </p:txBody>
      </p:sp>
    </p:spTree>
    <p:extLst>
      <p:ext uri="{BB962C8B-B14F-4D97-AF65-F5344CB8AC3E}">
        <p14:creationId xmlns:p14="http://schemas.microsoft.com/office/powerpoint/2010/main" val="3255564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0C6FDE-020D-4664-E7BA-4217B4368217}"/>
              </a:ext>
            </a:extLst>
          </p:cNvPr>
          <p:cNvSpPr>
            <a:spLocks noGrp="1"/>
          </p:cNvSpPr>
          <p:nvPr>
            <p:ph type="title"/>
          </p:nvPr>
        </p:nvSpPr>
        <p:spPr>
          <a:xfrm>
            <a:off x="761999" y="463941"/>
            <a:ext cx="9963509" cy="1616529"/>
          </a:xfrm>
        </p:spPr>
        <p:txBody>
          <a:bodyPr>
            <a:normAutofit/>
          </a:bodyPr>
          <a:lstStyle/>
          <a:p>
            <a:r>
              <a:rPr lang="en-US" sz="4000"/>
              <a:t>Stakeholder Register</a:t>
            </a:r>
          </a:p>
        </p:txBody>
      </p:sp>
      <p:graphicFrame>
        <p:nvGraphicFramePr>
          <p:cNvPr id="4" name="Content Placeholder 3">
            <a:extLst>
              <a:ext uri="{FF2B5EF4-FFF2-40B4-BE49-F238E27FC236}">
                <a16:creationId xmlns:a16="http://schemas.microsoft.com/office/drawing/2014/main" id="{19B4089A-7DBC-DFD4-3267-276D6B0C50E6}"/>
              </a:ext>
            </a:extLst>
          </p:cNvPr>
          <p:cNvGraphicFramePr>
            <a:graphicFrameLocks noGrp="1"/>
          </p:cNvGraphicFramePr>
          <p:nvPr>
            <p:ph idx="1"/>
            <p:extLst>
              <p:ext uri="{D42A27DB-BD31-4B8C-83A1-F6EECF244321}">
                <p14:modId xmlns:p14="http://schemas.microsoft.com/office/powerpoint/2010/main" val="712639898"/>
              </p:ext>
            </p:extLst>
          </p:nvPr>
        </p:nvGraphicFramePr>
        <p:xfrm>
          <a:off x="1953579" y="3008354"/>
          <a:ext cx="8287610" cy="3147284"/>
        </p:xfrm>
        <a:graphic>
          <a:graphicData uri="http://schemas.openxmlformats.org/drawingml/2006/table">
            <a:tbl>
              <a:tblPr/>
              <a:tblGrid>
                <a:gridCol w="2153125">
                  <a:extLst>
                    <a:ext uri="{9D8B030D-6E8A-4147-A177-3AD203B41FA5}">
                      <a16:colId xmlns:a16="http://schemas.microsoft.com/office/drawing/2014/main" val="3663899076"/>
                    </a:ext>
                  </a:extLst>
                </a:gridCol>
                <a:gridCol w="2256498">
                  <a:extLst>
                    <a:ext uri="{9D8B030D-6E8A-4147-A177-3AD203B41FA5}">
                      <a16:colId xmlns:a16="http://schemas.microsoft.com/office/drawing/2014/main" val="3918912655"/>
                    </a:ext>
                  </a:extLst>
                </a:gridCol>
                <a:gridCol w="1532883">
                  <a:extLst>
                    <a:ext uri="{9D8B030D-6E8A-4147-A177-3AD203B41FA5}">
                      <a16:colId xmlns:a16="http://schemas.microsoft.com/office/drawing/2014/main" val="3447188559"/>
                    </a:ext>
                  </a:extLst>
                </a:gridCol>
                <a:gridCol w="2345104">
                  <a:extLst>
                    <a:ext uri="{9D8B030D-6E8A-4147-A177-3AD203B41FA5}">
                      <a16:colId xmlns:a16="http://schemas.microsoft.com/office/drawing/2014/main" val="1369228117"/>
                    </a:ext>
                  </a:extLst>
                </a:gridCol>
              </a:tblGrid>
              <a:tr h="786821">
                <a:tc>
                  <a:txBody>
                    <a:bodyPr/>
                    <a:lstStyle/>
                    <a:p>
                      <a:r>
                        <a:rPr lang="en-US" sz="2100" b="1"/>
                        <a:t>Name</a:t>
                      </a:r>
                      <a:endParaRPr lang="en-US" sz="2100"/>
                    </a:p>
                  </a:txBody>
                  <a:tcPr marL="106327" marR="106327" marT="53164" marB="53164" anchor="ctr">
                    <a:lnL>
                      <a:noFill/>
                    </a:lnL>
                    <a:lnR>
                      <a:noFill/>
                    </a:lnR>
                    <a:lnT>
                      <a:noFill/>
                    </a:lnT>
                    <a:lnB>
                      <a:noFill/>
                    </a:lnB>
                    <a:noFill/>
                  </a:tcPr>
                </a:tc>
                <a:tc>
                  <a:txBody>
                    <a:bodyPr/>
                    <a:lstStyle/>
                    <a:p>
                      <a:r>
                        <a:rPr lang="en-US" sz="2100" b="1"/>
                        <a:t>Role</a:t>
                      </a:r>
                      <a:endParaRPr lang="en-US" sz="2100"/>
                    </a:p>
                  </a:txBody>
                  <a:tcPr marL="106327" marR="106327" marT="53164" marB="53164" anchor="ctr">
                    <a:lnL>
                      <a:noFill/>
                    </a:lnL>
                    <a:lnR>
                      <a:noFill/>
                    </a:lnR>
                    <a:lnT>
                      <a:noFill/>
                    </a:lnT>
                    <a:lnB>
                      <a:noFill/>
                    </a:lnB>
                    <a:noFill/>
                  </a:tcPr>
                </a:tc>
                <a:tc>
                  <a:txBody>
                    <a:bodyPr/>
                    <a:lstStyle/>
                    <a:p>
                      <a:r>
                        <a:rPr lang="en-US" sz="2100" b="1"/>
                        <a:t>Influence</a:t>
                      </a:r>
                      <a:endParaRPr lang="en-US" sz="2100"/>
                    </a:p>
                  </a:txBody>
                  <a:tcPr marL="106327" marR="106327" marT="53164" marB="53164" anchor="ctr">
                    <a:lnL>
                      <a:noFill/>
                    </a:lnL>
                    <a:lnR>
                      <a:noFill/>
                    </a:lnR>
                    <a:lnT>
                      <a:noFill/>
                    </a:lnT>
                    <a:lnB>
                      <a:noFill/>
                    </a:lnB>
                    <a:noFill/>
                  </a:tcPr>
                </a:tc>
                <a:tc>
                  <a:txBody>
                    <a:bodyPr/>
                    <a:lstStyle/>
                    <a:p>
                      <a:r>
                        <a:rPr lang="en-US" sz="2100" b="1"/>
                        <a:t>Engagement Strategy</a:t>
                      </a:r>
                      <a:endParaRPr lang="en-US" sz="2100"/>
                    </a:p>
                  </a:txBody>
                  <a:tcPr marL="106327" marR="106327" marT="53164" marB="53164" anchor="ctr">
                    <a:lnL>
                      <a:noFill/>
                    </a:lnL>
                    <a:lnR>
                      <a:noFill/>
                    </a:lnR>
                    <a:lnT>
                      <a:noFill/>
                    </a:lnT>
                    <a:lnB>
                      <a:noFill/>
                    </a:lnB>
                    <a:noFill/>
                  </a:tcPr>
                </a:tc>
                <a:extLst>
                  <a:ext uri="{0D108BD9-81ED-4DB2-BD59-A6C34878D82A}">
                    <a16:rowId xmlns:a16="http://schemas.microsoft.com/office/drawing/2014/main" val="3643069003"/>
                  </a:ext>
                </a:extLst>
              </a:tr>
              <a:tr h="786821">
                <a:tc>
                  <a:txBody>
                    <a:bodyPr/>
                    <a:lstStyle/>
                    <a:p>
                      <a:r>
                        <a:rPr lang="en-US" sz="2100"/>
                        <a:t>John Smith</a:t>
                      </a:r>
                    </a:p>
                  </a:txBody>
                  <a:tcPr marL="106327" marR="106327" marT="53164" marB="53164" anchor="ctr">
                    <a:lnL>
                      <a:noFill/>
                    </a:lnL>
                    <a:lnR>
                      <a:noFill/>
                    </a:lnR>
                    <a:lnT>
                      <a:noFill/>
                    </a:lnT>
                    <a:lnB>
                      <a:noFill/>
                    </a:lnB>
                    <a:noFill/>
                  </a:tcPr>
                </a:tc>
                <a:tc>
                  <a:txBody>
                    <a:bodyPr/>
                    <a:lstStyle/>
                    <a:p>
                      <a:r>
                        <a:rPr lang="en-US" sz="2100"/>
                        <a:t>Project Sponsor</a:t>
                      </a:r>
                    </a:p>
                  </a:txBody>
                  <a:tcPr marL="106327" marR="106327" marT="53164" marB="53164" anchor="ctr">
                    <a:lnL>
                      <a:noFill/>
                    </a:lnL>
                    <a:lnR>
                      <a:noFill/>
                    </a:lnR>
                    <a:lnT>
                      <a:noFill/>
                    </a:lnT>
                    <a:lnB>
                      <a:noFill/>
                    </a:lnB>
                    <a:noFill/>
                  </a:tcPr>
                </a:tc>
                <a:tc>
                  <a:txBody>
                    <a:bodyPr/>
                    <a:lstStyle/>
                    <a:p>
                      <a:r>
                        <a:rPr lang="en-US" sz="2100"/>
                        <a:t>High</a:t>
                      </a:r>
                    </a:p>
                  </a:txBody>
                  <a:tcPr marL="106327" marR="106327" marT="53164" marB="53164" anchor="ctr">
                    <a:lnL>
                      <a:noFill/>
                    </a:lnL>
                    <a:lnR>
                      <a:noFill/>
                    </a:lnR>
                    <a:lnT>
                      <a:noFill/>
                    </a:lnT>
                    <a:lnB>
                      <a:noFill/>
                    </a:lnB>
                    <a:noFill/>
                  </a:tcPr>
                </a:tc>
                <a:tc>
                  <a:txBody>
                    <a:bodyPr/>
                    <a:lstStyle/>
                    <a:p>
                      <a:r>
                        <a:rPr lang="en-US" sz="2100"/>
                        <a:t>Weekly progress reports</a:t>
                      </a:r>
                    </a:p>
                  </a:txBody>
                  <a:tcPr marL="106327" marR="106327" marT="53164" marB="53164" anchor="ctr">
                    <a:lnL>
                      <a:noFill/>
                    </a:lnL>
                    <a:lnR>
                      <a:noFill/>
                    </a:lnR>
                    <a:lnT>
                      <a:noFill/>
                    </a:lnT>
                    <a:lnB>
                      <a:noFill/>
                    </a:lnB>
                    <a:noFill/>
                  </a:tcPr>
                </a:tc>
                <a:extLst>
                  <a:ext uri="{0D108BD9-81ED-4DB2-BD59-A6C34878D82A}">
                    <a16:rowId xmlns:a16="http://schemas.microsoft.com/office/drawing/2014/main" val="1820327053"/>
                  </a:ext>
                </a:extLst>
              </a:tr>
              <a:tr h="786821">
                <a:tc>
                  <a:txBody>
                    <a:bodyPr/>
                    <a:lstStyle/>
                    <a:p>
                      <a:r>
                        <a:rPr lang="en-US" sz="2100"/>
                        <a:t>Jane Doe</a:t>
                      </a:r>
                    </a:p>
                  </a:txBody>
                  <a:tcPr marL="106327" marR="106327" marT="53164" marB="53164" anchor="ctr">
                    <a:lnL>
                      <a:noFill/>
                    </a:lnL>
                    <a:lnR>
                      <a:noFill/>
                    </a:lnR>
                    <a:lnT>
                      <a:noFill/>
                    </a:lnT>
                    <a:lnB>
                      <a:noFill/>
                    </a:lnB>
                    <a:noFill/>
                  </a:tcPr>
                </a:tc>
                <a:tc>
                  <a:txBody>
                    <a:bodyPr/>
                    <a:lstStyle/>
                    <a:p>
                      <a:r>
                        <a:rPr lang="en-US" sz="2100"/>
                        <a:t>Client</a:t>
                      </a:r>
                    </a:p>
                  </a:txBody>
                  <a:tcPr marL="106327" marR="106327" marT="53164" marB="53164" anchor="ctr">
                    <a:lnL>
                      <a:noFill/>
                    </a:lnL>
                    <a:lnR>
                      <a:noFill/>
                    </a:lnR>
                    <a:lnT>
                      <a:noFill/>
                    </a:lnT>
                    <a:lnB>
                      <a:noFill/>
                    </a:lnB>
                    <a:noFill/>
                  </a:tcPr>
                </a:tc>
                <a:tc>
                  <a:txBody>
                    <a:bodyPr/>
                    <a:lstStyle/>
                    <a:p>
                      <a:r>
                        <a:rPr lang="en-US" sz="2100"/>
                        <a:t>High</a:t>
                      </a:r>
                    </a:p>
                  </a:txBody>
                  <a:tcPr marL="106327" marR="106327" marT="53164" marB="53164" anchor="ctr">
                    <a:lnL>
                      <a:noFill/>
                    </a:lnL>
                    <a:lnR>
                      <a:noFill/>
                    </a:lnR>
                    <a:lnT>
                      <a:noFill/>
                    </a:lnT>
                    <a:lnB>
                      <a:noFill/>
                    </a:lnB>
                    <a:noFill/>
                  </a:tcPr>
                </a:tc>
                <a:tc>
                  <a:txBody>
                    <a:bodyPr/>
                    <a:lstStyle/>
                    <a:p>
                      <a:r>
                        <a:rPr lang="en-US" sz="2100"/>
                        <a:t>Bi-weekly updates</a:t>
                      </a:r>
                    </a:p>
                  </a:txBody>
                  <a:tcPr marL="106327" marR="106327" marT="53164" marB="53164" anchor="ctr">
                    <a:lnL>
                      <a:noFill/>
                    </a:lnL>
                    <a:lnR>
                      <a:noFill/>
                    </a:lnR>
                    <a:lnT>
                      <a:noFill/>
                    </a:lnT>
                    <a:lnB>
                      <a:noFill/>
                    </a:lnB>
                    <a:noFill/>
                  </a:tcPr>
                </a:tc>
                <a:extLst>
                  <a:ext uri="{0D108BD9-81ED-4DB2-BD59-A6C34878D82A}">
                    <a16:rowId xmlns:a16="http://schemas.microsoft.com/office/drawing/2014/main" val="1460503875"/>
                  </a:ext>
                </a:extLst>
              </a:tr>
              <a:tr h="786821">
                <a:tc>
                  <a:txBody>
                    <a:bodyPr/>
                    <a:lstStyle/>
                    <a:p>
                      <a:r>
                        <a:rPr lang="en-US" sz="2100"/>
                        <a:t>Sarah Johnson</a:t>
                      </a:r>
                    </a:p>
                  </a:txBody>
                  <a:tcPr marL="106327" marR="106327" marT="53164" marB="53164" anchor="ctr">
                    <a:lnL>
                      <a:noFill/>
                    </a:lnL>
                    <a:lnR>
                      <a:noFill/>
                    </a:lnR>
                    <a:lnT>
                      <a:noFill/>
                    </a:lnT>
                    <a:lnB>
                      <a:noFill/>
                    </a:lnB>
                    <a:noFill/>
                  </a:tcPr>
                </a:tc>
                <a:tc>
                  <a:txBody>
                    <a:bodyPr/>
                    <a:lstStyle/>
                    <a:p>
                      <a:r>
                        <a:rPr lang="en-US" sz="2100"/>
                        <a:t>QA Lead</a:t>
                      </a:r>
                    </a:p>
                  </a:txBody>
                  <a:tcPr marL="106327" marR="106327" marT="53164" marB="53164" anchor="ctr">
                    <a:lnL>
                      <a:noFill/>
                    </a:lnL>
                    <a:lnR>
                      <a:noFill/>
                    </a:lnR>
                    <a:lnT>
                      <a:noFill/>
                    </a:lnT>
                    <a:lnB>
                      <a:noFill/>
                    </a:lnB>
                    <a:noFill/>
                  </a:tcPr>
                </a:tc>
                <a:tc>
                  <a:txBody>
                    <a:bodyPr/>
                    <a:lstStyle/>
                    <a:p>
                      <a:r>
                        <a:rPr lang="en-US" sz="2100"/>
                        <a:t>Medium</a:t>
                      </a:r>
                    </a:p>
                  </a:txBody>
                  <a:tcPr marL="106327" marR="106327" marT="53164" marB="53164" anchor="ctr">
                    <a:lnL>
                      <a:noFill/>
                    </a:lnL>
                    <a:lnR>
                      <a:noFill/>
                    </a:lnR>
                    <a:lnT>
                      <a:noFill/>
                    </a:lnT>
                    <a:lnB>
                      <a:noFill/>
                    </a:lnB>
                    <a:noFill/>
                  </a:tcPr>
                </a:tc>
                <a:tc>
                  <a:txBody>
                    <a:bodyPr/>
                    <a:lstStyle/>
                    <a:p>
                      <a:r>
                        <a:rPr lang="en-US" sz="2100"/>
                        <a:t>Daily sync meetings</a:t>
                      </a:r>
                    </a:p>
                  </a:txBody>
                  <a:tcPr marL="106327" marR="106327" marT="53164" marB="53164" anchor="ctr">
                    <a:lnL>
                      <a:noFill/>
                    </a:lnL>
                    <a:lnR>
                      <a:noFill/>
                    </a:lnR>
                    <a:lnT>
                      <a:noFill/>
                    </a:lnT>
                    <a:lnB>
                      <a:noFill/>
                    </a:lnB>
                    <a:noFill/>
                  </a:tcPr>
                </a:tc>
                <a:extLst>
                  <a:ext uri="{0D108BD9-81ED-4DB2-BD59-A6C34878D82A}">
                    <a16:rowId xmlns:a16="http://schemas.microsoft.com/office/drawing/2014/main" val="1471581004"/>
                  </a:ext>
                </a:extLst>
              </a:tr>
            </a:tbl>
          </a:graphicData>
        </a:graphic>
      </p:graphicFrame>
      <p:sp>
        <p:nvSpPr>
          <p:cNvPr id="5" name="Rectangle 1">
            <a:extLst>
              <a:ext uri="{FF2B5EF4-FFF2-40B4-BE49-F238E27FC236}">
                <a16:creationId xmlns:a16="http://schemas.microsoft.com/office/drawing/2014/main" id="{1FA1B0D1-9C8A-A56C-CDF3-4F4198CB462B}"/>
              </a:ext>
            </a:extLst>
          </p:cNvPr>
          <p:cNvSpPr>
            <a:spLocks noChangeArrowheads="1"/>
          </p:cNvSpPr>
          <p:nvPr/>
        </p:nvSpPr>
        <p:spPr bwMode="auto">
          <a:xfrm>
            <a:off x="0" y="-292387"/>
            <a:ext cx="6976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Example:</a:t>
            </a: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109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BAB1C-208F-E10A-E3D9-0C250093C56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Stakeholder Register</a:t>
            </a:r>
          </a:p>
        </p:txBody>
      </p:sp>
      <p:pic>
        <p:nvPicPr>
          <p:cNvPr id="7170" name="Picture 2" descr="Stakeholder Register Template Excel in Project Management | Stakeholder ...">
            <a:extLst>
              <a:ext uri="{FF2B5EF4-FFF2-40B4-BE49-F238E27FC236}">
                <a16:creationId xmlns:a16="http://schemas.microsoft.com/office/drawing/2014/main" id="{3DD6E8BC-D383-795D-3DF4-5426699A9B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396639"/>
            <a:ext cx="7188199" cy="406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994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ABB4-BD3D-2ADA-C759-7219ED13E405}"/>
              </a:ext>
            </a:extLst>
          </p:cNvPr>
          <p:cNvSpPr>
            <a:spLocks noGrp="1"/>
          </p:cNvSpPr>
          <p:nvPr>
            <p:ph type="title"/>
          </p:nvPr>
        </p:nvSpPr>
        <p:spPr/>
        <p:txBody>
          <a:bodyPr/>
          <a:lstStyle/>
          <a:p>
            <a:r>
              <a:rPr lang="en-US" dirty="0"/>
              <a:t>EEF</a:t>
            </a:r>
          </a:p>
        </p:txBody>
      </p:sp>
      <p:sp>
        <p:nvSpPr>
          <p:cNvPr id="3" name="Content Placeholder 2">
            <a:extLst>
              <a:ext uri="{FF2B5EF4-FFF2-40B4-BE49-F238E27FC236}">
                <a16:creationId xmlns:a16="http://schemas.microsoft.com/office/drawing/2014/main" id="{4D60EAEF-CA89-5E01-233C-C57938335557}"/>
              </a:ext>
            </a:extLst>
          </p:cNvPr>
          <p:cNvSpPr>
            <a:spLocks noGrp="1"/>
          </p:cNvSpPr>
          <p:nvPr>
            <p:ph idx="1"/>
          </p:nvPr>
        </p:nvSpPr>
        <p:spPr/>
        <p:txBody>
          <a:bodyPr>
            <a:normAutofit fontScale="62500" lnSpcReduction="20000"/>
          </a:bodyPr>
          <a:lstStyle/>
          <a:p>
            <a:pPr marL="0" indent="0">
              <a:buNone/>
            </a:pPr>
            <a:endParaRPr lang="en-US" b="1" dirty="0"/>
          </a:p>
          <a:p>
            <a:r>
              <a:rPr lang="en-US" b="1" dirty="0"/>
              <a:t>EEFs</a:t>
            </a:r>
            <a:r>
              <a:rPr lang="en-US" dirty="0"/>
              <a:t> are external or internal factors that influence a project's success but are outside the project manager's control.</a:t>
            </a:r>
          </a:p>
          <a:p>
            <a:r>
              <a:rPr lang="en-US" b="1" dirty="0"/>
              <a:t>Types:</a:t>
            </a:r>
          </a:p>
          <a:p>
            <a:pPr>
              <a:buFont typeface="+mj-lt"/>
              <a:buAutoNum type="arabicPeriod"/>
            </a:pPr>
            <a:r>
              <a:rPr lang="en-US" b="1" dirty="0"/>
              <a:t>Internal EEFs</a:t>
            </a:r>
            <a:r>
              <a:rPr lang="en-US" dirty="0"/>
              <a:t>: </a:t>
            </a:r>
          </a:p>
          <a:p>
            <a:pPr marL="742950" lvl="1" indent="-285750">
              <a:buFont typeface="+mj-lt"/>
              <a:buAutoNum type="arabicPeriod"/>
            </a:pPr>
            <a:r>
              <a:rPr lang="en-US" dirty="0"/>
              <a:t>Organizational structure.</a:t>
            </a:r>
          </a:p>
          <a:p>
            <a:pPr marL="742950" lvl="1" indent="-285750">
              <a:buFont typeface="+mj-lt"/>
              <a:buAutoNum type="arabicPeriod"/>
            </a:pPr>
            <a:r>
              <a:rPr lang="en-US" dirty="0"/>
              <a:t>Company culture.</a:t>
            </a:r>
          </a:p>
          <a:p>
            <a:pPr marL="742950" lvl="1" indent="-285750">
              <a:buFont typeface="+mj-lt"/>
              <a:buAutoNum type="arabicPeriod"/>
            </a:pPr>
            <a:r>
              <a:rPr lang="en-US" dirty="0"/>
              <a:t>Resource availability.</a:t>
            </a:r>
          </a:p>
          <a:p>
            <a:pPr>
              <a:buFont typeface="+mj-lt"/>
              <a:buAutoNum type="arabicPeriod"/>
            </a:pPr>
            <a:r>
              <a:rPr lang="en-US" b="1" dirty="0"/>
              <a:t>External EEFs</a:t>
            </a:r>
            <a:r>
              <a:rPr lang="en-US" dirty="0"/>
              <a:t>: </a:t>
            </a:r>
          </a:p>
          <a:p>
            <a:pPr marL="742950" lvl="1" indent="-285750">
              <a:buFont typeface="+mj-lt"/>
              <a:buAutoNum type="arabicPeriod"/>
            </a:pPr>
            <a:r>
              <a:rPr lang="en-US" dirty="0"/>
              <a:t>Market conditions.</a:t>
            </a:r>
          </a:p>
          <a:p>
            <a:pPr marL="742950" lvl="1" indent="-285750">
              <a:buFont typeface="+mj-lt"/>
              <a:buAutoNum type="arabicPeriod"/>
            </a:pPr>
            <a:r>
              <a:rPr lang="en-US" dirty="0"/>
              <a:t>Regulatory requirements.</a:t>
            </a:r>
          </a:p>
          <a:p>
            <a:pPr marL="742950" lvl="1" indent="-285750">
              <a:buFont typeface="+mj-lt"/>
              <a:buAutoNum type="arabicPeriod"/>
            </a:pPr>
            <a:r>
              <a:rPr lang="en-US" dirty="0"/>
              <a:t>Technological advancements.</a:t>
            </a:r>
          </a:p>
          <a:p>
            <a:r>
              <a:rPr lang="en-US" b="1" dirty="0"/>
              <a:t>Example:</a:t>
            </a:r>
          </a:p>
          <a:p>
            <a:pPr>
              <a:buFont typeface="Arial" panose="020B0604020202020204" pitchFamily="34" charset="0"/>
              <a:buChar char="•"/>
            </a:pPr>
            <a:r>
              <a:rPr lang="en-US" b="1" dirty="0"/>
              <a:t>Internal EEF</a:t>
            </a:r>
            <a:r>
              <a:rPr lang="en-US" dirty="0"/>
              <a:t>: Limited skilled resources due to hiring freeze.</a:t>
            </a:r>
          </a:p>
          <a:p>
            <a:pPr>
              <a:buFont typeface="Arial" panose="020B0604020202020204" pitchFamily="34" charset="0"/>
              <a:buChar char="•"/>
            </a:pPr>
            <a:r>
              <a:rPr lang="en-US" b="1" dirty="0"/>
              <a:t>External EEF</a:t>
            </a:r>
            <a:r>
              <a:rPr lang="en-US" dirty="0"/>
              <a:t>: A new data privacy law affecting app design.</a:t>
            </a:r>
          </a:p>
          <a:p>
            <a:endParaRPr lang="en-US" dirty="0"/>
          </a:p>
        </p:txBody>
      </p:sp>
    </p:spTree>
    <p:extLst>
      <p:ext uri="{BB962C8B-B14F-4D97-AF65-F5344CB8AC3E}">
        <p14:creationId xmlns:p14="http://schemas.microsoft.com/office/powerpoint/2010/main" val="49306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8426-A63A-C17E-5636-A823038ECCB1}"/>
              </a:ext>
            </a:extLst>
          </p:cNvPr>
          <p:cNvSpPr>
            <a:spLocks noGrp="1"/>
          </p:cNvSpPr>
          <p:nvPr>
            <p:ph type="title"/>
          </p:nvPr>
        </p:nvSpPr>
        <p:spPr/>
        <p:txBody>
          <a:bodyPr/>
          <a:lstStyle/>
          <a:p>
            <a:r>
              <a:rPr lang="en-US" dirty="0"/>
              <a:t>EEF</a:t>
            </a:r>
          </a:p>
        </p:txBody>
      </p:sp>
      <p:sp>
        <p:nvSpPr>
          <p:cNvPr id="3" name="Content Placeholder 2">
            <a:extLst>
              <a:ext uri="{FF2B5EF4-FFF2-40B4-BE49-F238E27FC236}">
                <a16:creationId xmlns:a16="http://schemas.microsoft.com/office/drawing/2014/main" id="{E440DDD8-B7BB-7EA6-6662-1898D80EB0FD}"/>
              </a:ext>
            </a:extLst>
          </p:cNvPr>
          <p:cNvSpPr>
            <a:spLocks noGrp="1"/>
          </p:cNvSpPr>
          <p:nvPr>
            <p:ph idx="1"/>
          </p:nvPr>
        </p:nvSpPr>
        <p:spPr/>
        <p:txBody>
          <a:bodyPr>
            <a:normAutofit fontScale="92500"/>
          </a:bodyPr>
          <a:lstStyle/>
          <a:p>
            <a:pPr algn="l"/>
            <a:r>
              <a:rPr lang="en-US" b="1" i="0" dirty="0">
                <a:solidFill>
                  <a:srgbClr val="242424"/>
                </a:solidFill>
                <a:effectLst/>
                <a:latin typeface="Segoe UI" panose="020B0502040204020203" pitchFamily="34" charset="0"/>
              </a:rPr>
              <a:t>Enterprise Environmental Factors (EEF)</a:t>
            </a:r>
          </a:p>
          <a:p>
            <a:pPr lvl="1"/>
            <a:r>
              <a:rPr lang="en-US" b="0" i="0" dirty="0">
                <a:solidFill>
                  <a:srgbClr val="242424"/>
                </a:solidFill>
                <a:effectLst/>
                <a:latin typeface="Segoe UI" panose="020B0502040204020203" pitchFamily="34" charset="0"/>
              </a:rPr>
              <a:t>EEF are external and internal factors that impact a project's success but are not under the control of the project team. These factors can include:</a:t>
            </a:r>
          </a:p>
          <a:p>
            <a:pPr lvl="1">
              <a:spcBef>
                <a:spcPts val="750"/>
              </a:spcBef>
              <a:spcAft>
                <a:spcPts val="750"/>
              </a:spcAft>
            </a:pPr>
            <a:r>
              <a:rPr lang="en-US" b="1" i="0" dirty="0">
                <a:solidFill>
                  <a:srgbClr val="242424"/>
                </a:solidFill>
                <a:effectLst/>
                <a:latin typeface="Segoe UI" panose="020B0502040204020203" pitchFamily="34" charset="0"/>
              </a:rPr>
              <a:t>External EEF</a:t>
            </a:r>
            <a:r>
              <a:rPr lang="en-US" b="0" i="0" dirty="0">
                <a:solidFill>
                  <a:srgbClr val="242424"/>
                </a:solidFill>
                <a:effectLst/>
                <a:latin typeface="Segoe UI" panose="020B0502040204020203" pitchFamily="34" charset="0"/>
              </a:rPr>
              <a:t>: Government regulations, market conditions, industry standards, and legal restrictions.</a:t>
            </a:r>
          </a:p>
          <a:p>
            <a:pPr lvl="1">
              <a:spcBef>
                <a:spcPts val="750"/>
              </a:spcBef>
              <a:spcAft>
                <a:spcPts val="750"/>
              </a:spcAft>
            </a:pPr>
            <a:r>
              <a:rPr lang="en-US" b="1" i="0" dirty="0">
                <a:solidFill>
                  <a:srgbClr val="242424"/>
                </a:solidFill>
                <a:effectLst/>
                <a:latin typeface="Segoe UI" panose="020B0502040204020203" pitchFamily="34" charset="0"/>
              </a:rPr>
              <a:t>Internal EEF</a:t>
            </a:r>
            <a:r>
              <a:rPr lang="en-US" b="0" i="0" dirty="0">
                <a:solidFill>
                  <a:srgbClr val="242424"/>
                </a:solidFill>
                <a:effectLst/>
                <a:latin typeface="Segoe UI" panose="020B0502040204020203" pitchFamily="34" charset="0"/>
              </a:rPr>
              <a:t>: Organizational culture, infrastructure, available resources, and internal political conditions.</a:t>
            </a:r>
          </a:p>
          <a:p>
            <a:pPr algn="l"/>
            <a:r>
              <a:rPr lang="en-US" b="1" i="0" dirty="0">
                <a:solidFill>
                  <a:srgbClr val="242424"/>
                </a:solidFill>
                <a:effectLst/>
                <a:latin typeface="Segoe UI" panose="020B0502040204020203" pitchFamily="34" charset="0"/>
              </a:rPr>
              <a:t>Example of EEF</a:t>
            </a:r>
            <a:r>
              <a:rPr lang="en-US" b="0" i="0" dirty="0">
                <a:solidFill>
                  <a:srgbClr val="242424"/>
                </a:solidFill>
                <a:effectLst/>
                <a:latin typeface="Segoe UI" panose="020B0502040204020203" pitchFamily="34" charset="0"/>
              </a:rPr>
              <a:t>: If a project is being executed in a country with strict environmental regulations, these regulations would be considered an EEF. The project team must comply with these regulations, which could affect project timelines and costs</a:t>
            </a:r>
          </a:p>
          <a:p>
            <a:endParaRPr lang="en-US" dirty="0"/>
          </a:p>
        </p:txBody>
      </p:sp>
    </p:spTree>
    <p:extLst>
      <p:ext uri="{BB962C8B-B14F-4D97-AF65-F5344CB8AC3E}">
        <p14:creationId xmlns:p14="http://schemas.microsoft.com/office/powerpoint/2010/main" val="164636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47B3-3429-0573-941A-0C51AA85D417}"/>
              </a:ext>
            </a:extLst>
          </p:cNvPr>
          <p:cNvSpPr>
            <a:spLocks noGrp="1"/>
          </p:cNvSpPr>
          <p:nvPr>
            <p:ph type="title"/>
          </p:nvPr>
        </p:nvSpPr>
        <p:spPr/>
        <p:txBody>
          <a:bodyPr/>
          <a:lstStyle/>
          <a:p>
            <a:r>
              <a:rPr lang="en-US" dirty="0"/>
              <a:t>SMART Goals</a:t>
            </a:r>
          </a:p>
        </p:txBody>
      </p:sp>
      <p:sp>
        <p:nvSpPr>
          <p:cNvPr id="3" name="Content Placeholder 2">
            <a:extLst>
              <a:ext uri="{FF2B5EF4-FFF2-40B4-BE49-F238E27FC236}">
                <a16:creationId xmlns:a16="http://schemas.microsoft.com/office/drawing/2014/main" id="{6AEE0D6B-02E0-7017-DB3D-1E6E5B79D9E0}"/>
              </a:ext>
            </a:extLst>
          </p:cNvPr>
          <p:cNvSpPr>
            <a:spLocks noGrp="1"/>
          </p:cNvSpPr>
          <p:nvPr>
            <p:ph idx="1"/>
          </p:nvPr>
        </p:nvSpPr>
        <p:spPr/>
        <p:txBody>
          <a:bodyPr vert="horz" lIns="91440" tIns="45720" rIns="91440" bIns="45720" rtlCol="0" anchor="t">
            <a:normAutofit fontScale="85000" lnSpcReduction="10000"/>
          </a:bodyPr>
          <a:lstStyle/>
          <a:p>
            <a:pPr>
              <a:buFont typeface="Arial"/>
              <a:buChar char="•"/>
            </a:pPr>
            <a:r>
              <a:rPr lang="en-US" sz="1200" b="1">
                <a:ea typeface="+mn-lt"/>
                <a:cs typeface="+mn-lt"/>
              </a:rPr>
              <a:t>Goal</a:t>
            </a:r>
            <a:r>
              <a:rPr lang="en-US" sz="1200">
                <a:ea typeface="+mn-lt"/>
                <a:cs typeface="+mn-lt"/>
              </a:rPr>
              <a:t>: "Reduce production defects by 20% in the next six months by implementing stricter quality control checks and employee training programs."</a:t>
            </a:r>
          </a:p>
          <a:p>
            <a:pPr>
              <a:buFont typeface="Arial"/>
              <a:buChar char="•"/>
            </a:pPr>
            <a:r>
              <a:rPr lang="en-US" sz="1200" b="1">
                <a:ea typeface="+mn-lt"/>
                <a:cs typeface="+mn-lt"/>
              </a:rPr>
              <a:t>Explanation</a:t>
            </a:r>
            <a:r>
              <a:rPr lang="en-US" sz="1200">
                <a:ea typeface="+mn-lt"/>
                <a:cs typeface="+mn-lt"/>
              </a:rPr>
              <a:t>: </a:t>
            </a:r>
          </a:p>
          <a:p>
            <a:pPr lvl="1">
              <a:buFont typeface="Arial"/>
              <a:buChar char="•"/>
            </a:pPr>
            <a:r>
              <a:rPr lang="en-US" sz="1200" b="1">
                <a:ea typeface="+mn-lt"/>
                <a:cs typeface="+mn-lt"/>
              </a:rPr>
              <a:t>Specific</a:t>
            </a:r>
            <a:r>
              <a:rPr lang="en-US" sz="1200">
                <a:ea typeface="+mn-lt"/>
                <a:cs typeface="+mn-lt"/>
              </a:rPr>
              <a:t>: Targets defect reduction.</a:t>
            </a:r>
          </a:p>
          <a:p>
            <a:pPr lvl="1">
              <a:buFont typeface="Arial"/>
              <a:buChar char="•"/>
            </a:pPr>
            <a:r>
              <a:rPr lang="en-US" sz="1200" b="1">
                <a:ea typeface="+mn-lt"/>
                <a:cs typeface="+mn-lt"/>
              </a:rPr>
              <a:t>Measurable</a:t>
            </a:r>
            <a:r>
              <a:rPr lang="en-US" sz="1200">
                <a:ea typeface="+mn-lt"/>
                <a:cs typeface="+mn-lt"/>
              </a:rPr>
              <a:t>: Goal is a 20% reduction.</a:t>
            </a:r>
          </a:p>
          <a:p>
            <a:pPr lvl="1">
              <a:buFont typeface="Arial"/>
              <a:buChar char="•"/>
            </a:pPr>
            <a:r>
              <a:rPr lang="en-US" sz="1200" b="1" dirty="0">
                <a:ea typeface="+mn-lt"/>
                <a:cs typeface="+mn-lt"/>
              </a:rPr>
              <a:t>Achievable</a:t>
            </a:r>
            <a:r>
              <a:rPr lang="en-US" sz="1200" dirty="0">
                <a:ea typeface="+mn-lt"/>
                <a:cs typeface="+mn-lt"/>
              </a:rPr>
              <a:t>: Feasible through quality control and training.</a:t>
            </a:r>
          </a:p>
          <a:p>
            <a:pPr lvl="1">
              <a:buFont typeface="Arial"/>
              <a:buChar char="•"/>
            </a:pPr>
            <a:r>
              <a:rPr lang="en-US" sz="1200" b="1" dirty="0">
                <a:ea typeface="+mn-lt"/>
                <a:cs typeface="+mn-lt"/>
              </a:rPr>
              <a:t>Relevant</a:t>
            </a:r>
            <a:r>
              <a:rPr lang="en-US" sz="1200" dirty="0">
                <a:ea typeface="+mn-lt"/>
                <a:cs typeface="+mn-lt"/>
              </a:rPr>
              <a:t>: Important for maintaining high product quality.</a:t>
            </a:r>
          </a:p>
          <a:p>
            <a:pPr lvl="1">
              <a:buFont typeface="Arial"/>
              <a:buChar char="•"/>
            </a:pPr>
            <a:r>
              <a:rPr lang="en-US" sz="1200" b="1" dirty="0">
                <a:ea typeface="+mn-lt"/>
                <a:cs typeface="+mn-lt"/>
              </a:rPr>
              <a:t>Time-bound</a:t>
            </a:r>
            <a:r>
              <a:rPr lang="en-US" sz="1200" dirty="0">
                <a:ea typeface="+mn-lt"/>
                <a:cs typeface="+mn-lt"/>
              </a:rPr>
              <a:t>: Six-month timeframe.</a:t>
            </a:r>
          </a:p>
          <a:p>
            <a:pPr lvl="1">
              <a:buFont typeface="Arial"/>
              <a:buChar char="•"/>
            </a:pPr>
            <a:endParaRPr lang="en-US" sz="1200" dirty="0">
              <a:ea typeface="+mn-lt"/>
              <a:cs typeface="+mn-lt"/>
            </a:endParaRPr>
          </a:p>
          <a:p>
            <a:pPr>
              <a:buFont typeface="Arial"/>
              <a:buChar char="•"/>
            </a:pPr>
            <a:r>
              <a:rPr lang="en-US" b="1">
                <a:ea typeface="+mn-lt"/>
                <a:cs typeface="+mn-lt"/>
              </a:rPr>
              <a:t>Goal</a:t>
            </a:r>
            <a:r>
              <a:rPr lang="en-US">
                <a:ea typeface="+mn-lt"/>
                <a:cs typeface="+mn-lt"/>
              </a:rPr>
              <a:t>: "Increase code coverage for all core modules from 60% to </a:t>
            </a:r>
            <a:r>
              <a:rPr lang="en-US" dirty="0">
                <a:ea typeface="+mn-lt"/>
                <a:cs typeface="+mn-lt"/>
              </a:rPr>
              <a:t>85% by the end of Q3 by implementing automated testing practices and code reviews." </a:t>
            </a:r>
            <a:endParaRPr lang="en-US" dirty="0"/>
          </a:p>
          <a:p>
            <a:pPr>
              <a:buFont typeface="Arial"/>
              <a:buChar char="•"/>
            </a:pPr>
            <a:r>
              <a:rPr lang="en-US" b="1" dirty="0">
                <a:ea typeface="+mn-lt"/>
                <a:cs typeface="+mn-lt"/>
              </a:rPr>
              <a:t>Explanation</a:t>
            </a:r>
            <a:r>
              <a:rPr lang="en-US" dirty="0">
                <a:ea typeface="+mn-lt"/>
                <a:cs typeface="+mn-lt"/>
              </a:rPr>
              <a:t>:  </a:t>
            </a:r>
            <a:endParaRPr lang="en-US" dirty="0"/>
          </a:p>
          <a:p>
            <a:pPr lvl="1">
              <a:buFont typeface="Courier New"/>
              <a:buChar char="o"/>
            </a:pPr>
            <a:r>
              <a:rPr lang="en-US" b="1" dirty="0">
                <a:ea typeface="+mn-lt"/>
                <a:cs typeface="+mn-lt"/>
              </a:rPr>
              <a:t>Specific</a:t>
            </a:r>
            <a:r>
              <a:rPr lang="en-US" dirty="0">
                <a:ea typeface="+mn-lt"/>
                <a:cs typeface="+mn-lt"/>
              </a:rPr>
              <a:t>: Focuses on improving code coverage. </a:t>
            </a:r>
            <a:endParaRPr lang="en-US"/>
          </a:p>
          <a:p>
            <a:pPr lvl="1">
              <a:buFont typeface="Courier New"/>
              <a:buChar char="o"/>
            </a:pPr>
            <a:r>
              <a:rPr lang="en-US" b="1" dirty="0">
                <a:ea typeface="+mn-lt"/>
                <a:cs typeface="+mn-lt"/>
              </a:rPr>
              <a:t>Measurable</a:t>
            </a:r>
            <a:r>
              <a:rPr lang="en-US" dirty="0">
                <a:ea typeface="+mn-lt"/>
                <a:cs typeface="+mn-lt"/>
              </a:rPr>
              <a:t>: Target is 85% coverage. </a:t>
            </a:r>
            <a:endParaRPr lang="en-US"/>
          </a:p>
          <a:p>
            <a:pPr lvl="1">
              <a:buFont typeface="Courier New"/>
              <a:buChar char="o"/>
            </a:pPr>
            <a:r>
              <a:rPr lang="en-US" b="1" dirty="0">
                <a:ea typeface="+mn-lt"/>
                <a:cs typeface="+mn-lt"/>
              </a:rPr>
              <a:t>Achievable</a:t>
            </a:r>
            <a:r>
              <a:rPr lang="en-US" dirty="0">
                <a:ea typeface="+mn-lt"/>
                <a:cs typeface="+mn-lt"/>
              </a:rPr>
              <a:t>: Attainable with resources and planned automation. </a:t>
            </a:r>
            <a:endParaRPr lang="en-US"/>
          </a:p>
          <a:p>
            <a:pPr lvl="1">
              <a:buFont typeface="Courier New"/>
              <a:buChar char="o"/>
            </a:pPr>
            <a:r>
              <a:rPr lang="en-US" b="1" dirty="0">
                <a:ea typeface="+mn-lt"/>
                <a:cs typeface="+mn-lt"/>
              </a:rPr>
              <a:t>Relevant</a:t>
            </a:r>
            <a:r>
              <a:rPr lang="en-US" dirty="0">
                <a:ea typeface="+mn-lt"/>
                <a:cs typeface="+mn-lt"/>
              </a:rPr>
              <a:t>: Aligns with the team’s objective of improving software quality. </a:t>
            </a:r>
            <a:endParaRPr lang="en-US"/>
          </a:p>
          <a:p>
            <a:pPr lvl="1">
              <a:buFont typeface="Courier New"/>
              <a:buChar char="o"/>
            </a:pPr>
            <a:r>
              <a:rPr lang="en-US" b="1" dirty="0">
                <a:ea typeface="+mn-lt"/>
                <a:cs typeface="+mn-lt"/>
              </a:rPr>
              <a:t>Time-bound</a:t>
            </a:r>
            <a:r>
              <a:rPr lang="en-US" dirty="0">
                <a:ea typeface="+mn-lt"/>
                <a:cs typeface="+mn-lt"/>
              </a:rPr>
              <a:t>: Set for completion by the end of Q3. </a:t>
            </a:r>
            <a:endParaRPr lang="en-US" dirty="0"/>
          </a:p>
          <a:p>
            <a:pPr marL="0" indent="0">
              <a:buNone/>
            </a:pPr>
            <a:endParaRPr lang="en-US" dirty="0"/>
          </a:p>
        </p:txBody>
      </p:sp>
    </p:spTree>
    <p:extLst>
      <p:ext uri="{BB962C8B-B14F-4D97-AF65-F5344CB8AC3E}">
        <p14:creationId xmlns:p14="http://schemas.microsoft.com/office/powerpoint/2010/main" val="526588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3FC-6777-FE7E-0019-6FE5F6AD472A}"/>
              </a:ext>
            </a:extLst>
          </p:cNvPr>
          <p:cNvSpPr>
            <a:spLocks noGrp="1"/>
          </p:cNvSpPr>
          <p:nvPr>
            <p:ph type="title"/>
          </p:nvPr>
        </p:nvSpPr>
        <p:spPr/>
        <p:txBody>
          <a:bodyPr/>
          <a:lstStyle/>
          <a:p>
            <a:r>
              <a:rPr lang="en-US" dirty="0"/>
              <a:t>EEF</a:t>
            </a:r>
          </a:p>
        </p:txBody>
      </p:sp>
      <p:sp>
        <p:nvSpPr>
          <p:cNvPr id="3" name="Content Placeholder 2">
            <a:extLst>
              <a:ext uri="{FF2B5EF4-FFF2-40B4-BE49-F238E27FC236}">
                <a16:creationId xmlns:a16="http://schemas.microsoft.com/office/drawing/2014/main" id="{9004DB2F-3AE9-3E75-07E9-AA96C7D22CA6}"/>
              </a:ext>
            </a:extLst>
          </p:cNvPr>
          <p:cNvSpPr>
            <a:spLocks noGrp="1"/>
          </p:cNvSpPr>
          <p:nvPr>
            <p:ph idx="1"/>
          </p:nvPr>
        </p:nvSpPr>
        <p:spPr/>
        <p:txBody>
          <a:bodyPr/>
          <a:lstStyle/>
          <a:p>
            <a:endParaRPr lang="en-US"/>
          </a:p>
        </p:txBody>
      </p:sp>
      <p:pic>
        <p:nvPicPr>
          <p:cNvPr id="5122" name="Picture 2" descr="OPA Vs EEF - Parsadi">
            <a:extLst>
              <a:ext uri="{FF2B5EF4-FFF2-40B4-BE49-F238E27FC236}">
                <a16:creationId xmlns:a16="http://schemas.microsoft.com/office/drawing/2014/main" id="{4DD83911-8420-4BB1-3EE2-20FEC659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87" y="1381919"/>
            <a:ext cx="95250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742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10DD-EA0D-FBDC-111D-0B2242AFC2E3}"/>
              </a:ext>
            </a:extLst>
          </p:cNvPr>
          <p:cNvSpPr>
            <a:spLocks noGrp="1"/>
          </p:cNvSpPr>
          <p:nvPr>
            <p:ph type="title"/>
          </p:nvPr>
        </p:nvSpPr>
        <p:spPr/>
        <p:txBody>
          <a:bodyPr/>
          <a:lstStyle/>
          <a:p>
            <a:r>
              <a:rPr lang="en-US" dirty="0"/>
              <a:t>OPA</a:t>
            </a:r>
          </a:p>
        </p:txBody>
      </p:sp>
      <p:sp>
        <p:nvSpPr>
          <p:cNvPr id="3" name="Content Placeholder 2">
            <a:extLst>
              <a:ext uri="{FF2B5EF4-FFF2-40B4-BE49-F238E27FC236}">
                <a16:creationId xmlns:a16="http://schemas.microsoft.com/office/drawing/2014/main" id="{E9726DAA-4FC3-30E9-FBE7-5F9E0CD48904}"/>
              </a:ext>
            </a:extLst>
          </p:cNvPr>
          <p:cNvSpPr>
            <a:spLocks noGrp="1"/>
          </p:cNvSpPr>
          <p:nvPr>
            <p:ph idx="1"/>
          </p:nvPr>
        </p:nvSpPr>
        <p:spPr/>
        <p:txBody>
          <a:bodyPr>
            <a:normAutofit fontScale="77500" lnSpcReduction="20000"/>
          </a:bodyPr>
          <a:lstStyle/>
          <a:p>
            <a:pPr marL="0" indent="0">
              <a:buNone/>
            </a:pPr>
            <a:endParaRPr lang="en-US" b="1" dirty="0"/>
          </a:p>
          <a:p>
            <a:r>
              <a:rPr lang="en-US" b="1" dirty="0"/>
              <a:t>OPAs</a:t>
            </a:r>
            <a:r>
              <a:rPr lang="en-US" dirty="0"/>
              <a:t> are resources and tools within an organization that help manage projects. These include templates, processes, policies, and historical data.</a:t>
            </a:r>
          </a:p>
          <a:p>
            <a:r>
              <a:rPr lang="en-US" b="1" dirty="0"/>
              <a:t>Types:</a:t>
            </a:r>
          </a:p>
          <a:p>
            <a:pPr>
              <a:buFont typeface="+mj-lt"/>
              <a:buAutoNum type="arabicPeriod"/>
            </a:pPr>
            <a:r>
              <a:rPr lang="en-US" b="1" dirty="0"/>
              <a:t>Processes and Procedures</a:t>
            </a:r>
            <a:r>
              <a:rPr lang="en-US" dirty="0"/>
              <a:t>: </a:t>
            </a:r>
          </a:p>
          <a:p>
            <a:pPr marL="742950" lvl="1" indent="-285750">
              <a:buFont typeface="+mj-lt"/>
              <a:buAutoNum type="arabicPeriod"/>
            </a:pPr>
            <a:r>
              <a:rPr lang="en-US" dirty="0"/>
              <a:t>Risk management procedures.</a:t>
            </a:r>
          </a:p>
          <a:p>
            <a:pPr marL="742950" lvl="1" indent="-285750">
              <a:buFont typeface="+mj-lt"/>
              <a:buAutoNum type="arabicPeriod"/>
            </a:pPr>
            <a:r>
              <a:rPr lang="en-US" dirty="0"/>
              <a:t>Quality assurance policies.</a:t>
            </a:r>
          </a:p>
          <a:p>
            <a:pPr>
              <a:buFont typeface="+mj-lt"/>
              <a:buAutoNum type="arabicPeriod"/>
            </a:pPr>
            <a:r>
              <a:rPr lang="en-US" b="1" dirty="0"/>
              <a:t>Knowledge Repositories</a:t>
            </a:r>
            <a:r>
              <a:rPr lang="en-US" dirty="0"/>
              <a:t>: </a:t>
            </a:r>
          </a:p>
          <a:p>
            <a:pPr marL="742950" lvl="1" indent="-285750">
              <a:buFont typeface="+mj-lt"/>
              <a:buAutoNum type="arabicPeriod"/>
            </a:pPr>
            <a:r>
              <a:rPr lang="en-US" dirty="0"/>
              <a:t>Lessons learned.</a:t>
            </a:r>
          </a:p>
          <a:p>
            <a:pPr marL="742950" lvl="1" indent="-285750">
              <a:buFont typeface="+mj-lt"/>
              <a:buAutoNum type="arabicPeriod"/>
            </a:pPr>
            <a:r>
              <a:rPr lang="en-US" dirty="0"/>
              <a:t>Historical project data.</a:t>
            </a:r>
          </a:p>
          <a:p>
            <a:r>
              <a:rPr lang="en-US" b="1" dirty="0"/>
              <a:t>Example:</a:t>
            </a:r>
          </a:p>
          <a:p>
            <a:pPr>
              <a:buFont typeface="Arial" panose="020B0604020202020204" pitchFamily="34" charset="0"/>
              <a:buChar char="•"/>
            </a:pPr>
            <a:r>
              <a:rPr lang="en-US" b="1" dirty="0"/>
              <a:t>OPA Resource</a:t>
            </a:r>
            <a:r>
              <a:rPr lang="en-US" dirty="0"/>
              <a:t>: A risk management template from a previous project.</a:t>
            </a:r>
          </a:p>
          <a:p>
            <a:pPr>
              <a:buFont typeface="Arial" panose="020B0604020202020204" pitchFamily="34" charset="0"/>
              <a:buChar char="•"/>
            </a:pPr>
            <a:r>
              <a:rPr lang="en-US" b="1" dirty="0"/>
              <a:t>Knowledge Repository</a:t>
            </a:r>
            <a:r>
              <a:rPr lang="en-US" dirty="0"/>
              <a:t>: Lessons learned from a past app development project.</a:t>
            </a:r>
          </a:p>
          <a:p>
            <a:endParaRPr lang="en-US" dirty="0"/>
          </a:p>
        </p:txBody>
      </p:sp>
    </p:spTree>
    <p:extLst>
      <p:ext uri="{BB962C8B-B14F-4D97-AF65-F5344CB8AC3E}">
        <p14:creationId xmlns:p14="http://schemas.microsoft.com/office/powerpoint/2010/main" val="181356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B833-7A58-DED5-6C6E-FC9FBA2A00E9}"/>
              </a:ext>
            </a:extLst>
          </p:cNvPr>
          <p:cNvSpPr>
            <a:spLocks noGrp="1"/>
          </p:cNvSpPr>
          <p:nvPr>
            <p:ph type="title"/>
          </p:nvPr>
        </p:nvSpPr>
        <p:spPr/>
        <p:txBody>
          <a:bodyPr/>
          <a:lstStyle/>
          <a:p>
            <a:r>
              <a:rPr lang="en-US" dirty="0"/>
              <a:t>OPA</a:t>
            </a:r>
          </a:p>
        </p:txBody>
      </p:sp>
      <p:sp>
        <p:nvSpPr>
          <p:cNvPr id="3" name="Content Placeholder 2">
            <a:extLst>
              <a:ext uri="{FF2B5EF4-FFF2-40B4-BE49-F238E27FC236}">
                <a16:creationId xmlns:a16="http://schemas.microsoft.com/office/drawing/2014/main" id="{C2EEDBFF-BB81-9E3E-807F-68190C5AB4C4}"/>
              </a:ext>
            </a:extLst>
          </p:cNvPr>
          <p:cNvSpPr>
            <a:spLocks noGrp="1"/>
          </p:cNvSpPr>
          <p:nvPr>
            <p:ph idx="1"/>
          </p:nvPr>
        </p:nvSpPr>
        <p:spPr/>
        <p:txBody>
          <a:bodyPr>
            <a:normAutofit fontScale="85000" lnSpcReduction="10000"/>
          </a:bodyPr>
          <a:lstStyle/>
          <a:p>
            <a:pPr algn="l"/>
            <a:r>
              <a:rPr lang="en-US" b="1" i="0" dirty="0">
                <a:solidFill>
                  <a:srgbClr val="242424"/>
                </a:solidFill>
                <a:effectLst/>
                <a:latin typeface="Segoe UI" panose="020B0502040204020203" pitchFamily="34" charset="0"/>
              </a:rPr>
              <a:t>Organizational Process Assets (OPA)</a:t>
            </a:r>
          </a:p>
          <a:p>
            <a:pPr lvl="1"/>
            <a:r>
              <a:rPr lang="en-US" b="0" i="0" dirty="0">
                <a:solidFill>
                  <a:srgbClr val="242424"/>
                </a:solidFill>
                <a:effectLst/>
                <a:latin typeface="Segoe UI" panose="020B0502040204020203" pitchFamily="34" charset="0"/>
              </a:rPr>
              <a:t>OPA are internal to the organization and include any processes, policies, procedures, and knowledge bases that the organization uses to manage projects. These assets help ensure consistency and efficiency in project execution.</a:t>
            </a:r>
          </a:p>
          <a:p>
            <a:pPr algn="l"/>
            <a:r>
              <a:rPr lang="en-US" b="0" i="0" dirty="0">
                <a:solidFill>
                  <a:srgbClr val="242424"/>
                </a:solidFill>
                <a:effectLst/>
                <a:latin typeface="Segoe UI" panose="020B0502040204020203" pitchFamily="34" charset="0"/>
              </a:rPr>
              <a:t>OPA can be divided into two main categories:</a:t>
            </a:r>
          </a:p>
          <a:p>
            <a:pPr lvl="1">
              <a:spcBef>
                <a:spcPts val="750"/>
              </a:spcBef>
              <a:spcAft>
                <a:spcPts val="750"/>
              </a:spcAft>
            </a:pPr>
            <a:r>
              <a:rPr lang="en-US" b="1" i="0" dirty="0">
                <a:solidFill>
                  <a:srgbClr val="242424"/>
                </a:solidFill>
                <a:effectLst/>
                <a:latin typeface="Segoe UI" panose="020B0502040204020203" pitchFamily="34" charset="0"/>
              </a:rPr>
              <a:t>Processes, Policies, and Procedures</a:t>
            </a:r>
            <a:r>
              <a:rPr lang="en-US" b="0" i="0" dirty="0">
                <a:solidFill>
                  <a:srgbClr val="242424"/>
                </a:solidFill>
                <a:effectLst/>
                <a:latin typeface="Segoe UI" panose="020B0502040204020203" pitchFamily="34" charset="0"/>
              </a:rPr>
              <a:t>: These include project initiation processes, risk management policies, and change control procedures.</a:t>
            </a:r>
          </a:p>
          <a:p>
            <a:pPr lvl="1">
              <a:spcBef>
                <a:spcPts val="750"/>
              </a:spcBef>
              <a:spcAft>
                <a:spcPts val="750"/>
              </a:spcAft>
            </a:pPr>
            <a:r>
              <a:rPr lang="en-US" b="1" i="0" dirty="0">
                <a:solidFill>
                  <a:srgbClr val="242424"/>
                </a:solidFill>
                <a:effectLst/>
                <a:latin typeface="Segoe UI" panose="020B0502040204020203" pitchFamily="34" charset="0"/>
              </a:rPr>
              <a:t>Organizational Knowledge Bases</a:t>
            </a:r>
            <a:r>
              <a:rPr lang="en-US" b="0" i="0" dirty="0">
                <a:solidFill>
                  <a:srgbClr val="242424"/>
                </a:solidFill>
                <a:effectLst/>
                <a:latin typeface="Segoe UI" panose="020B0502040204020203" pitchFamily="34" charset="0"/>
              </a:rPr>
              <a:t>: These are repositories of historical information, lessons learned, and project documentation.</a:t>
            </a:r>
          </a:p>
          <a:p>
            <a:pPr algn="l"/>
            <a:r>
              <a:rPr lang="en-US" b="1" i="0" dirty="0">
                <a:solidFill>
                  <a:srgbClr val="242424"/>
                </a:solidFill>
                <a:effectLst/>
                <a:latin typeface="Segoe UI" panose="020B0502040204020203" pitchFamily="34" charset="0"/>
              </a:rPr>
              <a:t>Example of OPA</a:t>
            </a:r>
            <a:r>
              <a:rPr lang="en-US" b="0" i="0" dirty="0">
                <a:solidFill>
                  <a:srgbClr val="242424"/>
                </a:solidFill>
                <a:effectLst/>
                <a:latin typeface="Segoe UI" panose="020B0502040204020203" pitchFamily="34" charset="0"/>
              </a:rPr>
              <a:t>: A company might have a standardized project management template that all project managers use to create their project plans. This template ensures that all projects follow a consistent format and include all necessary information</a:t>
            </a:r>
          </a:p>
          <a:p>
            <a:endParaRPr lang="en-US" dirty="0"/>
          </a:p>
        </p:txBody>
      </p:sp>
    </p:spTree>
    <p:extLst>
      <p:ext uri="{BB962C8B-B14F-4D97-AF65-F5344CB8AC3E}">
        <p14:creationId xmlns:p14="http://schemas.microsoft.com/office/powerpoint/2010/main" val="375808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FFC9-3AA3-8D60-3864-584EE6B0F6D0}"/>
              </a:ext>
            </a:extLst>
          </p:cNvPr>
          <p:cNvSpPr>
            <a:spLocks noGrp="1"/>
          </p:cNvSpPr>
          <p:nvPr>
            <p:ph type="title"/>
          </p:nvPr>
        </p:nvSpPr>
        <p:spPr/>
        <p:txBody>
          <a:bodyPr/>
          <a:lstStyle/>
          <a:p>
            <a:r>
              <a:rPr lang="en-US" dirty="0"/>
              <a:t>OPA</a:t>
            </a:r>
          </a:p>
        </p:txBody>
      </p:sp>
      <p:pic>
        <p:nvPicPr>
          <p:cNvPr id="4098" name="Picture 2" descr="OPA Vs EEF - Parsadi">
            <a:extLst>
              <a:ext uri="{FF2B5EF4-FFF2-40B4-BE49-F238E27FC236}">
                <a16:creationId xmlns:a16="http://schemas.microsoft.com/office/drawing/2014/main" id="{90259FEE-0245-F67D-F9C3-CBFBBBCB06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0238" y="1825625"/>
            <a:ext cx="79115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898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3966-909A-89D3-4DF7-BCF461476E33}"/>
              </a:ext>
            </a:extLst>
          </p:cNvPr>
          <p:cNvSpPr>
            <a:spLocks noGrp="1"/>
          </p:cNvSpPr>
          <p:nvPr>
            <p:ph type="title"/>
          </p:nvPr>
        </p:nvSpPr>
        <p:spPr/>
        <p:txBody>
          <a:bodyPr/>
          <a:lstStyle/>
          <a:p>
            <a:r>
              <a:rPr lang="en-US" dirty="0"/>
              <a:t>Risk Register</a:t>
            </a:r>
          </a:p>
        </p:txBody>
      </p:sp>
      <p:sp>
        <p:nvSpPr>
          <p:cNvPr id="3" name="Content Placeholder 2">
            <a:extLst>
              <a:ext uri="{FF2B5EF4-FFF2-40B4-BE49-F238E27FC236}">
                <a16:creationId xmlns:a16="http://schemas.microsoft.com/office/drawing/2014/main" id="{AD8E4CE4-1DB8-F4BB-8B8F-2A4F0DD40F03}"/>
              </a:ext>
            </a:extLst>
          </p:cNvPr>
          <p:cNvSpPr>
            <a:spLocks noGrp="1"/>
          </p:cNvSpPr>
          <p:nvPr>
            <p:ph idx="1"/>
          </p:nvPr>
        </p:nvSpPr>
        <p:spPr/>
        <p:txBody>
          <a:bodyPr>
            <a:normAutofit fontScale="55000" lnSpcReduction="20000"/>
          </a:bodyPr>
          <a:lstStyle/>
          <a:p>
            <a:r>
              <a:rPr lang="en-US" dirty="0"/>
              <a:t>A </a:t>
            </a:r>
            <a:r>
              <a:rPr lang="en-US" b="1" dirty="0"/>
              <a:t>Risk Register</a:t>
            </a:r>
            <a:r>
              <a:rPr lang="en-US" dirty="0"/>
              <a:t> is a document that lists all identified risks, their potential impacts, and mitigation strategies.</a:t>
            </a:r>
          </a:p>
          <a:p>
            <a:r>
              <a:rPr lang="en-US" b="1" dirty="0"/>
              <a:t>Key Components:</a:t>
            </a:r>
          </a:p>
          <a:p>
            <a:pPr lvl="1"/>
            <a:r>
              <a:rPr lang="en-US" b="1" dirty="0"/>
              <a:t>Risk Description</a:t>
            </a:r>
            <a:r>
              <a:rPr lang="en-US" dirty="0"/>
              <a:t>.</a:t>
            </a:r>
          </a:p>
          <a:p>
            <a:pPr lvl="1"/>
            <a:r>
              <a:rPr lang="en-US" b="1" dirty="0"/>
              <a:t>Likelihood</a:t>
            </a:r>
            <a:r>
              <a:rPr lang="en-US" dirty="0"/>
              <a:t>: Probability of occurrence.</a:t>
            </a:r>
          </a:p>
          <a:p>
            <a:pPr lvl="1"/>
            <a:r>
              <a:rPr lang="en-US" b="1" dirty="0"/>
              <a:t>Impact</a:t>
            </a:r>
            <a:r>
              <a:rPr lang="en-US" dirty="0"/>
              <a:t>: Severity on the project.</a:t>
            </a:r>
          </a:p>
          <a:p>
            <a:pPr lvl="1"/>
            <a:r>
              <a:rPr lang="en-US" b="1" dirty="0"/>
              <a:t>Owner</a:t>
            </a:r>
            <a:r>
              <a:rPr lang="en-US" dirty="0"/>
              <a:t>: Person responsible for managing the risk.</a:t>
            </a:r>
          </a:p>
          <a:p>
            <a:pPr lvl="1"/>
            <a:r>
              <a:rPr lang="en-US" b="1" dirty="0"/>
              <a:t>Mitigation Plan</a:t>
            </a:r>
            <a:r>
              <a:rPr lang="en-US" dirty="0"/>
              <a:t>: Actions to reduce risk.</a:t>
            </a:r>
          </a:p>
          <a:p>
            <a:r>
              <a:rPr lang="en-US" b="1" dirty="0"/>
              <a:t>Types:</a:t>
            </a:r>
          </a:p>
          <a:p>
            <a:pPr>
              <a:buFont typeface="+mj-lt"/>
              <a:buAutoNum type="arabicPeriod"/>
            </a:pPr>
            <a:r>
              <a:rPr lang="en-US" b="1" dirty="0"/>
              <a:t>Project Risks</a:t>
            </a:r>
            <a:r>
              <a:rPr lang="en-US" dirty="0"/>
              <a:t>: </a:t>
            </a:r>
          </a:p>
          <a:p>
            <a:pPr marL="742950" lvl="1" indent="-285750">
              <a:buFont typeface="+mj-lt"/>
              <a:buAutoNum type="arabicPeriod"/>
            </a:pPr>
            <a:r>
              <a:rPr lang="en-US" b="1" dirty="0"/>
              <a:t>Technical Risks</a:t>
            </a:r>
            <a:r>
              <a:rPr lang="en-US" dirty="0"/>
              <a:t>: Technology not performing as expected.</a:t>
            </a:r>
          </a:p>
          <a:p>
            <a:pPr marL="742950" lvl="1" indent="-285750">
              <a:buFont typeface="+mj-lt"/>
              <a:buAutoNum type="arabicPeriod"/>
            </a:pPr>
            <a:r>
              <a:rPr lang="en-US" b="1" dirty="0"/>
              <a:t>Schedule Risks</a:t>
            </a:r>
            <a:r>
              <a:rPr lang="en-US" dirty="0"/>
              <a:t>: Delays in key milestones.</a:t>
            </a:r>
          </a:p>
          <a:p>
            <a:pPr>
              <a:buFont typeface="+mj-lt"/>
              <a:buAutoNum type="arabicPeriod"/>
            </a:pPr>
            <a:r>
              <a:rPr lang="en-US" b="1" dirty="0"/>
              <a:t>Operational Risks</a:t>
            </a:r>
            <a:r>
              <a:rPr lang="en-US" dirty="0"/>
              <a:t>: </a:t>
            </a:r>
          </a:p>
          <a:p>
            <a:pPr marL="742950" lvl="1" indent="-285750">
              <a:buFont typeface="+mj-lt"/>
              <a:buAutoNum type="arabicPeriod"/>
            </a:pPr>
            <a:r>
              <a:rPr lang="en-US" b="1" dirty="0"/>
              <a:t>Resource Risks</a:t>
            </a:r>
            <a:r>
              <a:rPr lang="en-US" dirty="0"/>
              <a:t>: Unavailability of key team members.</a:t>
            </a:r>
          </a:p>
          <a:p>
            <a:pPr marL="742950" lvl="1" indent="-285750">
              <a:buFont typeface="+mj-lt"/>
              <a:buAutoNum type="arabicPeriod"/>
            </a:pPr>
            <a:r>
              <a:rPr lang="en-US" b="1" dirty="0"/>
              <a:t>Budget Risks</a:t>
            </a:r>
            <a:r>
              <a:rPr lang="en-US" dirty="0"/>
              <a:t>: Cost overruns.</a:t>
            </a:r>
          </a:p>
          <a:p>
            <a:pPr>
              <a:buFont typeface="+mj-lt"/>
              <a:buAutoNum type="arabicPeriod"/>
            </a:pPr>
            <a:r>
              <a:rPr lang="en-US" b="1" dirty="0"/>
              <a:t>External Risks</a:t>
            </a:r>
            <a:r>
              <a:rPr lang="en-US" dirty="0"/>
              <a:t>: </a:t>
            </a:r>
          </a:p>
          <a:p>
            <a:pPr marL="742950" lvl="1" indent="-285750">
              <a:buFont typeface="+mj-lt"/>
              <a:buAutoNum type="arabicPeriod"/>
            </a:pPr>
            <a:r>
              <a:rPr lang="en-US" b="1" dirty="0"/>
              <a:t>Regulatory Risks</a:t>
            </a:r>
            <a:r>
              <a:rPr lang="en-US" dirty="0"/>
              <a:t>: Compliance with new laws.</a:t>
            </a:r>
          </a:p>
          <a:p>
            <a:pPr marL="742950" lvl="1" indent="-285750">
              <a:buFont typeface="+mj-lt"/>
              <a:buAutoNum type="arabicPeriod"/>
            </a:pPr>
            <a:r>
              <a:rPr lang="en-US" b="1" dirty="0"/>
              <a:t>Environmental Risks</a:t>
            </a:r>
            <a:r>
              <a:rPr lang="en-US" dirty="0"/>
              <a:t>: Natural disasters.</a:t>
            </a:r>
          </a:p>
          <a:p>
            <a:endParaRPr lang="en-US" dirty="0"/>
          </a:p>
        </p:txBody>
      </p:sp>
    </p:spTree>
    <p:extLst>
      <p:ext uri="{BB962C8B-B14F-4D97-AF65-F5344CB8AC3E}">
        <p14:creationId xmlns:p14="http://schemas.microsoft.com/office/powerpoint/2010/main" val="3501517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87860-D1CD-48D9-4A65-DC922BD718B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Risk Register</a:t>
            </a:r>
          </a:p>
        </p:txBody>
      </p:sp>
      <p:pic>
        <p:nvPicPr>
          <p:cNvPr id="6146" name="Picture 2" descr="20 Common Project Risks - example Risk Register">
            <a:extLst>
              <a:ext uri="{FF2B5EF4-FFF2-40B4-BE49-F238E27FC236}">
                <a16:creationId xmlns:a16="http://schemas.microsoft.com/office/drawing/2014/main" id="{C1EA833B-5508-8E33-C04C-AA5FE2DBD4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679302"/>
            <a:ext cx="6780700" cy="349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077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38577C-990A-CE0D-AB8A-93F6F9D6F75E}"/>
            </a:ext>
          </a:extLst>
        </p:cNvPr>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3EBDAF-9B7B-3899-EE26-EC67FC2A8403}"/>
              </a:ext>
            </a:extLst>
          </p:cNvPr>
          <p:cNvSpPr>
            <a:spLocks noGrp="1"/>
          </p:cNvSpPr>
          <p:nvPr>
            <p:ph type="title"/>
          </p:nvPr>
        </p:nvSpPr>
        <p:spPr>
          <a:xfrm>
            <a:off x="761999" y="463941"/>
            <a:ext cx="9963509" cy="1616529"/>
          </a:xfrm>
        </p:spPr>
        <p:txBody>
          <a:bodyPr>
            <a:normAutofit/>
          </a:bodyPr>
          <a:lstStyle/>
          <a:p>
            <a:r>
              <a:rPr lang="en-US" sz="4000"/>
              <a:t>Risk Register</a:t>
            </a:r>
          </a:p>
        </p:txBody>
      </p:sp>
      <p:graphicFrame>
        <p:nvGraphicFramePr>
          <p:cNvPr id="6" name="Content Placeholder 5">
            <a:extLst>
              <a:ext uri="{FF2B5EF4-FFF2-40B4-BE49-F238E27FC236}">
                <a16:creationId xmlns:a16="http://schemas.microsoft.com/office/drawing/2014/main" id="{4A76D879-3B46-2020-1130-2F4DCCAA08C5}"/>
              </a:ext>
            </a:extLst>
          </p:cNvPr>
          <p:cNvGraphicFramePr>
            <a:graphicFrameLocks noGrp="1"/>
          </p:cNvGraphicFramePr>
          <p:nvPr>
            <p:ph idx="1"/>
            <p:extLst>
              <p:ext uri="{D42A27DB-BD31-4B8C-83A1-F6EECF244321}">
                <p14:modId xmlns:p14="http://schemas.microsoft.com/office/powerpoint/2010/main" val="3764981553"/>
              </p:ext>
            </p:extLst>
          </p:nvPr>
        </p:nvGraphicFramePr>
        <p:xfrm>
          <a:off x="905668" y="3208664"/>
          <a:ext cx="10383434" cy="2746664"/>
        </p:xfrm>
        <a:graphic>
          <a:graphicData uri="http://schemas.openxmlformats.org/drawingml/2006/table">
            <a:tbl>
              <a:tblPr/>
              <a:tblGrid>
                <a:gridCol w="2134232">
                  <a:extLst>
                    <a:ext uri="{9D8B030D-6E8A-4147-A177-3AD203B41FA5}">
                      <a16:colId xmlns:a16="http://schemas.microsoft.com/office/drawing/2014/main" val="2488118375"/>
                    </a:ext>
                  </a:extLst>
                </a:gridCol>
                <a:gridCol w="2134232">
                  <a:extLst>
                    <a:ext uri="{9D8B030D-6E8A-4147-A177-3AD203B41FA5}">
                      <a16:colId xmlns:a16="http://schemas.microsoft.com/office/drawing/2014/main" val="3926720016"/>
                    </a:ext>
                  </a:extLst>
                </a:gridCol>
                <a:gridCol w="1812611">
                  <a:extLst>
                    <a:ext uri="{9D8B030D-6E8A-4147-A177-3AD203B41FA5}">
                      <a16:colId xmlns:a16="http://schemas.microsoft.com/office/drawing/2014/main" val="2219721667"/>
                    </a:ext>
                  </a:extLst>
                </a:gridCol>
                <a:gridCol w="2134232">
                  <a:extLst>
                    <a:ext uri="{9D8B030D-6E8A-4147-A177-3AD203B41FA5}">
                      <a16:colId xmlns:a16="http://schemas.microsoft.com/office/drawing/2014/main" val="1002199615"/>
                    </a:ext>
                  </a:extLst>
                </a:gridCol>
                <a:gridCol w="2168127">
                  <a:extLst>
                    <a:ext uri="{9D8B030D-6E8A-4147-A177-3AD203B41FA5}">
                      <a16:colId xmlns:a16="http://schemas.microsoft.com/office/drawing/2014/main" val="1324675649"/>
                    </a:ext>
                  </a:extLst>
                </a:gridCol>
              </a:tblGrid>
              <a:tr h="408288">
                <a:tc>
                  <a:txBody>
                    <a:bodyPr/>
                    <a:lstStyle/>
                    <a:p>
                      <a:r>
                        <a:rPr lang="en-US" sz="1800" b="1"/>
                        <a:t>Risk</a:t>
                      </a:r>
                      <a:endParaRPr lang="en-US" sz="1800"/>
                    </a:p>
                  </a:txBody>
                  <a:tcPr marL="92793" marR="92793" marT="46396" marB="46396" anchor="ctr">
                    <a:lnL>
                      <a:noFill/>
                    </a:lnL>
                    <a:lnR>
                      <a:noFill/>
                    </a:lnR>
                    <a:lnT>
                      <a:noFill/>
                    </a:lnT>
                    <a:lnB>
                      <a:noFill/>
                    </a:lnB>
                    <a:noFill/>
                  </a:tcPr>
                </a:tc>
                <a:tc>
                  <a:txBody>
                    <a:bodyPr/>
                    <a:lstStyle/>
                    <a:p>
                      <a:r>
                        <a:rPr lang="en-US" sz="1800" b="1"/>
                        <a:t>Likelihood</a:t>
                      </a:r>
                      <a:endParaRPr lang="en-US" sz="1800"/>
                    </a:p>
                  </a:txBody>
                  <a:tcPr marL="92793" marR="92793" marT="46396" marB="46396" anchor="ctr">
                    <a:lnL>
                      <a:noFill/>
                    </a:lnL>
                    <a:lnR>
                      <a:noFill/>
                    </a:lnR>
                    <a:lnT>
                      <a:noFill/>
                    </a:lnT>
                    <a:lnB>
                      <a:noFill/>
                    </a:lnB>
                    <a:noFill/>
                  </a:tcPr>
                </a:tc>
                <a:tc>
                  <a:txBody>
                    <a:bodyPr/>
                    <a:lstStyle/>
                    <a:p>
                      <a:r>
                        <a:rPr lang="en-US" sz="1800" b="1"/>
                        <a:t>Impact</a:t>
                      </a:r>
                      <a:endParaRPr lang="en-US" sz="1800"/>
                    </a:p>
                  </a:txBody>
                  <a:tcPr marL="92793" marR="92793" marT="46396" marB="46396" anchor="ctr">
                    <a:lnL>
                      <a:noFill/>
                    </a:lnL>
                    <a:lnR>
                      <a:noFill/>
                    </a:lnR>
                    <a:lnT>
                      <a:noFill/>
                    </a:lnT>
                    <a:lnB>
                      <a:noFill/>
                    </a:lnB>
                    <a:noFill/>
                  </a:tcPr>
                </a:tc>
                <a:tc>
                  <a:txBody>
                    <a:bodyPr/>
                    <a:lstStyle/>
                    <a:p>
                      <a:r>
                        <a:rPr lang="en-US" sz="1800" b="1"/>
                        <a:t>Owner</a:t>
                      </a:r>
                      <a:endParaRPr lang="en-US" sz="1800"/>
                    </a:p>
                  </a:txBody>
                  <a:tcPr marL="92793" marR="92793" marT="46396" marB="46396" anchor="ctr">
                    <a:lnL>
                      <a:noFill/>
                    </a:lnL>
                    <a:lnR>
                      <a:noFill/>
                    </a:lnR>
                    <a:lnT>
                      <a:noFill/>
                    </a:lnT>
                    <a:lnB>
                      <a:noFill/>
                    </a:lnB>
                    <a:noFill/>
                  </a:tcPr>
                </a:tc>
                <a:tc>
                  <a:txBody>
                    <a:bodyPr/>
                    <a:lstStyle/>
                    <a:p>
                      <a:r>
                        <a:rPr lang="en-US" sz="1800" b="1"/>
                        <a:t>Mitigation Plan</a:t>
                      </a:r>
                      <a:endParaRPr lang="en-US" sz="1800"/>
                    </a:p>
                  </a:txBody>
                  <a:tcPr marL="92793" marR="92793" marT="46396" marB="46396" anchor="ctr">
                    <a:lnL>
                      <a:noFill/>
                    </a:lnL>
                    <a:lnR>
                      <a:noFill/>
                    </a:lnR>
                    <a:lnT>
                      <a:noFill/>
                    </a:lnT>
                    <a:lnB>
                      <a:noFill/>
                    </a:lnB>
                    <a:noFill/>
                  </a:tcPr>
                </a:tc>
                <a:extLst>
                  <a:ext uri="{0D108BD9-81ED-4DB2-BD59-A6C34878D82A}">
                    <a16:rowId xmlns:a16="http://schemas.microsoft.com/office/drawing/2014/main" val="3770742410"/>
                  </a:ext>
                </a:extLst>
              </a:tr>
              <a:tr h="965044">
                <a:tc>
                  <a:txBody>
                    <a:bodyPr/>
                    <a:lstStyle/>
                    <a:p>
                      <a:r>
                        <a:rPr lang="en-US" sz="1800"/>
                        <a:t>Payment gateway failure</a:t>
                      </a:r>
                    </a:p>
                  </a:txBody>
                  <a:tcPr marL="92793" marR="92793" marT="46396" marB="46396" anchor="ctr">
                    <a:lnL>
                      <a:noFill/>
                    </a:lnL>
                    <a:lnR>
                      <a:noFill/>
                    </a:lnR>
                    <a:lnT>
                      <a:noFill/>
                    </a:lnT>
                    <a:lnB>
                      <a:noFill/>
                    </a:lnB>
                    <a:noFill/>
                  </a:tcPr>
                </a:tc>
                <a:tc>
                  <a:txBody>
                    <a:bodyPr/>
                    <a:lstStyle/>
                    <a:p>
                      <a:r>
                        <a:rPr lang="en-US" sz="1800"/>
                        <a:t>High</a:t>
                      </a:r>
                    </a:p>
                  </a:txBody>
                  <a:tcPr marL="92793" marR="92793" marT="46396" marB="46396" anchor="ctr">
                    <a:lnL>
                      <a:noFill/>
                    </a:lnL>
                    <a:lnR>
                      <a:noFill/>
                    </a:lnR>
                    <a:lnT>
                      <a:noFill/>
                    </a:lnT>
                    <a:lnB>
                      <a:noFill/>
                    </a:lnB>
                    <a:noFill/>
                  </a:tcPr>
                </a:tc>
                <a:tc>
                  <a:txBody>
                    <a:bodyPr/>
                    <a:lstStyle/>
                    <a:p>
                      <a:r>
                        <a:rPr lang="en-US" sz="1800"/>
                        <a:t>High</a:t>
                      </a:r>
                    </a:p>
                  </a:txBody>
                  <a:tcPr marL="92793" marR="92793" marT="46396" marB="46396" anchor="ctr">
                    <a:lnL>
                      <a:noFill/>
                    </a:lnL>
                    <a:lnR>
                      <a:noFill/>
                    </a:lnR>
                    <a:lnT>
                      <a:noFill/>
                    </a:lnT>
                    <a:lnB>
                      <a:noFill/>
                    </a:lnB>
                    <a:noFill/>
                  </a:tcPr>
                </a:tc>
                <a:tc>
                  <a:txBody>
                    <a:bodyPr/>
                    <a:lstStyle/>
                    <a:p>
                      <a:r>
                        <a:rPr lang="en-US" sz="1800"/>
                        <a:t>Tech Lead</a:t>
                      </a:r>
                    </a:p>
                  </a:txBody>
                  <a:tcPr marL="92793" marR="92793" marT="46396" marB="46396" anchor="ctr">
                    <a:lnL>
                      <a:noFill/>
                    </a:lnL>
                    <a:lnR>
                      <a:noFill/>
                    </a:lnR>
                    <a:lnT>
                      <a:noFill/>
                    </a:lnT>
                    <a:lnB>
                      <a:noFill/>
                    </a:lnB>
                    <a:noFill/>
                  </a:tcPr>
                </a:tc>
                <a:tc>
                  <a:txBody>
                    <a:bodyPr/>
                    <a:lstStyle/>
                    <a:p>
                      <a:r>
                        <a:rPr lang="en-US" sz="1800"/>
                        <a:t>Test backup gateways in advance</a:t>
                      </a:r>
                    </a:p>
                  </a:txBody>
                  <a:tcPr marL="92793" marR="92793" marT="46396" marB="46396" anchor="ctr">
                    <a:lnL>
                      <a:noFill/>
                    </a:lnL>
                    <a:lnR>
                      <a:noFill/>
                    </a:lnR>
                    <a:lnT>
                      <a:noFill/>
                    </a:lnT>
                    <a:lnB>
                      <a:noFill/>
                    </a:lnB>
                    <a:noFill/>
                  </a:tcPr>
                </a:tc>
                <a:extLst>
                  <a:ext uri="{0D108BD9-81ED-4DB2-BD59-A6C34878D82A}">
                    <a16:rowId xmlns:a16="http://schemas.microsoft.com/office/drawing/2014/main" val="1577932156"/>
                  </a:ext>
                </a:extLst>
              </a:tr>
              <a:tr h="686666">
                <a:tc>
                  <a:txBody>
                    <a:bodyPr/>
                    <a:lstStyle/>
                    <a:p>
                      <a:r>
                        <a:rPr lang="en-US" sz="1800"/>
                        <a:t>Developer availability</a:t>
                      </a:r>
                    </a:p>
                  </a:txBody>
                  <a:tcPr marL="92793" marR="92793" marT="46396" marB="46396" anchor="ctr">
                    <a:lnL>
                      <a:noFill/>
                    </a:lnL>
                    <a:lnR>
                      <a:noFill/>
                    </a:lnR>
                    <a:lnT>
                      <a:noFill/>
                    </a:lnT>
                    <a:lnB>
                      <a:noFill/>
                    </a:lnB>
                    <a:noFill/>
                  </a:tcPr>
                </a:tc>
                <a:tc>
                  <a:txBody>
                    <a:bodyPr/>
                    <a:lstStyle/>
                    <a:p>
                      <a:r>
                        <a:rPr lang="en-US" sz="1800"/>
                        <a:t>Medium</a:t>
                      </a:r>
                    </a:p>
                  </a:txBody>
                  <a:tcPr marL="92793" marR="92793" marT="46396" marB="46396" anchor="ctr">
                    <a:lnL>
                      <a:noFill/>
                    </a:lnL>
                    <a:lnR>
                      <a:noFill/>
                    </a:lnR>
                    <a:lnT>
                      <a:noFill/>
                    </a:lnT>
                    <a:lnB>
                      <a:noFill/>
                    </a:lnB>
                    <a:noFill/>
                  </a:tcPr>
                </a:tc>
                <a:tc>
                  <a:txBody>
                    <a:bodyPr/>
                    <a:lstStyle/>
                    <a:p>
                      <a:r>
                        <a:rPr lang="en-US" sz="1800"/>
                        <a:t>Medium</a:t>
                      </a:r>
                    </a:p>
                  </a:txBody>
                  <a:tcPr marL="92793" marR="92793" marT="46396" marB="46396" anchor="ctr">
                    <a:lnL>
                      <a:noFill/>
                    </a:lnL>
                    <a:lnR>
                      <a:noFill/>
                    </a:lnR>
                    <a:lnT>
                      <a:noFill/>
                    </a:lnT>
                    <a:lnB>
                      <a:noFill/>
                    </a:lnB>
                    <a:noFill/>
                  </a:tcPr>
                </a:tc>
                <a:tc>
                  <a:txBody>
                    <a:bodyPr/>
                    <a:lstStyle/>
                    <a:p>
                      <a:r>
                        <a:rPr lang="en-US" sz="1800"/>
                        <a:t>PM</a:t>
                      </a:r>
                    </a:p>
                  </a:txBody>
                  <a:tcPr marL="92793" marR="92793" marT="46396" marB="46396" anchor="ctr">
                    <a:lnL>
                      <a:noFill/>
                    </a:lnL>
                    <a:lnR>
                      <a:noFill/>
                    </a:lnR>
                    <a:lnT>
                      <a:noFill/>
                    </a:lnT>
                    <a:lnB>
                      <a:noFill/>
                    </a:lnB>
                    <a:noFill/>
                  </a:tcPr>
                </a:tc>
                <a:tc>
                  <a:txBody>
                    <a:bodyPr/>
                    <a:lstStyle/>
                    <a:p>
                      <a:r>
                        <a:rPr lang="en-US" sz="1800"/>
                        <a:t>Cross-train team members</a:t>
                      </a:r>
                    </a:p>
                  </a:txBody>
                  <a:tcPr marL="92793" marR="92793" marT="46396" marB="46396" anchor="ctr">
                    <a:lnL>
                      <a:noFill/>
                    </a:lnL>
                    <a:lnR>
                      <a:noFill/>
                    </a:lnR>
                    <a:lnT>
                      <a:noFill/>
                    </a:lnT>
                    <a:lnB>
                      <a:noFill/>
                    </a:lnB>
                    <a:noFill/>
                  </a:tcPr>
                </a:tc>
                <a:extLst>
                  <a:ext uri="{0D108BD9-81ED-4DB2-BD59-A6C34878D82A}">
                    <a16:rowId xmlns:a16="http://schemas.microsoft.com/office/drawing/2014/main" val="1203320710"/>
                  </a:ext>
                </a:extLst>
              </a:tr>
              <a:tr h="686666">
                <a:tc>
                  <a:txBody>
                    <a:bodyPr/>
                    <a:lstStyle/>
                    <a:p>
                      <a:r>
                        <a:rPr lang="en-US" sz="1800"/>
                        <a:t>Data privacy compliance</a:t>
                      </a:r>
                    </a:p>
                  </a:txBody>
                  <a:tcPr marL="92793" marR="92793" marT="46396" marB="46396" anchor="ctr">
                    <a:lnL>
                      <a:noFill/>
                    </a:lnL>
                    <a:lnR>
                      <a:noFill/>
                    </a:lnR>
                    <a:lnT>
                      <a:noFill/>
                    </a:lnT>
                    <a:lnB>
                      <a:noFill/>
                    </a:lnB>
                    <a:noFill/>
                  </a:tcPr>
                </a:tc>
                <a:tc>
                  <a:txBody>
                    <a:bodyPr/>
                    <a:lstStyle/>
                    <a:p>
                      <a:r>
                        <a:rPr lang="en-US" sz="1800"/>
                        <a:t>High</a:t>
                      </a:r>
                    </a:p>
                  </a:txBody>
                  <a:tcPr marL="92793" marR="92793" marT="46396" marB="46396" anchor="ctr">
                    <a:lnL>
                      <a:noFill/>
                    </a:lnL>
                    <a:lnR>
                      <a:noFill/>
                    </a:lnR>
                    <a:lnT>
                      <a:noFill/>
                    </a:lnT>
                    <a:lnB>
                      <a:noFill/>
                    </a:lnB>
                    <a:noFill/>
                  </a:tcPr>
                </a:tc>
                <a:tc>
                  <a:txBody>
                    <a:bodyPr/>
                    <a:lstStyle/>
                    <a:p>
                      <a:r>
                        <a:rPr lang="en-US" sz="1800"/>
                        <a:t>High</a:t>
                      </a:r>
                    </a:p>
                  </a:txBody>
                  <a:tcPr marL="92793" marR="92793" marT="46396" marB="46396" anchor="ctr">
                    <a:lnL>
                      <a:noFill/>
                    </a:lnL>
                    <a:lnR>
                      <a:noFill/>
                    </a:lnR>
                    <a:lnT>
                      <a:noFill/>
                    </a:lnT>
                    <a:lnB>
                      <a:noFill/>
                    </a:lnB>
                    <a:noFill/>
                  </a:tcPr>
                </a:tc>
                <a:tc>
                  <a:txBody>
                    <a:bodyPr/>
                    <a:lstStyle/>
                    <a:p>
                      <a:r>
                        <a:rPr lang="en-US" sz="1800"/>
                        <a:t>Legal Team</a:t>
                      </a:r>
                    </a:p>
                  </a:txBody>
                  <a:tcPr marL="92793" marR="92793" marT="46396" marB="46396" anchor="ctr">
                    <a:lnL>
                      <a:noFill/>
                    </a:lnL>
                    <a:lnR>
                      <a:noFill/>
                    </a:lnR>
                    <a:lnT>
                      <a:noFill/>
                    </a:lnT>
                    <a:lnB>
                      <a:noFill/>
                    </a:lnB>
                    <a:noFill/>
                  </a:tcPr>
                </a:tc>
                <a:tc>
                  <a:txBody>
                    <a:bodyPr/>
                    <a:lstStyle/>
                    <a:p>
                      <a:r>
                        <a:rPr lang="en-US" sz="1800"/>
                        <a:t>Regular audits and reviews</a:t>
                      </a:r>
                    </a:p>
                  </a:txBody>
                  <a:tcPr marL="92793" marR="92793" marT="46396" marB="46396" anchor="ctr">
                    <a:lnL>
                      <a:noFill/>
                    </a:lnL>
                    <a:lnR>
                      <a:noFill/>
                    </a:lnR>
                    <a:lnT>
                      <a:noFill/>
                    </a:lnT>
                    <a:lnB>
                      <a:noFill/>
                    </a:lnB>
                    <a:noFill/>
                  </a:tcPr>
                </a:tc>
                <a:extLst>
                  <a:ext uri="{0D108BD9-81ED-4DB2-BD59-A6C34878D82A}">
                    <a16:rowId xmlns:a16="http://schemas.microsoft.com/office/drawing/2014/main" val="3778904593"/>
                  </a:ext>
                </a:extLst>
              </a:tr>
            </a:tbl>
          </a:graphicData>
        </a:graphic>
      </p:graphicFrame>
      <p:sp>
        <p:nvSpPr>
          <p:cNvPr id="7" name="Rectangle 2">
            <a:extLst>
              <a:ext uri="{FF2B5EF4-FFF2-40B4-BE49-F238E27FC236}">
                <a16:creationId xmlns:a16="http://schemas.microsoft.com/office/drawing/2014/main" id="{0F07EA69-4D42-C46C-5EF2-D266A1B34E13}"/>
              </a:ext>
            </a:extLst>
          </p:cNvPr>
          <p:cNvSpPr>
            <a:spLocks noChangeArrowheads="1"/>
          </p:cNvSpPr>
          <p:nvPr/>
        </p:nvSpPr>
        <p:spPr bwMode="auto">
          <a:xfrm>
            <a:off x="0" y="-292387"/>
            <a:ext cx="6976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Example:</a:t>
            </a: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9521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0763-63A3-2F19-CF2D-830A99C97426}"/>
              </a:ext>
            </a:extLst>
          </p:cNvPr>
          <p:cNvSpPr>
            <a:spLocks noGrp="1"/>
          </p:cNvSpPr>
          <p:nvPr>
            <p:ph type="title"/>
          </p:nvPr>
        </p:nvSpPr>
        <p:spPr/>
        <p:txBody>
          <a:bodyPr/>
          <a:lstStyle/>
          <a:p>
            <a:r>
              <a:rPr lang="en-US" dirty="0"/>
              <a:t>Summary</a:t>
            </a:r>
          </a:p>
        </p:txBody>
      </p:sp>
      <p:graphicFrame>
        <p:nvGraphicFramePr>
          <p:cNvPr id="4" name="Content Placeholder 3">
            <a:extLst>
              <a:ext uri="{FF2B5EF4-FFF2-40B4-BE49-F238E27FC236}">
                <a16:creationId xmlns:a16="http://schemas.microsoft.com/office/drawing/2014/main" id="{555DF60C-EBFA-805B-16A6-A907F7421F98}"/>
              </a:ext>
            </a:extLst>
          </p:cNvPr>
          <p:cNvGraphicFramePr>
            <a:graphicFrameLocks noGrp="1"/>
          </p:cNvGraphicFramePr>
          <p:nvPr>
            <p:ph idx="1"/>
          </p:nvPr>
        </p:nvGraphicFramePr>
        <p:xfrm>
          <a:off x="1462630" y="1808834"/>
          <a:ext cx="9266739" cy="4384920"/>
        </p:xfrm>
        <a:graphic>
          <a:graphicData uri="http://schemas.openxmlformats.org/drawingml/2006/table">
            <a:tbl>
              <a:tblPr/>
              <a:tblGrid>
                <a:gridCol w="3088913">
                  <a:extLst>
                    <a:ext uri="{9D8B030D-6E8A-4147-A177-3AD203B41FA5}">
                      <a16:colId xmlns:a16="http://schemas.microsoft.com/office/drawing/2014/main" val="1888312294"/>
                    </a:ext>
                  </a:extLst>
                </a:gridCol>
                <a:gridCol w="3088913">
                  <a:extLst>
                    <a:ext uri="{9D8B030D-6E8A-4147-A177-3AD203B41FA5}">
                      <a16:colId xmlns:a16="http://schemas.microsoft.com/office/drawing/2014/main" val="4133011854"/>
                    </a:ext>
                  </a:extLst>
                </a:gridCol>
                <a:gridCol w="3088913">
                  <a:extLst>
                    <a:ext uri="{9D8B030D-6E8A-4147-A177-3AD203B41FA5}">
                      <a16:colId xmlns:a16="http://schemas.microsoft.com/office/drawing/2014/main" val="3491039764"/>
                    </a:ext>
                  </a:extLst>
                </a:gridCol>
              </a:tblGrid>
              <a:tr h="322321">
                <a:tc>
                  <a:txBody>
                    <a:bodyPr/>
                    <a:lstStyle/>
                    <a:p>
                      <a:r>
                        <a:rPr lang="en-US" sz="1600" b="1"/>
                        <a:t>Term</a:t>
                      </a:r>
                      <a:endParaRPr lang="en-US" sz="1600"/>
                    </a:p>
                  </a:txBody>
                  <a:tcPr marL="80580" marR="80580" marT="40290" marB="40290" anchor="ctr">
                    <a:lnL>
                      <a:noFill/>
                    </a:lnL>
                    <a:lnR>
                      <a:noFill/>
                    </a:lnR>
                    <a:lnT>
                      <a:noFill/>
                    </a:lnT>
                    <a:lnB>
                      <a:noFill/>
                    </a:lnB>
                    <a:noFill/>
                  </a:tcPr>
                </a:tc>
                <a:tc>
                  <a:txBody>
                    <a:bodyPr/>
                    <a:lstStyle/>
                    <a:p>
                      <a:r>
                        <a:rPr lang="en-US" sz="1600" b="1"/>
                        <a:t>Definition</a:t>
                      </a:r>
                      <a:endParaRPr lang="en-US" sz="1600"/>
                    </a:p>
                  </a:txBody>
                  <a:tcPr marL="80580" marR="80580" marT="40290" marB="40290" anchor="ctr">
                    <a:lnL>
                      <a:noFill/>
                    </a:lnL>
                    <a:lnR>
                      <a:noFill/>
                    </a:lnR>
                    <a:lnT>
                      <a:noFill/>
                    </a:lnT>
                    <a:lnB>
                      <a:noFill/>
                    </a:lnB>
                    <a:noFill/>
                  </a:tcPr>
                </a:tc>
                <a:tc>
                  <a:txBody>
                    <a:bodyPr/>
                    <a:lstStyle/>
                    <a:p>
                      <a:r>
                        <a:rPr lang="en-US" sz="1600" b="1"/>
                        <a:t>Example</a:t>
                      </a:r>
                      <a:endParaRPr lang="en-US" sz="1600"/>
                    </a:p>
                  </a:txBody>
                  <a:tcPr marL="80580" marR="80580" marT="40290" marB="40290" anchor="ctr">
                    <a:lnL>
                      <a:noFill/>
                    </a:lnL>
                    <a:lnR>
                      <a:noFill/>
                    </a:lnR>
                    <a:lnT>
                      <a:noFill/>
                    </a:lnT>
                    <a:lnB>
                      <a:noFill/>
                    </a:lnB>
                    <a:noFill/>
                  </a:tcPr>
                </a:tc>
                <a:extLst>
                  <a:ext uri="{0D108BD9-81ED-4DB2-BD59-A6C34878D82A}">
                    <a16:rowId xmlns:a16="http://schemas.microsoft.com/office/drawing/2014/main" val="2610031941"/>
                  </a:ext>
                </a:extLst>
              </a:tr>
              <a:tr h="564062">
                <a:tc>
                  <a:txBody>
                    <a:bodyPr/>
                    <a:lstStyle/>
                    <a:p>
                      <a:r>
                        <a:rPr lang="en-US" sz="1600" b="1"/>
                        <a:t>Project Charter</a:t>
                      </a:r>
                      <a:endParaRPr lang="en-US" sz="1600"/>
                    </a:p>
                  </a:txBody>
                  <a:tcPr marL="80580" marR="80580" marT="40290" marB="40290" anchor="ctr">
                    <a:lnL>
                      <a:noFill/>
                    </a:lnL>
                    <a:lnR>
                      <a:noFill/>
                    </a:lnR>
                    <a:lnT>
                      <a:noFill/>
                    </a:lnT>
                    <a:lnB>
                      <a:noFill/>
                    </a:lnB>
                    <a:noFill/>
                  </a:tcPr>
                </a:tc>
                <a:tc>
                  <a:txBody>
                    <a:bodyPr/>
                    <a:lstStyle/>
                    <a:p>
                      <a:r>
                        <a:rPr lang="en-US" sz="1600"/>
                        <a:t>High-level document that authorizes the project.</a:t>
                      </a:r>
                    </a:p>
                  </a:txBody>
                  <a:tcPr marL="80580" marR="80580" marT="40290" marB="40290" anchor="ctr">
                    <a:lnL>
                      <a:noFill/>
                    </a:lnL>
                    <a:lnR>
                      <a:noFill/>
                    </a:lnR>
                    <a:lnT>
                      <a:noFill/>
                    </a:lnT>
                    <a:lnB>
                      <a:noFill/>
                    </a:lnB>
                    <a:noFill/>
                  </a:tcPr>
                </a:tc>
                <a:tc>
                  <a:txBody>
                    <a:bodyPr/>
                    <a:lstStyle/>
                    <a:p>
                      <a:r>
                        <a:rPr lang="en-US" sz="1600"/>
                        <a:t>Charter for developing a new app with objectives and budget.</a:t>
                      </a:r>
                    </a:p>
                  </a:txBody>
                  <a:tcPr marL="80580" marR="80580" marT="40290" marB="40290" anchor="ctr">
                    <a:lnL>
                      <a:noFill/>
                    </a:lnL>
                    <a:lnR>
                      <a:noFill/>
                    </a:lnR>
                    <a:lnT>
                      <a:noFill/>
                    </a:lnT>
                    <a:lnB>
                      <a:noFill/>
                    </a:lnB>
                    <a:noFill/>
                  </a:tcPr>
                </a:tc>
                <a:extLst>
                  <a:ext uri="{0D108BD9-81ED-4DB2-BD59-A6C34878D82A}">
                    <a16:rowId xmlns:a16="http://schemas.microsoft.com/office/drawing/2014/main" val="4147793713"/>
                  </a:ext>
                </a:extLst>
              </a:tr>
              <a:tr h="1047544">
                <a:tc>
                  <a:txBody>
                    <a:bodyPr/>
                    <a:lstStyle/>
                    <a:p>
                      <a:r>
                        <a:rPr lang="en-US" sz="1600" b="1"/>
                        <a:t>Stakeholder Register</a:t>
                      </a:r>
                      <a:endParaRPr lang="en-US" sz="1600"/>
                    </a:p>
                  </a:txBody>
                  <a:tcPr marL="80580" marR="80580" marT="40290" marB="40290" anchor="ctr">
                    <a:lnL>
                      <a:noFill/>
                    </a:lnL>
                    <a:lnR>
                      <a:noFill/>
                    </a:lnR>
                    <a:lnT>
                      <a:noFill/>
                    </a:lnT>
                    <a:lnB>
                      <a:noFill/>
                    </a:lnB>
                    <a:noFill/>
                  </a:tcPr>
                </a:tc>
                <a:tc>
                  <a:txBody>
                    <a:bodyPr/>
                    <a:lstStyle/>
                    <a:p>
                      <a:r>
                        <a:rPr lang="en-US" sz="1600"/>
                        <a:t>List of stakeholders, their roles, and strategies to manage them.</a:t>
                      </a:r>
                    </a:p>
                  </a:txBody>
                  <a:tcPr marL="80580" marR="80580" marT="40290" marB="40290" anchor="ctr">
                    <a:lnL>
                      <a:noFill/>
                    </a:lnL>
                    <a:lnR>
                      <a:noFill/>
                    </a:lnR>
                    <a:lnT>
                      <a:noFill/>
                    </a:lnT>
                    <a:lnB>
                      <a:noFill/>
                    </a:lnB>
                    <a:noFill/>
                  </a:tcPr>
                </a:tc>
                <a:tc>
                  <a:txBody>
                    <a:bodyPr/>
                    <a:lstStyle/>
                    <a:p>
                      <a:r>
                        <a:rPr lang="en-US" sz="1600"/>
                        <a:t>A table identifying the CEO, project team, and client as stakeholders with respective influence levels.</a:t>
                      </a:r>
                    </a:p>
                  </a:txBody>
                  <a:tcPr marL="80580" marR="80580" marT="40290" marB="40290" anchor="ctr">
                    <a:lnL>
                      <a:noFill/>
                    </a:lnL>
                    <a:lnR>
                      <a:noFill/>
                    </a:lnR>
                    <a:lnT>
                      <a:noFill/>
                    </a:lnT>
                    <a:lnB>
                      <a:noFill/>
                    </a:lnB>
                    <a:noFill/>
                  </a:tcPr>
                </a:tc>
                <a:extLst>
                  <a:ext uri="{0D108BD9-81ED-4DB2-BD59-A6C34878D82A}">
                    <a16:rowId xmlns:a16="http://schemas.microsoft.com/office/drawing/2014/main" val="883154328"/>
                  </a:ext>
                </a:extLst>
              </a:tr>
              <a:tr h="805803">
                <a:tc>
                  <a:txBody>
                    <a:bodyPr/>
                    <a:lstStyle/>
                    <a:p>
                      <a:r>
                        <a:rPr lang="en-US" sz="1600" b="1"/>
                        <a:t>EEF</a:t>
                      </a:r>
                      <a:endParaRPr lang="en-US" sz="1600"/>
                    </a:p>
                  </a:txBody>
                  <a:tcPr marL="80580" marR="80580" marT="40290" marB="40290" anchor="ctr">
                    <a:lnL>
                      <a:noFill/>
                    </a:lnL>
                    <a:lnR>
                      <a:noFill/>
                    </a:lnR>
                    <a:lnT>
                      <a:noFill/>
                    </a:lnT>
                    <a:lnB>
                      <a:noFill/>
                    </a:lnB>
                    <a:noFill/>
                  </a:tcPr>
                </a:tc>
                <a:tc>
                  <a:txBody>
                    <a:bodyPr/>
                    <a:lstStyle/>
                    <a:p>
                      <a:r>
                        <a:rPr lang="en-US" sz="1600"/>
                        <a:t>External and internal factors influencing the project.</a:t>
                      </a:r>
                    </a:p>
                  </a:txBody>
                  <a:tcPr marL="80580" marR="80580" marT="40290" marB="40290" anchor="ctr">
                    <a:lnL>
                      <a:noFill/>
                    </a:lnL>
                    <a:lnR>
                      <a:noFill/>
                    </a:lnR>
                    <a:lnT>
                      <a:noFill/>
                    </a:lnT>
                    <a:lnB>
                      <a:noFill/>
                    </a:lnB>
                    <a:noFill/>
                  </a:tcPr>
                </a:tc>
                <a:tc>
                  <a:txBody>
                    <a:bodyPr/>
                    <a:lstStyle/>
                    <a:p>
                      <a:r>
                        <a:rPr lang="en-US" sz="1600"/>
                        <a:t>Regulatory laws affecting app compliance, company culture, or resource availability.</a:t>
                      </a:r>
                    </a:p>
                  </a:txBody>
                  <a:tcPr marL="80580" marR="80580" marT="40290" marB="40290" anchor="ctr">
                    <a:lnL>
                      <a:noFill/>
                    </a:lnL>
                    <a:lnR>
                      <a:noFill/>
                    </a:lnR>
                    <a:lnT>
                      <a:noFill/>
                    </a:lnT>
                    <a:lnB>
                      <a:noFill/>
                    </a:lnB>
                    <a:noFill/>
                  </a:tcPr>
                </a:tc>
                <a:extLst>
                  <a:ext uri="{0D108BD9-81ED-4DB2-BD59-A6C34878D82A}">
                    <a16:rowId xmlns:a16="http://schemas.microsoft.com/office/drawing/2014/main" val="1734846141"/>
                  </a:ext>
                </a:extLst>
              </a:tr>
              <a:tr h="805803">
                <a:tc>
                  <a:txBody>
                    <a:bodyPr/>
                    <a:lstStyle/>
                    <a:p>
                      <a:r>
                        <a:rPr lang="en-US" sz="1600" b="1"/>
                        <a:t>OPA</a:t>
                      </a:r>
                      <a:endParaRPr lang="en-US" sz="1600"/>
                    </a:p>
                  </a:txBody>
                  <a:tcPr marL="80580" marR="80580" marT="40290" marB="40290" anchor="ctr">
                    <a:lnL>
                      <a:noFill/>
                    </a:lnL>
                    <a:lnR>
                      <a:noFill/>
                    </a:lnR>
                    <a:lnT>
                      <a:noFill/>
                    </a:lnT>
                    <a:lnB>
                      <a:noFill/>
                    </a:lnB>
                    <a:noFill/>
                  </a:tcPr>
                </a:tc>
                <a:tc>
                  <a:txBody>
                    <a:bodyPr/>
                    <a:lstStyle/>
                    <a:p>
                      <a:r>
                        <a:rPr lang="en-US" sz="1600"/>
                        <a:t>Organizational resources like templates, processes, and lessons learned.</a:t>
                      </a:r>
                    </a:p>
                  </a:txBody>
                  <a:tcPr marL="80580" marR="80580" marT="40290" marB="40290" anchor="ctr">
                    <a:lnL>
                      <a:noFill/>
                    </a:lnL>
                    <a:lnR>
                      <a:noFill/>
                    </a:lnR>
                    <a:lnT>
                      <a:noFill/>
                    </a:lnT>
                    <a:lnB>
                      <a:noFill/>
                    </a:lnB>
                    <a:noFill/>
                  </a:tcPr>
                </a:tc>
                <a:tc>
                  <a:txBody>
                    <a:bodyPr/>
                    <a:lstStyle/>
                    <a:p>
                      <a:r>
                        <a:rPr lang="en-US" sz="1600"/>
                        <a:t>Risk management template from a previous project or a knowledge base for troubleshooting issues.</a:t>
                      </a:r>
                    </a:p>
                  </a:txBody>
                  <a:tcPr marL="80580" marR="80580" marT="40290" marB="40290" anchor="ctr">
                    <a:lnL>
                      <a:noFill/>
                    </a:lnL>
                    <a:lnR>
                      <a:noFill/>
                    </a:lnR>
                    <a:lnT>
                      <a:noFill/>
                    </a:lnT>
                    <a:lnB>
                      <a:noFill/>
                    </a:lnB>
                    <a:noFill/>
                  </a:tcPr>
                </a:tc>
                <a:extLst>
                  <a:ext uri="{0D108BD9-81ED-4DB2-BD59-A6C34878D82A}">
                    <a16:rowId xmlns:a16="http://schemas.microsoft.com/office/drawing/2014/main" val="62059702"/>
                  </a:ext>
                </a:extLst>
              </a:tr>
              <a:tr h="805803">
                <a:tc>
                  <a:txBody>
                    <a:bodyPr/>
                    <a:lstStyle/>
                    <a:p>
                      <a:r>
                        <a:rPr lang="en-US" sz="1600" b="1"/>
                        <a:t>Risk Register</a:t>
                      </a:r>
                      <a:endParaRPr lang="en-US" sz="1600"/>
                    </a:p>
                  </a:txBody>
                  <a:tcPr marL="80580" marR="80580" marT="40290" marB="40290" anchor="ctr">
                    <a:lnL>
                      <a:noFill/>
                    </a:lnL>
                    <a:lnR>
                      <a:noFill/>
                    </a:lnR>
                    <a:lnT>
                      <a:noFill/>
                    </a:lnT>
                    <a:lnB>
                      <a:noFill/>
                    </a:lnB>
                    <a:noFill/>
                  </a:tcPr>
                </a:tc>
                <a:tc>
                  <a:txBody>
                    <a:bodyPr/>
                    <a:lstStyle/>
                    <a:p>
                      <a:r>
                        <a:rPr lang="en-US" sz="1600"/>
                        <a:t>Document listing risks, their likelihood, impact, and mitigation strategies.</a:t>
                      </a:r>
                    </a:p>
                  </a:txBody>
                  <a:tcPr marL="80580" marR="80580" marT="40290" marB="40290" anchor="ctr">
                    <a:lnL>
                      <a:noFill/>
                    </a:lnL>
                    <a:lnR>
                      <a:noFill/>
                    </a:lnR>
                    <a:lnT>
                      <a:noFill/>
                    </a:lnT>
                    <a:lnB>
                      <a:noFill/>
                    </a:lnB>
                    <a:noFill/>
                  </a:tcPr>
                </a:tc>
                <a:tc>
                  <a:txBody>
                    <a:bodyPr/>
                    <a:lstStyle/>
                    <a:p>
                      <a:r>
                        <a:rPr lang="en-US" sz="1600" dirty="0"/>
                        <a:t>Risk of delayed project delivery due to team shortage, with a cross-training plan as mitigation.</a:t>
                      </a:r>
                    </a:p>
                  </a:txBody>
                  <a:tcPr marL="80580" marR="80580" marT="40290" marB="40290" anchor="ctr">
                    <a:lnL>
                      <a:noFill/>
                    </a:lnL>
                    <a:lnR>
                      <a:noFill/>
                    </a:lnR>
                    <a:lnT>
                      <a:noFill/>
                    </a:lnT>
                    <a:lnB>
                      <a:noFill/>
                    </a:lnB>
                    <a:noFill/>
                  </a:tcPr>
                </a:tc>
                <a:extLst>
                  <a:ext uri="{0D108BD9-81ED-4DB2-BD59-A6C34878D82A}">
                    <a16:rowId xmlns:a16="http://schemas.microsoft.com/office/drawing/2014/main" val="3457691347"/>
                  </a:ext>
                </a:extLst>
              </a:tr>
            </a:tbl>
          </a:graphicData>
        </a:graphic>
      </p:graphicFrame>
      <p:sp>
        <p:nvSpPr>
          <p:cNvPr id="5" name="Rectangle 1">
            <a:extLst>
              <a:ext uri="{FF2B5EF4-FFF2-40B4-BE49-F238E27FC236}">
                <a16:creationId xmlns:a16="http://schemas.microsoft.com/office/drawing/2014/main" id="{4CEC4D9A-BE70-CC99-BF13-F8D45DF90D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22014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E3CE47-6314-AFFE-B39C-FC031BC28D58}"/>
              </a:ext>
            </a:extLst>
          </p:cNvPr>
          <p:cNvSpPr>
            <a:spLocks noGrp="1"/>
          </p:cNvSpPr>
          <p:nvPr>
            <p:ph type="title"/>
          </p:nvPr>
        </p:nvSpPr>
        <p:spPr>
          <a:xfrm>
            <a:off x="793662" y="386930"/>
            <a:ext cx="10066122" cy="1298448"/>
          </a:xfrm>
        </p:spPr>
        <p:txBody>
          <a:bodyPr anchor="b">
            <a:normAutofit/>
          </a:bodyPr>
          <a:lstStyle/>
          <a:p>
            <a:r>
              <a:rPr lang="en-US" sz="4800"/>
              <a:t>Organizational Structure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280152-8BB8-0215-2BE1-AB191B83DEE4}"/>
              </a:ext>
            </a:extLst>
          </p:cNvPr>
          <p:cNvSpPr>
            <a:spLocks noGrp="1"/>
          </p:cNvSpPr>
          <p:nvPr>
            <p:ph idx="1"/>
          </p:nvPr>
        </p:nvSpPr>
        <p:spPr>
          <a:xfrm>
            <a:off x="793661" y="2599509"/>
            <a:ext cx="5046640" cy="3639450"/>
          </a:xfrm>
        </p:spPr>
        <p:txBody>
          <a:bodyPr anchor="ctr">
            <a:normAutofit/>
          </a:bodyPr>
          <a:lstStyle/>
          <a:p>
            <a:r>
              <a:rPr lang="en-US" sz="1700" b="0" i="0" dirty="0">
                <a:effectLst/>
                <a:latin typeface="-apple-system"/>
              </a:rPr>
              <a:t>For a company, choosing the right organizational structure is crucial for project success.</a:t>
            </a:r>
          </a:p>
          <a:p>
            <a:r>
              <a:rPr lang="en-US" sz="1700" b="0" i="0" dirty="0">
                <a:effectLst/>
                <a:latin typeface="-apple-system"/>
              </a:rPr>
              <a:t>And for a project manager, the organizational structure of the company you are working with largely determines your authority and how you manage projects.</a:t>
            </a:r>
            <a:endParaRPr lang="en-US" sz="1700" dirty="0">
              <a:latin typeface="-apple-system"/>
            </a:endParaRPr>
          </a:p>
          <a:p>
            <a:r>
              <a:rPr lang="en-US" sz="1700" b="0" i="0" dirty="0">
                <a:effectLst/>
                <a:latin typeface="-apple-system"/>
              </a:rPr>
              <a:t>Most companies use either a functional, matrix, or projectized organizational structure. Each has strengths and weaknesses depending on factors like company size, industry, and objectives. </a:t>
            </a:r>
            <a:endParaRPr lang="en-US" sz="1700" dirty="0"/>
          </a:p>
        </p:txBody>
      </p:sp>
      <p:pic>
        <p:nvPicPr>
          <p:cNvPr id="5" name="Picture 4">
            <a:extLst>
              <a:ext uri="{FF2B5EF4-FFF2-40B4-BE49-F238E27FC236}">
                <a16:creationId xmlns:a16="http://schemas.microsoft.com/office/drawing/2014/main" id="{D89A781E-FCA3-A289-EE9E-BF850E3EE96E}"/>
              </a:ext>
            </a:extLst>
          </p:cNvPr>
          <p:cNvPicPr>
            <a:picLocks noChangeAspect="1"/>
          </p:cNvPicPr>
          <p:nvPr/>
        </p:nvPicPr>
        <p:blipFill>
          <a:blip r:embed="rId2"/>
          <a:stretch>
            <a:fillRect/>
          </a:stretch>
        </p:blipFill>
        <p:spPr>
          <a:xfrm>
            <a:off x="5911532" y="3118186"/>
            <a:ext cx="5150277" cy="244638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566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53F4-9D74-DB9F-9C86-C57A4EF3E29E}"/>
              </a:ext>
            </a:extLst>
          </p:cNvPr>
          <p:cNvSpPr>
            <a:spLocks noGrp="1"/>
          </p:cNvSpPr>
          <p:nvPr>
            <p:ph type="title"/>
          </p:nvPr>
        </p:nvSpPr>
        <p:spPr/>
        <p:txBody>
          <a:bodyPr/>
          <a:lstStyle/>
          <a:p>
            <a:r>
              <a:rPr lang="en-US" dirty="0"/>
              <a:t>Organizational Structure</a:t>
            </a:r>
          </a:p>
        </p:txBody>
      </p:sp>
      <p:sp>
        <p:nvSpPr>
          <p:cNvPr id="3" name="Content Placeholder 2">
            <a:extLst>
              <a:ext uri="{FF2B5EF4-FFF2-40B4-BE49-F238E27FC236}">
                <a16:creationId xmlns:a16="http://schemas.microsoft.com/office/drawing/2014/main" id="{7E314BA4-82E1-AB56-6C0E-7726C0387511}"/>
              </a:ext>
            </a:extLst>
          </p:cNvPr>
          <p:cNvSpPr>
            <a:spLocks noGrp="1"/>
          </p:cNvSpPr>
          <p:nvPr>
            <p:ph idx="1"/>
          </p:nvPr>
        </p:nvSpPr>
        <p:spPr/>
        <p:txBody>
          <a:bodyPr>
            <a:normAutofit fontScale="92500" lnSpcReduction="10000"/>
          </a:bodyPr>
          <a:lstStyle/>
          <a:p>
            <a:r>
              <a:rPr lang="en-US" b="0" i="0" dirty="0">
                <a:effectLst/>
                <a:latin typeface="-apple-system"/>
              </a:rPr>
              <a:t>The organizational structure defines how a company arranges its staff to achieve its objectives.</a:t>
            </a:r>
          </a:p>
          <a:p>
            <a:r>
              <a:rPr lang="en-US" b="0" i="0" dirty="0">
                <a:effectLst/>
                <a:latin typeface="-apple-system"/>
              </a:rPr>
              <a:t>It establishes lines of authority and communication, allocates resources, and affects many aspects of business operations, including workflow, resource utilization, and project outcomes.</a:t>
            </a:r>
            <a:endParaRPr lang="en-US" dirty="0">
              <a:latin typeface="-apple-system"/>
            </a:endParaRPr>
          </a:p>
          <a:p>
            <a:pPr algn="l"/>
            <a:r>
              <a:rPr lang="en-US" b="0" i="0" dirty="0">
                <a:effectLst/>
                <a:latin typeface="-apple-system"/>
              </a:rPr>
              <a:t>An organization’s structure directly impacts project success in a ton of ways. It determines:</a:t>
            </a:r>
          </a:p>
          <a:p>
            <a:pPr lvl="1"/>
            <a:r>
              <a:rPr lang="en-US" b="0" i="0" dirty="0">
                <a:effectLst/>
                <a:latin typeface="-apple-system"/>
              </a:rPr>
              <a:t>How project resources are allocated</a:t>
            </a:r>
          </a:p>
          <a:p>
            <a:pPr lvl="1"/>
            <a:r>
              <a:rPr lang="en-US" b="0" i="0" dirty="0">
                <a:effectLst/>
                <a:latin typeface="-apple-system"/>
              </a:rPr>
              <a:t>The level of authority granted to project managers</a:t>
            </a:r>
          </a:p>
          <a:p>
            <a:pPr lvl="1"/>
            <a:r>
              <a:rPr lang="en-US" b="0" i="0" dirty="0">
                <a:effectLst/>
                <a:latin typeface="-apple-system"/>
              </a:rPr>
              <a:t>Efficiency of decision-making and governance</a:t>
            </a:r>
          </a:p>
          <a:p>
            <a:pPr lvl="1"/>
            <a:r>
              <a:rPr lang="en-US" b="0" i="0" dirty="0">
                <a:effectLst/>
                <a:latin typeface="-apple-system"/>
              </a:rPr>
              <a:t>Collaboration and information flow</a:t>
            </a:r>
          </a:p>
          <a:p>
            <a:pPr lvl="1"/>
            <a:r>
              <a:rPr lang="en-US" b="0" i="0" dirty="0">
                <a:effectLst/>
                <a:latin typeface="-apple-system"/>
              </a:rPr>
              <a:t>Project budget oversight and spending</a:t>
            </a:r>
          </a:p>
          <a:p>
            <a:endParaRPr lang="en-US" dirty="0"/>
          </a:p>
        </p:txBody>
      </p:sp>
    </p:spTree>
    <p:extLst>
      <p:ext uri="{BB962C8B-B14F-4D97-AF65-F5344CB8AC3E}">
        <p14:creationId xmlns:p14="http://schemas.microsoft.com/office/powerpoint/2010/main" val="417980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64EB5C-C446-315C-FD85-32F6F0638451}"/>
              </a:ext>
            </a:extLst>
          </p:cNvPr>
          <p:cNvSpPr>
            <a:spLocks noGrp="1"/>
          </p:cNvSpPr>
          <p:nvPr>
            <p:ph type="title"/>
          </p:nvPr>
        </p:nvSpPr>
        <p:spPr>
          <a:xfrm>
            <a:off x="1137034" y="609597"/>
            <a:ext cx="9392421" cy="1330841"/>
          </a:xfrm>
        </p:spPr>
        <p:txBody>
          <a:bodyPr>
            <a:normAutofit/>
          </a:bodyPr>
          <a:lstStyle/>
          <a:p>
            <a:r>
              <a:rPr lang="en-US" dirty="0"/>
              <a:t>Benefits :SMART Goals</a:t>
            </a:r>
          </a:p>
        </p:txBody>
      </p:sp>
      <p:sp>
        <p:nvSpPr>
          <p:cNvPr id="3" name="Content Placeholder 2">
            <a:extLst>
              <a:ext uri="{FF2B5EF4-FFF2-40B4-BE49-F238E27FC236}">
                <a16:creationId xmlns:a16="http://schemas.microsoft.com/office/drawing/2014/main" id="{BCF4BD80-75F6-E33F-F509-691DE72DC929}"/>
              </a:ext>
            </a:extLst>
          </p:cNvPr>
          <p:cNvSpPr>
            <a:spLocks noGrp="1"/>
          </p:cNvSpPr>
          <p:nvPr>
            <p:ph idx="1"/>
          </p:nvPr>
        </p:nvSpPr>
        <p:spPr>
          <a:xfrm>
            <a:off x="1137034" y="2198362"/>
            <a:ext cx="4958966" cy="3917773"/>
          </a:xfrm>
        </p:spPr>
        <p:txBody>
          <a:bodyPr vert="horz" lIns="91440" tIns="45720" rIns="91440" bIns="45720" rtlCol="0">
            <a:normAutofit/>
          </a:bodyPr>
          <a:lstStyle/>
          <a:p>
            <a:r>
              <a:rPr lang="en-US" sz="1600" b="1"/>
              <a:t>Benefits of SMART Goals</a:t>
            </a:r>
            <a:endParaRPr lang="en-US" sz="1600"/>
          </a:p>
          <a:p>
            <a:pPr lvl="1">
              <a:buFont typeface="Courier New" panose="020B0604020202020204" pitchFamily="34" charset="0"/>
              <a:buChar char="o"/>
            </a:pPr>
            <a:r>
              <a:rPr lang="en-US" sz="1600" b="1"/>
              <a:t>Clarity and Focus</a:t>
            </a:r>
            <a:r>
              <a:rPr lang="en-US" sz="1600"/>
              <a:t>: SMART goals eliminate ambiguity, allowing teams to focus on concrete objectives.</a:t>
            </a:r>
          </a:p>
          <a:p>
            <a:pPr lvl="1">
              <a:buFont typeface="Courier New" panose="020B0604020202020204" pitchFamily="34" charset="0"/>
              <a:buChar char="o"/>
            </a:pPr>
            <a:r>
              <a:rPr lang="en-US" sz="1600" b="1"/>
              <a:t>Improved Motivation</a:t>
            </a:r>
            <a:r>
              <a:rPr lang="en-US" sz="1600"/>
              <a:t>: Specific and achievable goals encourage motivation and commitment.</a:t>
            </a:r>
          </a:p>
          <a:p>
            <a:pPr lvl="1">
              <a:buFont typeface="Courier New" panose="020B0604020202020204" pitchFamily="34" charset="0"/>
              <a:buChar char="o"/>
            </a:pPr>
            <a:r>
              <a:rPr lang="en-US" sz="1600" b="1"/>
              <a:t>Better Resource Allocation</a:t>
            </a:r>
            <a:r>
              <a:rPr lang="en-US" sz="1600"/>
              <a:t>: Knowing what is required helps in resource planning and avoiding wastage.</a:t>
            </a:r>
          </a:p>
          <a:p>
            <a:pPr lvl="1">
              <a:buFont typeface="Courier New" panose="020B0604020202020204" pitchFamily="34" charset="0"/>
              <a:buChar char="o"/>
            </a:pPr>
            <a:r>
              <a:rPr lang="en-US" sz="1600" b="1"/>
              <a:t>Enhanced Performance Measurement</a:t>
            </a:r>
            <a:r>
              <a:rPr lang="en-US" sz="1600"/>
              <a:t>: SMART goals allow tracking progress, making it easier to adjust efforts as needed.</a:t>
            </a:r>
          </a:p>
          <a:p>
            <a:pPr lvl="1">
              <a:buFont typeface="Courier New" panose="020B0604020202020204" pitchFamily="34" charset="0"/>
              <a:buChar char="o"/>
            </a:pPr>
            <a:r>
              <a:rPr lang="en-US" sz="1600" b="1"/>
              <a:t>Greater Accountability</a:t>
            </a:r>
            <a:r>
              <a:rPr lang="en-US" sz="1600"/>
              <a:t>: Time-bound goals encourage responsibility and foster accountability.</a:t>
            </a:r>
          </a:p>
          <a:p>
            <a:endParaRPr lang="en-US" sz="1600"/>
          </a:p>
        </p:txBody>
      </p:sp>
      <p:pic>
        <p:nvPicPr>
          <p:cNvPr id="5" name="Picture 4" descr="A screen shot of a chart&#10;&#10;Description automatically generated">
            <a:extLst>
              <a:ext uri="{FF2B5EF4-FFF2-40B4-BE49-F238E27FC236}">
                <a16:creationId xmlns:a16="http://schemas.microsoft.com/office/drawing/2014/main" id="{2B1CCA9F-AA86-F967-7A6A-3884D3FCD9B8}"/>
              </a:ext>
            </a:extLst>
          </p:cNvPr>
          <p:cNvPicPr>
            <a:picLocks noChangeAspect="1"/>
          </p:cNvPicPr>
          <p:nvPr/>
        </p:nvPicPr>
        <p:blipFill>
          <a:blip r:embed="rId2"/>
          <a:stretch>
            <a:fillRect/>
          </a:stretch>
        </p:blipFill>
        <p:spPr>
          <a:xfrm>
            <a:off x="6719367" y="2297111"/>
            <a:ext cx="4788505" cy="3531521"/>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34659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BCE1-77B3-D13D-A142-F1916A1557AE}"/>
              </a:ext>
            </a:extLst>
          </p:cNvPr>
          <p:cNvSpPr>
            <a:spLocks noGrp="1"/>
          </p:cNvSpPr>
          <p:nvPr>
            <p:ph type="title"/>
          </p:nvPr>
        </p:nvSpPr>
        <p:spPr/>
        <p:txBody>
          <a:bodyPr/>
          <a:lstStyle/>
          <a:p>
            <a:r>
              <a:rPr lang="en-US" dirty="0"/>
              <a:t>Types of Organization</a:t>
            </a:r>
          </a:p>
        </p:txBody>
      </p:sp>
      <p:sp>
        <p:nvSpPr>
          <p:cNvPr id="3" name="Content Placeholder 2">
            <a:extLst>
              <a:ext uri="{FF2B5EF4-FFF2-40B4-BE49-F238E27FC236}">
                <a16:creationId xmlns:a16="http://schemas.microsoft.com/office/drawing/2014/main" id="{2EF50D54-2E01-A8CE-231C-4E7C31ADDA6B}"/>
              </a:ext>
            </a:extLst>
          </p:cNvPr>
          <p:cNvSpPr>
            <a:spLocks noGrp="1"/>
          </p:cNvSpPr>
          <p:nvPr>
            <p:ph idx="1"/>
          </p:nvPr>
        </p:nvSpPr>
        <p:spPr/>
        <p:txBody>
          <a:bodyPr>
            <a:normAutofit lnSpcReduction="10000"/>
          </a:bodyPr>
          <a:lstStyle/>
          <a:p>
            <a:pPr marL="0" indent="0" algn="l">
              <a:buNone/>
            </a:pPr>
            <a:r>
              <a:rPr lang="en-US" b="1" i="0" dirty="0">
                <a:solidFill>
                  <a:srgbClr val="242424"/>
                </a:solidFill>
                <a:effectLst/>
                <a:latin typeface="Segoe UI" panose="020B0502040204020203" pitchFamily="34" charset="0"/>
              </a:rPr>
              <a:t>Basis for Categorizing Organizations</a:t>
            </a:r>
          </a:p>
          <a:p>
            <a:pPr algn="l"/>
            <a:r>
              <a:rPr lang="en-US" b="0" i="0" dirty="0">
                <a:solidFill>
                  <a:srgbClr val="242424"/>
                </a:solidFill>
                <a:effectLst/>
                <a:latin typeface="Segoe UI" panose="020B0502040204020203" pitchFamily="34" charset="0"/>
              </a:rPr>
              <a:t>Organizations are categorized based on several factors:</a:t>
            </a:r>
          </a:p>
          <a:p>
            <a:pPr lvl="1">
              <a:spcBef>
                <a:spcPts val="750"/>
              </a:spcBef>
              <a:spcAft>
                <a:spcPts val="750"/>
              </a:spcAft>
            </a:pPr>
            <a:r>
              <a:rPr lang="en-US" b="1" i="0" dirty="0">
                <a:solidFill>
                  <a:srgbClr val="242424"/>
                </a:solidFill>
                <a:effectLst/>
                <a:latin typeface="Segoe UI" panose="020B0502040204020203" pitchFamily="34" charset="0"/>
              </a:rPr>
              <a:t>Authority Distribution</a:t>
            </a:r>
            <a:r>
              <a:rPr lang="en-US" b="0" i="0" dirty="0">
                <a:solidFill>
                  <a:srgbClr val="242424"/>
                </a:solidFill>
                <a:effectLst/>
                <a:latin typeface="Segoe UI" panose="020B0502040204020203" pitchFamily="34" charset="0"/>
              </a:rPr>
              <a:t>: How authority and decision-making power are distributed (e.g., centralized vs. decentralized).</a:t>
            </a:r>
          </a:p>
          <a:p>
            <a:pPr lvl="1">
              <a:spcBef>
                <a:spcPts val="750"/>
              </a:spcBef>
              <a:spcAft>
                <a:spcPts val="750"/>
              </a:spcAft>
            </a:pPr>
            <a:r>
              <a:rPr lang="en-US" b="1" i="0" dirty="0">
                <a:solidFill>
                  <a:srgbClr val="242424"/>
                </a:solidFill>
                <a:effectLst/>
                <a:latin typeface="Segoe UI" panose="020B0502040204020203" pitchFamily="34" charset="0"/>
              </a:rPr>
              <a:t>Project Management Needs</a:t>
            </a:r>
            <a:r>
              <a:rPr lang="en-US" b="0" i="0" dirty="0">
                <a:solidFill>
                  <a:srgbClr val="242424"/>
                </a:solidFill>
                <a:effectLst/>
                <a:latin typeface="Segoe UI" panose="020B0502040204020203" pitchFamily="34" charset="0"/>
              </a:rPr>
              <a:t>: The extent to which projects drive the organization’s operations.</a:t>
            </a:r>
          </a:p>
          <a:p>
            <a:pPr lvl="1">
              <a:spcBef>
                <a:spcPts val="750"/>
              </a:spcBef>
              <a:spcAft>
                <a:spcPts val="750"/>
              </a:spcAft>
            </a:pPr>
            <a:r>
              <a:rPr lang="en-US" b="1" i="0" dirty="0">
                <a:solidFill>
                  <a:srgbClr val="242424"/>
                </a:solidFill>
                <a:effectLst/>
                <a:latin typeface="Segoe UI" panose="020B0502040204020203" pitchFamily="34" charset="0"/>
              </a:rPr>
              <a:t>Resource Allocation</a:t>
            </a:r>
            <a:r>
              <a:rPr lang="en-US" b="0" i="0" dirty="0">
                <a:solidFill>
                  <a:srgbClr val="242424"/>
                </a:solidFill>
                <a:effectLst/>
                <a:latin typeface="Segoe UI" panose="020B0502040204020203" pitchFamily="34" charset="0"/>
              </a:rPr>
              <a:t>: How resources are allocated and managed across different functions and projects.</a:t>
            </a:r>
          </a:p>
          <a:p>
            <a:pPr lvl="1">
              <a:spcBef>
                <a:spcPts val="750"/>
              </a:spcBef>
              <a:spcAft>
                <a:spcPts val="750"/>
              </a:spcAft>
            </a:pPr>
            <a:r>
              <a:rPr lang="en-US" b="1" i="0" dirty="0">
                <a:solidFill>
                  <a:srgbClr val="242424"/>
                </a:solidFill>
                <a:effectLst/>
                <a:latin typeface="Segoe UI" panose="020B0502040204020203" pitchFamily="34" charset="0"/>
              </a:rPr>
              <a:t>Operational Focus</a:t>
            </a:r>
            <a:r>
              <a:rPr lang="en-US" b="0" i="0" dirty="0">
                <a:solidFill>
                  <a:srgbClr val="242424"/>
                </a:solidFill>
                <a:effectLst/>
                <a:latin typeface="Segoe UI" panose="020B0502040204020203" pitchFamily="34" charset="0"/>
              </a:rPr>
              <a:t>: Whether the focus is on functional efficiency or project outcomes.</a:t>
            </a:r>
          </a:p>
          <a:p>
            <a:pPr marL="0" indent="0">
              <a:buNone/>
            </a:pPr>
            <a:endParaRPr lang="en-US" dirty="0"/>
          </a:p>
        </p:txBody>
      </p:sp>
    </p:spTree>
    <p:extLst>
      <p:ext uri="{BB962C8B-B14F-4D97-AF65-F5344CB8AC3E}">
        <p14:creationId xmlns:p14="http://schemas.microsoft.com/office/powerpoint/2010/main" val="2363827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CA7E2FF5-E4BB-ACE4-C11E-80A07072E8C4}"/>
              </a:ext>
            </a:extLst>
          </p:cNvPr>
          <p:cNvPicPr>
            <a:picLocks noGrp="1" noChangeAspect="1"/>
          </p:cNvPicPr>
          <p:nvPr>
            <p:ph idx="1"/>
          </p:nvPr>
        </p:nvPicPr>
        <p:blipFill>
          <a:blip r:embed="rId2"/>
          <a:stretch>
            <a:fillRect/>
          </a:stretch>
        </p:blipFill>
        <p:spPr>
          <a:xfrm>
            <a:off x="1263578" y="1914344"/>
            <a:ext cx="9664846" cy="2851129"/>
          </a:xfrm>
          <a:prstGeom prst="rect">
            <a:avLst/>
          </a:prstGeom>
        </p:spPr>
      </p:pic>
    </p:spTree>
    <p:extLst>
      <p:ext uri="{BB962C8B-B14F-4D97-AF65-F5344CB8AC3E}">
        <p14:creationId xmlns:p14="http://schemas.microsoft.com/office/powerpoint/2010/main" val="2266068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FB311-4128-D2B1-BA03-A2B795DAC80C}"/>
              </a:ext>
            </a:extLst>
          </p:cNvPr>
          <p:cNvSpPr>
            <a:spLocks noGrp="1"/>
          </p:cNvSpPr>
          <p:nvPr>
            <p:ph type="title"/>
          </p:nvPr>
        </p:nvSpPr>
        <p:spPr>
          <a:xfrm>
            <a:off x="411480" y="991443"/>
            <a:ext cx="4443154" cy="1087819"/>
          </a:xfrm>
        </p:spPr>
        <p:txBody>
          <a:bodyPr anchor="b">
            <a:normAutofit/>
          </a:bodyPr>
          <a:lstStyle/>
          <a:p>
            <a:r>
              <a:rPr lang="en-US" sz="3400"/>
              <a:t>Functional Organization</a:t>
            </a:r>
          </a:p>
        </p:txBody>
      </p:sp>
      <p:sp>
        <p:nvSpPr>
          <p:cNvPr id="15" name="Rectangle 1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D28F8E0-30C0-8C55-8C39-3BDE5AFEA953}"/>
              </a:ext>
            </a:extLst>
          </p:cNvPr>
          <p:cNvSpPr>
            <a:spLocks noGrp="1"/>
          </p:cNvSpPr>
          <p:nvPr>
            <p:ph idx="1"/>
          </p:nvPr>
        </p:nvSpPr>
        <p:spPr>
          <a:xfrm>
            <a:off x="411480" y="2684095"/>
            <a:ext cx="4443154" cy="3492868"/>
          </a:xfrm>
        </p:spPr>
        <p:txBody>
          <a:bodyPr>
            <a:normAutofit/>
          </a:bodyPr>
          <a:lstStyle/>
          <a:p>
            <a:pPr>
              <a:spcBef>
                <a:spcPts val="750"/>
              </a:spcBef>
              <a:spcAft>
                <a:spcPts val="750"/>
              </a:spcAft>
              <a:buFont typeface="Arial" panose="020B0604020202020204" pitchFamily="34" charset="0"/>
              <a:buChar char="•"/>
            </a:pPr>
            <a:r>
              <a:rPr lang="en-US" sz="1800" b="1" i="0">
                <a:effectLst/>
                <a:latin typeface="Segoe UI" panose="020B0502040204020203" pitchFamily="34" charset="0"/>
              </a:rPr>
              <a:t>Description</a:t>
            </a:r>
            <a:r>
              <a:rPr lang="en-US" sz="1800" b="0" i="0">
                <a:effectLst/>
                <a:latin typeface="Segoe UI" panose="020B0502040204020203" pitchFamily="34" charset="0"/>
              </a:rPr>
              <a:t>: In this structure, the organization is divided into departments based on functions (e.g., marketing, finance, HR). Each department is managed independently.</a:t>
            </a:r>
          </a:p>
          <a:p>
            <a:pPr>
              <a:spcBef>
                <a:spcPts val="750"/>
              </a:spcBef>
              <a:spcAft>
                <a:spcPts val="750"/>
              </a:spcAft>
              <a:buFont typeface="Arial" panose="020B0604020202020204" pitchFamily="34" charset="0"/>
              <a:buChar char="•"/>
            </a:pPr>
            <a:r>
              <a:rPr lang="en-US" sz="1800" b="1" i="0">
                <a:effectLst/>
                <a:latin typeface="Segoe UI" panose="020B0502040204020203" pitchFamily="34" charset="0"/>
              </a:rPr>
              <a:t>Example</a:t>
            </a:r>
            <a:r>
              <a:rPr lang="en-US" sz="1800" b="0" i="0">
                <a:effectLst/>
                <a:latin typeface="Segoe UI" panose="020B0502040204020203" pitchFamily="34" charset="0"/>
              </a:rPr>
              <a:t>: A company where the marketing team reports to the Marketing Manager, and the finance team reports to the Finance Manager.</a:t>
            </a:r>
          </a:p>
          <a:p>
            <a:pPr>
              <a:spcBef>
                <a:spcPts val="750"/>
              </a:spcBef>
              <a:spcAft>
                <a:spcPts val="750"/>
              </a:spcAft>
              <a:buFont typeface="Arial" panose="020B0604020202020204" pitchFamily="34" charset="0"/>
              <a:buChar char="•"/>
            </a:pPr>
            <a:endParaRPr lang="en-US" sz="1800" b="0" i="0">
              <a:effectLst/>
              <a:latin typeface="Segoe UI" panose="020B0502040204020203" pitchFamily="34" charset="0"/>
            </a:endParaRPr>
          </a:p>
          <a:p>
            <a:pPr marL="0" indent="0">
              <a:buNone/>
            </a:pPr>
            <a:endParaRPr lang="en-US" sz="1800"/>
          </a:p>
        </p:txBody>
      </p:sp>
      <p:pic>
        <p:nvPicPr>
          <p:cNvPr id="8" name="Picture 7">
            <a:extLst>
              <a:ext uri="{FF2B5EF4-FFF2-40B4-BE49-F238E27FC236}">
                <a16:creationId xmlns:a16="http://schemas.microsoft.com/office/drawing/2014/main" id="{95107641-0CBC-89A2-E838-A153A65F0CE1}"/>
              </a:ext>
            </a:extLst>
          </p:cNvPr>
          <p:cNvPicPr>
            <a:picLocks noChangeAspect="1"/>
          </p:cNvPicPr>
          <p:nvPr/>
        </p:nvPicPr>
        <p:blipFill>
          <a:blip r:embed="rId2"/>
          <a:stretch>
            <a:fillRect/>
          </a:stretch>
        </p:blipFill>
        <p:spPr>
          <a:xfrm>
            <a:off x="5385816" y="1445044"/>
            <a:ext cx="6440424" cy="3912557"/>
          </a:xfrm>
          <a:prstGeom prst="rect">
            <a:avLst/>
          </a:prstGeom>
        </p:spPr>
      </p:pic>
      <p:sp>
        <p:nvSpPr>
          <p:cNvPr id="4" name="AutoShape 2" descr="What Is a Divisional Structure? [+ Example] | HR Glossary - AIHR">
            <a:extLst>
              <a:ext uri="{FF2B5EF4-FFF2-40B4-BE49-F238E27FC236}">
                <a16:creationId xmlns:a16="http://schemas.microsoft.com/office/drawing/2014/main" id="{88EC88ED-37D9-E3D2-6401-3636847BAB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a Divisional Structure? [+ Example] | HR Glossary - AIHR">
            <a:extLst>
              <a:ext uri="{FF2B5EF4-FFF2-40B4-BE49-F238E27FC236}">
                <a16:creationId xmlns:a16="http://schemas.microsoft.com/office/drawing/2014/main" id="{AA659AEF-6DCF-419F-8B18-F077415A532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What Is a Divisional Structure? [+ Example] | HR Glossary - AIHR">
            <a:extLst>
              <a:ext uri="{FF2B5EF4-FFF2-40B4-BE49-F238E27FC236}">
                <a16:creationId xmlns:a16="http://schemas.microsoft.com/office/drawing/2014/main" id="{0A61F996-0C2B-DAA7-3723-DDA3987D78E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6107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4061-2814-335F-9F0E-2F86D6C6A588}"/>
              </a:ext>
            </a:extLst>
          </p:cNvPr>
          <p:cNvSpPr>
            <a:spLocks noGrp="1"/>
          </p:cNvSpPr>
          <p:nvPr>
            <p:ph type="title"/>
          </p:nvPr>
        </p:nvSpPr>
        <p:spPr/>
        <p:txBody>
          <a:bodyPr/>
          <a:lstStyle/>
          <a:p>
            <a:r>
              <a:rPr lang="en-US" dirty="0"/>
              <a:t>Functional Organization</a:t>
            </a:r>
          </a:p>
        </p:txBody>
      </p:sp>
      <p:sp>
        <p:nvSpPr>
          <p:cNvPr id="3" name="Content Placeholder 2">
            <a:extLst>
              <a:ext uri="{FF2B5EF4-FFF2-40B4-BE49-F238E27FC236}">
                <a16:creationId xmlns:a16="http://schemas.microsoft.com/office/drawing/2014/main" id="{14C0AFBB-4EF4-D2A6-BDCB-5C5A63DA588E}"/>
              </a:ext>
            </a:extLst>
          </p:cNvPr>
          <p:cNvSpPr>
            <a:spLocks noGrp="1"/>
          </p:cNvSpPr>
          <p:nvPr>
            <p:ph idx="1"/>
          </p:nvPr>
        </p:nvSpPr>
        <p:spPr/>
        <p:txBody>
          <a:bodyPr>
            <a:normAutofit fontScale="85000" lnSpcReduction="20000"/>
          </a:bodyPr>
          <a:lstStyle/>
          <a:p>
            <a:r>
              <a:rPr lang="en-US" b="0" i="0" dirty="0">
                <a:effectLst/>
                <a:latin typeface="-apple-system"/>
              </a:rPr>
              <a:t>In a functional organization, the company is divided into different functional areas, such as IT, finance, marketing, sales, HR, etc.</a:t>
            </a:r>
          </a:p>
          <a:p>
            <a:r>
              <a:rPr lang="en-US" b="0" i="0" dirty="0">
                <a:effectLst/>
                <a:latin typeface="-apple-system"/>
              </a:rPr>
              <a:t>It has tall hierarchies with narrow spans of control and communication moves vertically within siloed units.</a:t>
            </a:r>
            <a:endParaRPr lang="en-US" dirty="0">
              <a:latin typeface="-apple-system"/>
            </a:endParaRPr>
          </a:p>
          <a:p>
            <a:r>
              <a:rPr lang="en-US" b="0" i="0" dirty="0">
                <a:effectLst/>
                <a:latin typeface="-apple-system"/>
              </a:rPr>
              <a:t>Each department works independently and is led by a department manager who reports to the top management.</a:t>
            </a:r>
          </a:p>
          <a:p>
            <a:r>
              <a:rPr lang="en-US" b="0" i="0" dirty="0">
                <a:effectLst/>
                <a:latin typeface="-apple-system"/>
              </a:rPr>
              <a:t>In this type of setup, projects are usually managed within the functional unit and project resources are likely to report to their functional manager who has the highest authority and decision-making power.</a:t>
            </a:r>
            <a:endParaRPr lang="en-US" dirty="0">
              <a:latin typeface="-apple-system"/>
            </a:endParaRPr>
          </a:p>
          <a:p>
            <a:r>
              <a:rPr lang="en-US" b="0" i="0" dirty="0">
                <a:effectLst/>
                <a:latin typeface="-apple-system"/>
              </a:rPr>
              <a:t>This structure is common in organizations where projects often serve the ongoing operations of the company.</a:t>
            </a:r>
          </a:p>
          <a:p>
            <a:r>
              <a:rPr lang="en-US" b="0" i="0" dirty="0">
                <a:effectLst/>
                <a:latin typeface="-apple-system"/>
              </a:rPr>
              <a:t>Functional structures promote specialization as employees build expertise in their field by repeating similar tasks with their focus aligned with their department’s singular purpose.</a:t>
            </a:r>
            <a:endParaRPr lang="en-US" dirty="0"/>
          </a:p>
        </p:txBody>
      </p:sp>
    </p:spTree>
    <p:extLst>
      <p:ext uri="{BB962C8B-B14F-4D97-AF65-F5344CB8AC3E}">
        <p14:creationId xmlns:p14="http://schemas.microsoft.com/office/powerpoint/2010/main" val="84758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DA47-D03D-042F-EADD-A363E1C4BCD4}"/>
              </a:ext>
            </a:extLst>
          </p:cNvPr>
          <p:cNvSpPr>
            <a:spLocks noGrp="1"/>
          </p:cNvSpPr>
          <p:nvPr>
            <p:ph type="title"/>
          </p:nvPr>
        </p:nvSpPr>
        <p:spPr/>
        <p:txBody>
          <a:bodyPr/>
          <a:lstStyle/>
          <a:p>
            <a:r>
              <a:rPr lang="en-US" dirty="0"/>
              <a:t>When functional?</a:t>
            </a:r>
          </a:p>
        </p:txBody>
      </p:sp>
      <p:sp>
        <p:nvSpPr>
          <p:cNvPr id="3" name="Content Placeholder 2">
            <a:extLst>
              <a:ext uri="{FF2B5EF4-FFF2-40B4-BE49-F238E27FC236}">
                <a16:creationId xmlns:a16="http://schemas.microsoft.com/office/drawing/2014/main" id="{5ACEB5D3-6448-1ADD-8BDC-207452196A82}"/>
              </a:ext>
            </a:extLst>
          </p:cNvPr>
          <p:cNvSpPr>
            <a:spLocks noGrp="1"/>
          </p:cNvSpPr>
          <p:nvPr>
            <p:ph idx="1"/>
          </p:nvPr>
        </p:nvSpPr>
        <p:spPr/>
        <p:txBody>
          <a:bodyPr/>
          <a:lstStyle/>
          <a:p>
            <a:pPr marL="0" indent="0" algn="l">
              <a:buNone/>
            </a:pPr>
            <a:r>
              <a:rPr lang="en-US" b="0" i="0" dirty="0">
                <a:effectLst/>
                <a:latin typeface="-apple-system"/>
              </a:rPr>
              <a:t>Here are some specific situations where functional organizational models thrive:</a:t>
            </a:r>
          </a:p>
          <a:p>
            <a:pPr algn="l">
              <a:buFont typeface="Arial" panose="020B0604020202020204" pitchFamily="34" charset="0"/>
              <a:buChar char="•"/>
            </a:pPr>
            <a:r>
              <a:rPr lang="en-US" b="0" i="0" dirty="0">
                <a:effectLst/>
                <a:latin typeface="-apple-system"/>
              </a:rPr>
              <a:t>Organizations with little change in offerings or processes</a:t>
            </a:r>
          </a:p>
          <a:p>
            <a:pPr algn="l">
              <a:buFont typeface="Arial" panose="020B0604020202020204" pitchFamily="34" charset="0"/>
              <a:buChar char="•"/>
            </a:pPr>
            <a:r>
              <a:rPr lang="en-US" b="0" i="0" dirty="0">
                <a:effectLst/>
                <a:latin typeface="-apple-system"/>
              </a:rPr>
              <a:t>Mature industries with established practices</a:t>
            </a:r>
          </a:p>
          <a:p>
            <a:pPr algn="l">
              <a:buFont typeface="Arial" panose="020B0604020202020204" pitchFamily="34" charset="0"/>
              <a:buChar char="•"/>
            </a:pPr>
            <a:r>
              <a:rPr lang="en-US" b="0" i="0" dirty="0">
                <a:effectLst/>
                <a:latin typeface="-apple-system"/>
              </a:rPr>
              <a:t>Companies focused on efficiency and core expertise</a:t>
            </a:r>
          </a:p>
          <a:p>
            <a:pPr algn="l">
              <a:buFont typeface="Arial" panose="020B0604020202020204" pitchFamily="34" charset="0"/>
              <a:buChar char="•"/>
            </a:pPr>
            <a:r>
              <a:rPr lang="en-US" b="0" i="0" dirty="0">
                <a:effectLst/>
                <a:latin typeface="-apple-system"/>
              </a:rPr>
              <a:t>Businesses with single or low variety products</a:t>
            </a:r>
          </a:p>
          <a:p>
            <a:pPr algn="l">
              <a:buFont typeface="Arial" panose="020B0604020202020204" pitchFamily="34" charset="0"/>
              <a:buChar char="•"/>
            </a:pPr>
            <a:r>
              <a:rPr lang="en-US" b="0" i="0" dirty="0">
                <a:effectLst/>
                <a:latin typeface="-apple-system"/>
              </a:rPr>
              <a:t>Environments with low innovation and simple operations</a:t>
            </a:r>
          </a:p>
          <a:p>
            <a:pPr marL="0" indent="0">
              <a:buNone/>
            </a:pPr>
            <a:endParaRPr lang="en-US" dirty="0"/>
          </a:p>
        </p:txBody>
      </p:sp>
    </p:spTree>
    <p:extLst>
      <p:ext uri="{BB962C8B-B14F-4D97-AF65-F5344CB8AC3E}">
        <p14:creationId xmlns:p14="http://schemas.microsoft.com/office/powerpoint/2010/main" val="659547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B35E-8E4E-186F-AFB1-A1B8072BEA81}"/>
              </a:ext>
            </a:extLst>
          </p:cNvPr>
          <p:cNvSpPr>
            <a:spLocks noGrp="1"/>
          </p:cNvSpPr>
          <p:nvPr>
            <p:ph type="title"/>
          </p:nvPr>
        </p:nvSpPr>
        <p:spPr/>
        <p:txBody>
          <a:bodyPr/>
          <a:lstStyle/>
          <a:p>
            <a:r>
              <a:rPr lang="en-US" dirty="0"/>
              <a:t>Advantages and Disadvantages of Functional</a:t>
            </a:r>
          </a:p>
        </p:txBody>
      </p:sp>
      <p:sp>
        <p:nvSpPr>
          <p:cNvPr id="3" name="Content Placeholder 2">
            <a:extLst>
              <a:ext uri="{FF2B5EF4-FFF2-40B4-BE49-F238E27FC236}">
                <a16:creationId xmlns:a16="http://schemas.microsoft.com/office/drawing/2014/main" id="{CA566102-DFC5-1D48-A057-F413B6F68277}"/>
              </a:ext>
            </a:extLst>
          </p:cNvPr>
          <p:cNvSpPr>
            <a:spLocks noGrp="1"/>
          </p:cNvSpPr>
          <p:nvPr>
            <p:ph idx="1"/>
          </p:nvPr>
        </p:nvSpPr>
        <p:spPr/>
        <p:txBody>
          <a:bodyPr>
            <a:normAutofit fontScale="92500" lnSpcReduction="20000"/>
          </a:bodyPr>
          <a:lstStyle/>
          <a:p>
            <a:pPr algn="l"/>
            <a:r>
              <a:rPr lang="en-US" b="0" i="0" dirty="0">
                <a:effectLst/>
                <a:latin typeface="-apple-system"/>
              </a:rPr>
              <a:t>Functional organizations have these key advantages:</a:t>
            </a:r>
          </a:p>
          <a:p>
            <a:pPr lvl="1"/>
            <a:r>
              <a:rPr lang="en-US" b="0" i="0" dirty="0">
                <a:effectLst/>
                <a:latin typeface="-apple-system"/>
              </a:rPr>
              <a:t>Promotes skill development within functions</a:t>
            </a:r>
          </a:p>
          <a:p>
            <a:pPr lvl="1"/>
            <a:r>
              <a:rPr lang="en-US" b="0" i="0" dirty="0">
                <a:effectLst/>
                <a:latin typeface="-apple-system"/>
              </a:rPr>
              <a:t>Achieves efficiencies from repetitive work</a:t>
            </a:r>
          </a:p>
          <a:p>
            <a:pPr lvl="1"/>
            <a:r>
              <a:rPr lang="en-US" b="0" i="0" dirty="0">
                <a:effectLst/>
                <a:latin typeface="-apple-system"/>
              </a:rPr>
              <a:t>Clear structure with a single chain of command</a:t>
            </a:r>
          </a:p>
          <a:p>
            <a:pPr lvl="1"/>
            <a:r>
              <a:rPr lang="en-US" b="0" i="0" dirty="0">
                <a:effectLst/>
                <a:latin typeface="-apple-system"/>
              </a:rPr>
              <a:t>Simpler coordination within functions</a:t>
            </a:r>
          </a:p>
          <a:p>
            <a:pPr lvl="1"/>
            <a:r>
              <a:rPr lang="en-US" b="0" i="0" dirty="0">
                <a:effectLst/>
                <a:latin typeface="-apple-system"/>
              </a:rPr>
              <a:t>Functional managers control resources and budgets</a:t>
            </a:r>
          </a:p>
          <a:p>
            <a:pPr algn="l"/>
            <a:r>
              <a:rPr lang="en-US" b="0" i="0" dirty="0">
                <a:effectLst/>
                <a:latin typeface="-apple-system"/>
              </a:rPr>
              <a:t>Conversely, functional models present these disadvantages:</a:t>
            </a:r>
          </a:p>
          <a:p>
            <a:pPr lvl="1"/>
            <a:r>
              <a:rPr lang="en-US" b="0" i="0" dirty="0">
                <a:effectLst/>
                <a:latin typeface="-apple-system"/>
              </a:rPr>
              <a:t>Communication limited across functional silos</a:t>
            </a:r>
          </a:p>
          <a:p>
            <a:pPr lvl="1"/>
            <a:r>
              <a:rPr lang="en-US" b="0" i="0" dirty="0">
                <a:effectLst/>
                <a:latin typeface="-apple-system"/>
              </a:rPr>
              <a:t>Delayed responses to change</a:t>
            </a:r>
          </a:p>
          <a:p>
            <a:pPr lvl="1"/>
            <a:r>
              <a:rPr lang="en-US" b="0" i="0" dirty="0">
                <a:effectLst/>
                <a:latin typeface="-apple-system"/>
              </a:rPr>
              <a:t>Limited collaboration across departments</a:t>
            </a:r>
          </a:p>
          <a:p>
            <a:pPr lvl="1"/>
            <a:r>
              <a:rPr lang="en-US" b="0" i="0" dirty="0">
                <a:effectLst/>
                <a:latin typeface="-apple-system"/>
              </a:rPr>
              <a:t>Resource duplication across units</a:t>
            </a:r>
          </a:p>
          <a:p>
            <a:pPr lvl="1"/>
            <a:r>
              <a:rPr lang="en-US" b="0" i="0" dirty="0">
                <a:effectLst/>
                <a:latin typeface="-apple-system"/>
              </a:rPr>
              <a:t>Constrained overview of organizational objectives</a:t>
            </a:r>
          </a:p>
          <a:p>
            <a:pPr lvl="1"/>
            <a:r>
              <a:rPr lang="en-US" b="0" i="0" dirty="0">
                <a:effectLst/>
                <a:latin typeface="-apple-system"/>
              </a:rPr>
              <a:t>Project managers have little to no real authority</a:t>
            </a:r>
          </a:p>
          <a:p>
            <a:pPr marL="0" indent="0">
              <a:buNone/>
            </a:pPr>
            <a:endParaRPr lang="en-US" dirty="0"/>
          </a:p>
        </p:txBody>
      </p:sp>
    </p:spTree>
    <p:extLst>
      <p:ext uri="{BB962C8B-B14F-4D97-AF65-F5344CB8AC3E}">
        <p14:creationId xmlns:p14="http://schemas.microsoft.com/office/powerpoint/2010/main" val="2904502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111DF-3D5E-C342-784E-F43B80D95163}"/>
              </a:ext>
            </a:extLst>
          </p:cNvPr>
          <p:cNvSpPr>
            <a:spLocks noGrp="1"/>
          </p:cNvSpPr>
          <p:nvPr>
            <p:ph type="title"/>
          </p:nvPr>
        </p:nvSpPr>
        <p:spPr>
          <a:xfrm>
            <a:off x="793662" y="386930"/>
            <a:ext cx="10066122" cy="1298448"/>
          </a:xfrm>
        </p:spPr>
        <p:txBody>
          <a:bodyPr anchor="b">
            <a:normAutofit/>
          </a:bodyPr>
          <a:lstStyle/>
          <a:p>
            <a:r>
              <a:rPr lang="en-US" sz="4800" b="1" i="0" dirty="0">
                <a:effectLst/>
                <a:latin typeface="Segoe UI" panose="020B0502040204020203" pitchFamily="34" charset="0"/>
              </a:rPr>
              <a:t>Projectized Organization</a:t>
            </a:r>
            <a:endParaRPr lang="en-US"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DC3A5A-6D9A-3562-8EA3-64C222605655}"/>
              </a:ext>
            </a:extLst>
          </p:cNvPr>
          <p:cNvSpPr>
            <a:spLocks noGrp="1"/>
          </p:cNvSpPr>
          <p:nvPr>
            <p:ph idx="1"/>
          </p:nvPr>
        </p:nvSpPr>
        <p:spPr>
          <a:xfrm>
            <a:off x="793661" y="2599509"/>
            <a:ext cx="4530898" cy="3639450"/>
          </a:xfrm>
        </p:spPr>
        <p:txBody>
          <a:bodyPr anchor="ctr">
            <a:normAutofit/>
          </a:bodyPr>
          <a:lstStyle/>
          <a:p>
            <a:pPr>
              <a:buFont typeface="+mj-lt"/>
              <a:buAutoNum type="arabicPeriod"/>
            </a:pPr>
            <a:r>
              <a:rPr lang="en-US" sz="2000" b="1" i="0">
                <a:effectLst/>
                <a:latin typeface="Segoe UI" panose="020B0502040204020203" pitchFamily="34" charset="0"/>
              </a:rPr>
              <a:t>Projectized Organization</a:t>
            </a:r>
            <a:r>
              <a:rPr lang="en-US" sz="2000" b="0" i="0">
                <a:effectLst/>
                <a:latin typeface="Segoe UI" panose="020B0502040204020203" pitchFamily="34" charset="0"/>
              </a:rPr>
              <a:t>:</a:t>
            </a:r>
          </a:p>
          <a:p>
            <a:pPr marL="742950" lvl="1" indent="-285750">
              <a:spcBef>
                <a:spcPts val="750"/>
              </a:spcBef>
              <a:spcAft>
                <a:spcPts val="750"/>
              </a:spcAft>
              <a:buFont typeface="+mj-lt"/>
              <a:buAutoNum type="arabicPeriod"/>
            </a:pPr>
            <a:r>
              <a:rPr lang="en-US" sz="2000" b="1" i="0">
                <a:effectLst/>
                <a:latin typeface="Segoe UI" panose="020B0502040204020203" pitchFamily="34" charset="0"/>
              </a:rPr>
              <a:t>Description</a:t>
            </a:r>
            <a:r>
              <a:rPr lang="en-US" sz="2000" b="0" i="0">
                <a:effectLst/>
                <a:latin typeface="Segoe UI" panose="020B0502040204020203" pitchFamily="34" charset="0"/>
              </a:rPr>
              <a:t>: In this structure, the organization is structured around projects. Project managers have full authority over the project team.</a:t>
            </a:r>
          </a:p>
          <a:p>
            <a:pPr marL="742950" lvl="1" indent="-285750">
              <a:spcBef>
                <a:spcPts val="750"/>
              </a:spcBef>
              <a:spcAft>
                <a:spcPts val="750"/>
              </a:spcAft>
              <a:buFont typeface="+mj-lt"/>
              <a:buAutoNum type="arabicPeriod"/>
            </a:pPr>
            <a:r>
              <a:rPr lang="en-US" sz="2000" b="1" i="0">
                <a:effectLst/>
                <a:latin typeface="Segoe UI" panose="020B0502040204020203" pitchFamily="34" charset="0"/>
              </a:rPr>
              <a:t>Example</a:t>
            </a:r>
            <a:r>
              <a:rPr lang="en-US" sz="2000" b="0" i="0">
                <a:effectLst/>
                <a:latin typeface="Segoe UI" panose="020B0502040204020203" pitchFamily="34" charset="0"/>
              </a:rPr>
              <a:t>: A construction company where each project (e.g., building a bridge) has its own dedicated team and project manager.</a:t>
            </a:r>
          </a:p>
        </p:txBody>
      </p:sp>
      <p:pic>
        <p:nvPicPr>
          <p:cNvPr id="5" name="Picture 4">
            <a:extLst>
              <a:ext uri="{FF2B5EF4-FFF2-40B4-BE49-F238E27FC236}">
                <a16:creationId xmlns:a16="http://schemas.microsoft.com/office/drawing/2014/main" id="{12D99004-25F0-6F01-2825-6D2BFEED1F1B}"/>
              </a:ext>
            </a:extLst>
          </p:cNvPr>
          <p:cNvPicPr>
            <a:picLocks noChangeAspect="1"/>
          </p:cNvPicPr>
          <p:nvPr/>
        </p:nvPicPr>
        <p:blipFill>
          <a:blip r:embed="rId2"/>
          <a:stretch>
            <a:fillRect/>
          </a:stretch>
        </p:blipFill>
        <p:spPr>
          <a:xfrm>
            <a:off x="5911532" y="2673975"/>
            <a:ext cx="5150277" cy="333480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53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97F-5D18-F5B5-81C0-185D6FD807BA}"/>
              </a:ext>
            </a:extLst>
          </p:cNvPr>
          <p:cNvSpPr>
            <a:spLocks noGrp="1"/>
          </p:cNvSpPr>
          <p:nvPr>
            <p:ph type="title"/>
          </p:nvPr>
        </p:nvSpPr>
        <p:spPr/>
        <p:txBody>
          <a:bodyPr/>
          <a:lstStyle/>
          <a:p>
            <a:r>
              <a:rPr lang="en-US" sz="4400" b="1" i="0" dirty="0">
                <a:effectLst/>
                <a:latin typeface="Segoe UI" panose="020B0502040204020203" pitchFamily="34" charset="0"/>
              </a:rPr>
              <a:t>Projectized Organization</a:t>
            </a:r>
            <a:endParaRPr lang="en-US" dirty="0"/>
          </a:p>
        </p:txBody>
      </p:sp>
      <p:sp>
        <p:nvSpPr>
          <p:cNvPr id="3" name="Content Placeholder 2">
            <a:extLst>
              <a:ext uri="{FF2B5EF4-FFF2-40B4-BE49-F238E27FC236}">
                <a16:creationId xmlns:a16="http://schemas.microsoft.com/office/drawing/2014/main" id="{3E2ACF6C-C045-1BA8-2F6F-FC14DD472305}"/>
              </a:ext>
            </a:extLst>
          </p:cNvPr>
          <p:cNvSpPr>
            <a:spLocks noGrp="1"/>
          </p:cNvSpPr>
          <p:nvPr>
            <p:ph idx="1"/>
          </p:nvPr>
        </p:nvSpPr>
        <p:spPr/>
        <p:txBody>
          <a:bodyPr>
            <a:normAutofit fontScale="92500" lnSpcReduction="10000"/>
          </a:bodyPr>
          <a:lstStyle/>
          <a:p>
            <a:r>
              <a:rPr lang="en-US" b="0" i="0" dirty="0">
                <a:effectLst/>
                <a:latin typeface="-apple-system"/>
              </a:rPr>
              <a:t>In a projectized organization, the organization is structured around projects. That means the team is assembled to complete a project.</a:t>
            </a:r>
          </a:p>
          <a:p>
            <a:r>
              <a:rPr lang="en-US" b="0" i="0" dirty="0">
                <a:effectLst/>
                <a:latin typeface="-apple-system"/>
              </a:rPr>
              <a:t>In projectized models, the project manager has complete authority over the project. They make resource allocation decisions and manage the budget while the project team focuses solely on their project with no competing priorities.</a:t>
            </a:r>
          </a:p>
          <a:p>
            <a:r>
              <a:rPr lang="en-US" b="0" i="0" dirty="0">
                <a:effectLst/>
                <a:latin typeface="-apple-system"/>
              </a:rPr>
              <a:t>Once projects end, resources are reassigned to new teams. Projectized organizations maintain a small support staff to handle functions like legal, HR, and facilities. However, most employees are dedicated to project work.</a:t>
            </a:r>
            <a:endParaRPr lang="en-US" dirty="0">
              <a:latin typeface="-apple-system"/>
            </a:endParaRPr>
          </a:p>
          <a:p>
            <a:r>
              <a:rPr lang="en-US" b="0" i="0" dirty="0">
                <a:effectLst/>
                <a:latin typeface="-apple-system"/>
              </a:rPr>
              <a:t>This structure is common in consultancies, construction, and other fields where a team comes together to accomplish a defined project and then moves on to different projects.</a:t>
            </a:r>
            <a:endParaRPr lang="en-US" dirty="0"/>
          </a:p>
        </p:txBody>
      </p:sp>
    </p:spTree>
    <p:extLst>
      <p:ext uri="{BB962C8B-B14F-4D97-AF65-F5344CB8AC3E}">
        <p14:creationId xmlns:p14="http://schemas.microsoft.com/office/powerpoint/2010/main" val="653320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2461-79A4-F2BF-D0D4-4EC0171EA041}"/>
              </a:ext>
            </a:extLst>
          </p:cNvPr>
          <p:cNvSpPr>
            <a:spLocks noGrp="1"/>
          </p:cNvSpPr>
          <p:nvPr>
            <p:ph type="title"/>
          </p:nvPr>
        </p:nvSpPr>
        <p:spPr/>
        <p:txBody>
          <a:bodyPr/>
          <a:lstStyle/>
          <a:p>
            <a:r>
              <a:rPr lang="en-US" dirty="0"/>
              <a:t>When Projectized?</a:t>
            </a:r>
          </a:p>
        </p:txBody>
      </p:sp>
      <p:sp>
        <p:nvSpPr>
          <p:cNvPr id="3" name="Content Placeholder 2">
            <a:extLst>
              <a:ext uri="{FF2B5EF4-FFF2-40B4-BE49-F238E27FC236}">
                <a16:creationId xmlns:a16="http://schemas.microsoft.com/office/drawing/2014/main" id="{B65A5C6B-B093-9572-5923-22D09650CA25}"/>
              </a:ext>
            </a:extLst>
          </p:cNvPr>
          <p:cNvSpPr>
            <a:spLocks noGrp="1"/>
          </p:cNvSpPr>
          <p:nvPr>
            <p:ph idx="1"/>
          </p:nvPr>
        </p:nvSpPr>
        <p:spPr/>
        <p:txBody>
          <a:bodyPr/>
          <a:lstStyle/>
          <a:p>
            <a:pPr marL="0" indent="0" algn="l">
              <a:buNone/>
            </a:pPr>
            <a:r>
              <a:rPr lang="en-US" b="0" i="0" dirty="0">
                <a:effectLst/>
                <a:latin typeface="-apple-system"/>
              </a:rPr>
              <a:t>Specific situations where projectized models excel include:</a:t>
            </a:r>
          </a:p>
          <a:p>
            <a:pPr lvl="1"/>
            <a:r>
              <a:rPr lang="en-US" b="0" i="0" dirty="0">
                <a:effectLst/>
                <a:latin typeface="-apple-system"/>
              </a:rPr>
              <a:t>Organizations with primarily project-based work</a:t>
            </a:r>
          </a:p>
          <a:p>
            <a:pPr lvl="1"/>
            <a:r>
              <a:rPr lang="en-US" b="0" i="0" dirty="0">
                <a:effectLst/>
                <a:latin typeface="-apple-system"/>
              </a:rPr>
              <a:t>Businesses that change objectives frequently</a:t>
            </a:r>
          </a:p>
          <a:p>
            <a:pPr lvl="1"/>
            <a:r>
              <a:rPr lang="en-US" b="0" i="0" dirty="0">
                <a:effectLst/>
                <a:latin typeface="-apple-system"/>
              </a:rPr>
              <a:t>Short-term projects with a defined lifespan</a:t>
            </a:r>
          </a:p>
          <a:p>
            <a:pPr lvl="1"/>
            <a:r>
              <a:rPr lang="en-US" b="0" i="0" dirty="0">
                <a:effectLst/>
                <a:latin typeface="-apple-system"/>
              </a:rPr>
              <a:t>Environments with many unique deliverables</a:t>
            </a:r>
          </a:p>
          <a:p>
            <a:pPr lvl="1"/>
            <a:r>
              <a:rPr lang="en-US" b="0" i="0" dirty="0">
                <a:effectLst/>
                <a:latin typeface="-apple-system"/>
              </a:rPr>
              <a:t>Companies requiring cross-functional collaboration</a:t>
            </a:r>
          </a:p>
          <a:p>
            <a:endParaRPr lang="en-US" dirty="0"/>
          </a:p>
        </p:txBody>
      </p:sp>
    </p:spTree>
    <p:extLst>
      <p:ext uri="{BB962C8B-B14F-4D97-AF65-F5344CB8AC3E}">
        <p14:creationId xmlns:p14="http://schemas.microsoft.com/office/powerpoint/2010/main" val="22916605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6926-8016-6AE6-209A-EE4ED78FE8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210D56-834C-3921-FF4B-EB4582A70327}"/>
              </a:ext>
            </a:extLst>
          </p:cNvPr>
          <p:cNvSpPr>
            <a:spLocks noGrp="1"/>
          </p:cNvSpPr>
          <p:nvPr>
            <p:ph idx="1"/>
          </p:nvPr>
        </p:nvSpPr>
        <p:spPr/>
        <p:txBody>
          <a:bodyPr>
            <a:normAutofit fontScale="92500" lnSpcReduction="20000"/>
          </a:bodyPr>
          <a:lstStyle/>
          <a:p>
            <a:pPr algn="l"/>
            <a:r>
              <a:rPr lang="en-US" b="0" i="0" dirty="0">
                <a:effectLst/>
                <a:latin typeface="-apple-system"/>
              </a:rPr>
              <a:t>Projectized organizations have these key advantages:</a:t>
            </a:r>
          </a:p>
          <a:p>
            <a:pPr lvl="1"/>
            <a:r>
              <a:rPr lang="en-US" b="0" i="0" dirty="0">
                <a:effectLst/>
                <a:latin typeface="-apple-system"/>
              </a:rPr>
              <a:t>Strong alignment and focus on project objectives</a:t>
            </a:r>
          </a:p>
          <a:p>
            <a:pPr lvl="1"/>
            <a:r>
              <a:rPr lang="en-US" b="0" i="0" dirty="0">
                <a:effectLst/>
                <a:latin typeface="-apple-system"/>
              </a:rPr>
              <a:t>Project managers have significant authority over resources</a:t>
            </a:r>
          </a:p>
          <a:p>
            <a:pPr lvl="1"/>
            <a:r>
              <a:rPr lang="en-US" b="0" i="0" dirty="0">
                <a:effectLst/>
                <a:latin typeface="-apple-system"/>
              </a:rPr>
              <a:t>Adaptable to changing priorities</a:t>
            </a:r>
          </a:p>
          <a:p>
            <a:pPr lvl="1"/>
            <a:r>
              <a:rPr lang="en-US" b="0" i="0" dirty="0">
                <a:effectLst/>
                <a:latin typeface="-apple-system"/>
              </a:rPr>
              <a:t>Facilitates cross-functional collaboration</a:t>
            </a:r>
          </a:p>
          <a:p>
            <a:pPr lvl="1"/>
            <a:r>
              <a:rPr lang="en-US" b="0" i="0" dirty="0">
                <a:effectLst/>
                <a:latin typeface="-apple-system"/>
              </a:rPr>
              <a:t>Resources 100% dedicated to projects</a:t>
            </a:r>
          </a:p>
          <a:p>
            <a:pPr algn="l"/>
            <a:r>
              <a:rPr lang="en-US" b="0" i="0" dirty="0">
                <a:effectLst/>
                <a:latin typeface="-apple-system"/>
              </a:rPr>
              <a:t>On the other hand, projectized models have the following drawbacks:</a:t>
            </a:r>
          </a:p>
          <a:p>
            <a:pPr lvl="1"/>
            <a:r>
              <a:rPr lang="en-US" b="0" i="0" dirty="0">
                <a:effectLst/>
                <a:latin typeface="-apple-system"/>
              </a:rPr>
              <a:t>Higher resource costs from dedicated staff</a:t>
            </a:r>
          </a:p>
          <a:p>
            <a:pPr lvl="1"/>
            <a:r>
              <a:rPr lang="en-US" b="0" i="0" dirty="0">
                <a:effectLst/>
                <a:latin typeface="-apple-system"/>
              </a:rPr>
              <a:t>Resource redundancies across projects</a:t>
            </a:r>
          </a:p>
          <a:p>
            <a:pPr lvl="1"/>
            <a:r>
              <a:rPr lang="en-US" b="0" i="0" dirty="0">
                <a:effectLst/>
                <a:latin typeface="-apple-system"/>
              </a:rPr>
              <a:t>Lack of long-term career development</a:t>
            </a:r>
          </a:p>
          <a:p>
            <a:pPr lvl="1"/>
            <a:r>
              <a:rPr lang="en-US" b="0" i="0" dirty="0">
                <a:effectLst/>
                <a:latin typeface="-apple-system"/>
              </a:rPr>
              <a:t>Little skill specialization</a:t>
            </a:r>
          </a:p>
          <a:p>
            <a:pPr lvl="1"/>
            <a:r>
              <a:rPr lang="en-US" b="0" i="0" dirty="0">
                <a:effectLst/>
                <a:latin typeface="-apple-system"/>
              </a:rPr>
              <a:t>Loss of knowledge when the project concludes</a:t>
            </a:r>
          </a:p>
          <a:p>
            <a:pPr lvl="1"/>
            <a:r>
              <a:rPr lang="en-US" b="0" i="0" dirty="0">
                <a:effectLst/>
                <a:latin typeface="-apple-system"/>
              </a:rPr>
              <a:t>Need some non-projectized support functions</a:t>
            </a:r>
          </a:p>
          <a:p>
            <a:pPr marL="0" indent="0">
              <a:buNone/>
            </a:pPr>
            <a:endParaRPr lang="en-US" dirty="0"/>
          </a:p>
        </p:txBody>
      </p:sp>
    </p:spTree>
    <p:extLst>
      <p:ext uri="{BB962C8B-B14F-4D97-AF65-F5344CB8AC3E}">
        <p14:creationId xmlns:p14="http://schemas.microsoft.com/office/powerpoint/2010/main" val="373381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B4BDE0-5939-6EB2-56CB-6118F2A00153}"/>
              </a:ext>
            </a:extLst>
          </p:cNvPr>
          <p:cNvSpPr>
            <a:spLocks noGrp="1"/>
          </p:cNvSpPr>
          <p:nvPr>
            <p:ph type="title"/>
          </p:nvPr>
        </p:nvSpPr>
        <p:spPr>
          <a:xfrm>
            <a:off x="-1376" y="3669"/>
            <a:ext cx="9392421" cy="1330841"/>
          </a:xfrm>
        </p:spPr>
        <p:txBody>
          <a:bodyPr>
            <a:normAutofit/>
          </a:bodyPr>
          <a:lstStyle/>
          <a:p>
            <a:r>
              <a:rPr lang="en-US" dirty="0"/>
              <a:t>SMART vs NON-SMART</a:t>
            </a:r>
          </a:p>
        </p:txBody>
      </p:sp>
      <p:sp>
        <p:nvSpPr>
          <p:cNvPr id="3" name="Content Placeholder 2">
            <a:extLst>
              <a:ext uri="{FF2B5EF4-FFF2-40B4-BE49-F238E27FC236}">
                <a16:creationId xmlns:a16="http://schemas.microsoft.com/office/drawing/2014/main" id="{F4501DB6-6251-171E-2157-9D506CA39A18}"/>
              </a:ext>
            </a:extLst>
          </p:cNvPr>
          <p:cNvSpPr>
            <a:spLocks noGrp="1"/>
          </p:cNvSpPr>
          <p:nvPr>
            <p:ph idx="1"/>
          </p:nvPr>
        </p:nvSpPr>
        <p:spPr>
          <a:xfrm>
            <a:off x="-1375" y="1518989"/>
            <a:ext cx="6721664" cy="5184712"/>
          </a:xfrm>
        </p:spPr>
        <p:txBody>
          <a:bodyPr vert="horz" lIns="91440" tIns="45720" rIns="91440" bIns="45720" rtlCol="0" anchor="t">
            <a:noAutofit/>
          </a:bodyPr>
          <a:lstStyle/>
          <a:p>
            <a:pPr>
              <a:buNone/>
            </a:pPr>
            <a:endParaRPr lang="en-US" sz="1400" b="1" dirty="0"/>
          </a:p>
          <a:p>
            <a:pPr>
              <a:buFont typeface="Arial"/>
              <a:buChar char="•"/>
            </a:pPr>
            <a:r>
              <a:rPr lang="en-US" sz="1400" b="1" dirty="0"/>
              <a:t>SMART Goal</a:t>
            </a:r>
            <a:r>
              <a:rPr lang="en-US" sz="1400" dirty="0"/>
              <a:t>: "Increase website traffic by 25% in the next three months by publishing two SEO-optimized blog posts per week and promoting them on social media channels."</a:t>
            </a:r>
          </a:p>
          <a:p>
            <a:pPr>
              <a:buFont typeface="Arial"/>
              <a:buChar char="•"/>
            </a:pPr>
            <a:r>
              <a:rPr lang="en-US" sz="1400" b="1" dirty="0"/>
              <a:t>Non-SMART Goal</a:t>
            </a:r>
            <a:r>
              <a:rPr lang="en-US" sz="1400" dirty="0"/>
              <a:t>: "Get more website visitors.</a:t>
            </a:r>
          </a:p>
          <a:p>
            <a:pPr>
              <a:buFont typeface="Arial"/>
              <a:buChar char="•"/>
            </a:pPr>
            <a:r>
              <a:rPr lang="en-US" sz="1400" b="1" dirty="0"/>
              <a:t>SMART Goal</a:t>
            </a:r>
            <a:r>
              <a:rPr lang="en-US" sz="1400" dirty="0"/>
              <a:t>: "Complete the development of the new mobile app feature by March 30th, including thorough testing and code review to ensure a smooth release."</a:t>
            </a:r>
          </a:p>
          <a:p>
            <a:pPr>
              <a:buFont typeface="Arial"/>
              <a:buChar char="•"/>
            </a:pPr>
            <a:r>
              <a:rPr lang="en-US" sz="1400" b="1" dirty="0"/>
              <a:t>Non-SMART Goal</a:t>
            </a:r>
            <a:r>
              <a:rPr lang="en-US" sz="1400" dirty="0"/>
              <a:t>: "Finish the mobile app update soon."</a:t>
            </a:r>
          </a:p>
          <a:p>
            <a:pPr>
              <a:buFont typeface="Arial"/>
              <a:buChar char="•"/>
            </a:pPr>
            <a:r>
              <a:rPr lang="en-US" sz="1400" b="1" dirty="0"/>
              <a:t>SMART Goal</a:t>
            </a:r>
            <a:r>
              <a:rPr lang="en-US" sz="1400" dirty="0"/>
              <a:t>: "Improve customer satisfaction score from 80% to 90% over the next six months by implementing a new customer feedback process and resolving reported issues within 48 hours."</a:t>
            </a:r>
          </a:p>
          <a:p>
            <a:pPr>
              <a:buFont typeface="Arial"/>
              <a:buChar char="•"/>
            </a:pPr>
            <a:r>
              <a:rPr lang="en-US" sz="1400" b="1" dirty="0"/>
              <a:t>Non-SMART Goal</a:t>
            </a:r>
            <a:r>
              <a:rPr lang="en-US" sz="1400" dirty="0"/>
              <a:t>: "Make customers happier."</a:t>
            </a:r>
          </a:p>
          <a:p>
            <a:pPr>
              <a:buFont typeface="Arial"/>
              <a:buChar char="•"/>
            </a:pPr>
            <a:r>
              <a:rPr lang="en-US" sz="1400" b="1" dirty="0"/>
              <a:t>SMART Goal</a:t>
            </a:r>
            <a:r>
              <a:rPr lang="en-US" sz="1400" dirty="0"/>
              <a:t>: "Reduce product defects by 15% in the next quarter by enhancing quality control measures and conducting weekly training sessions for the production team."</a:t>
            </a:r>
          </a:p>
          <a:p>
            <a:pPr>
              <a:buFont typeface="Arial"/>
              <a:buChar char="•"/>
            </a:pPr>
            <a:r>
              <a:rPr lang="en-US" sz="1400" b="1" dirty="0"/>
              <a:t>Non-SMART Goal</a:t>
            </a:r>
            <a:r>
              <a:rPr lang="en-US" sz="1400" dirty="0"/>
              <a:t>: "Make production quality better."</a:t>
            </a:r>
          </a:p>
          <a:p>
            <a:pPr>
              <a:buFont typeface="Arial"/>
              <a:buChar char="•"/>
            </a:pPr>
            <a:r>
              <a:rPr lang="en-US" sz="1400" b="1" dirty="0"/>
              <a:t>SMART Goal</a:t>
            </a:r>
            <a:r>
              <a:rPr lang="en-US" sz="1400" dirty="0"/>
              <a:t>: "Increase sales revenue by 10% by the end of Q4 through targeted email marketing campaigns and upselling to existing customers."</a:t>
            </a:r>
          </a:p>
          <a:p>
            <a:pPr>
              <a:buFont typeface="Arial"/>
              <a:buChar char="•"/>
            </a:pPr>
            <a:r>
              <a:rPr lang="en-US" sz="1400" b="1" dirty="0"/>
              <a:t>Non-SMART Goal</a:t>
            </a:r>
            <a:r>
              <a:rPr lang="en-US" sz="1400" dirty="0"/>
              <a:t>: "Boost sales."</a:t>
            </a:r>
          </a:p>
          <a:p>
            <a:pPr marL="0" indent="0">
              <a:buNone/>
            </a:pPr>
            <a:endParaRPr lang="en-US" sz="1400" dirty="0"/>
          </a:p>
        </p:txBody>
      </p:sp>
      <p:pic>
        <p:nvPicPr>
          <p:cNvPr id="4" name="Picture 3" descr="A screenshot of a screen with text&#10;&#10;Description automatically generated">
            <a:extLst>
              <a:ext uri="{FF2B5EF4-FFF2-40B4-BE49-F238E27FC236}">
                <a16:creationId xmlns:a16="http://schemas.microsoft.com/office/drawing/2014/main" id="{B74B265B-2C1A-FD02-B182-580FF6CE97FB}"/>
              </a:ext>
            </a:extLst>
          </p:cNvPr>
          <p:cNvPicPr>
            <a:picLocks noChangeAspect="1"/>
          </p:cNvPicPr>
          <p:nvPr/>
        </p:nvPicPr>
        <p:blipFill>
          <a:blip r:embed="rId2"/>
          <a:stretch>
            <a:fillRect/>
          </a:stretch>
        </p:blipFill>
        <p:spPr>
          <a:xfrm>
            <a:off x="6719367" y="2740047"/>
            <a:ext cx="4788505" cy="2645649"/>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6886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4884C-B0BA-AD94-3548-B08657450C4C}"/>
              </a:ext>
            </a:extLst>
          </p:cNvPr>
          <p:cNvSpPr>
            <a:spLocks noGrp="1"/>
          </p:cNvSpPr>
          <p:nvPr>
            <p:ph type="title"/>
          </p:nvPr>
        </p:nvSpPr>
        <p:spPr>
          <a:xfrm>
            <a:off x="795528" y="386930"/>
            <a:ext cx="10141799" cy="1300554"/>
          </a:xfrm>
        </p:spPr>
        <p:txBody>
          <a:bodyPr anchor="b">
            <a:normAutofit/>
          </a:bodyPr>
          <a:lstStyle/>
          <a:p>
            <a:r>
              <a:rPr lang="en-US" sz="4800"/>
              <a:t>Matrix</a:t>
            </a:r>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D989626-1DAE-00DA-919C-60C63E6BA94D}"/>
              </a:ext>
            </a:extLst>
          </p:cNvPr>
          <p:cNvPicPr>
            <a:picLocks noChangeAspect="1"/>
          </p:cNvPicPr>
          <p:nvPr/>
        </p:nvPicPr>
        <p:blipFill>
          <a:blip r:embed="rId2"/>
          <a:stretch>
            <a:fillRect/>
          </a:stretch>
        </p:blipFill>
        <p:spPr>
          <a:xfrm>
            <a:off x="635295" y="3235900"/>
            <a:ext cx="5150277" cy="2291873"/>
          </a:xfrm>
          <a:prstGeom prst="rect">
            <a:avLst/>
          </a:prstGeom>
        </p:spPr>
      </p:pic>
      <p:sp>
        <p:nvSpPr>
          <p:cNvPr id="3" name="Content Placeholder 2">
            <a:extLst>
              <a:ext uri="{FF2B5EF4-FFF2-40B4-BE49-F238E27FC236}">
                <a16:creationId xmlns:a16="http://schemas.microsoft.com/office/drawing/2014/main" id="{2493EF89-1F10-E580-8561-422C1443BA09}"/>
              </a:ext>
            </a:extLst>
          </p:cNvPr>
          <p:cNvSpPr>
            <a:spLocks noGrp="1"/>
          </p:cNvSpPr>
          <p:nvPr>
            <p:ph idx="1"/>
          </p:nvPr>
        </p:nvSpPr>
        <p:spPr>
          <a:xfrm>
            <a:off x="6406429" y="2599509"/>
            <a:ext cx="4530898" cy="3639450"/>
          </a:xfrm>
        </p:spPr>
        <p:txBody>
          <a:bodyPr anchor="ctr">
            <a:normAutofit/>
          </a:bodyPr>
          <a:lstStyle/>
          <a:p>
            <a:pPr>
              <a:buFont typeface="+mj-lt"/>
              <a:buAutoNum type="arabicPeriod"/>
            </a:pPr>
            <a:r>
              <a:rPr lang="en-US" sz="1100" b="1" i="0">
                <a:effectLst/>
                <a:latin typeface="Segoe UI" panose="020B0502040204020203" pitchFamily="34" charset="0"/>
              </a:rPr>
              <a:t>Matrix Organization</a:t>
            </a:r>
            <a:r>
              <a:rPr lang="en-US" sz="1100" b="0" i="0">
                <a:effectLst/>
                <a:latin typeface="Segoe UI" panose="020B0502040204020203" pitchFamily="34" charset="0"/>
              </a:rPr>
              <a:t>:</a:t>
            </a:r>
          </a:p>
          <a:p>
            <a:pPr marL="742950" lvl="1" indent="-285750">
              <a:spcBef>
                <a:spcPts val="750"/>
              </a:spcBef>
              <a:spcAft>
                <a:spcPts val="750"/>
              </a:spcAft>
              <a:buFont typeface="+mj-lt"/>
              <a:buAutoNum type="arabicPeriod"/>
            </a:pPr>
            <a:r>
              <a:rPr lang="en-US" sz="1100" b="1" i="0">
                <a:effectLst/>
                <a:latin typeface="Segoe UI" panose="020B0502040204020203" pitchFamily="34" charset="0"/>
              </a:rPr>
              <a:t>Description</a:t>
            </a:r>
            <a:r>
              <a:rPr lang="en-US" sz="1100" b="0" i="0">
                <a:effectLst/>
                <a:latin typeface="Segoe UI" panose="020B0502040204020203" pitchFamily="34" charset="0"/>
              </a:rPr>
              <a:t>: This structure blends functional and projectized structures. Employees report to both functional managers and project managers.</a:t>
            </a:r>
          </a:p>
          <a:p>
            <a:pPr marL="742950" lvl="1" indent="-285750">
              <a:spcBef>
                <a:spcPts val="750"/>
              </a:spcBef>
              <a:spcAft>
                <a:spcPts val="750"/>
              </a:spcAft>
              <a:buFont typeface="+mj-lt"/>
              <a:buAutoNum type="arabicPeriod"/>
            </a:pPr>
            <a:r>
              <a:rPr lang="en-US" sz="1100" b="1" i="0">
                <a:effectLst/>
                <a:latin typeface="Segoe UI" panose="020B0502040204020203" pitchFamily="34" charset="0"/>
              </a:rPr>
              <a:t>Types</a:t>
            </a:r>
            <a:r>
              <a:rPr lang="en-US" sz="1100" b="0" i="0">
                <a:effectLst/>
                <a:latin typeface="Segoe UI" panose="020B0502040204020203" pitchFamily="34" charset="0"/>
              </a:rPr>
              <a:t>:</a:t>
            </a:r>
          </a:p>
          <a:p>
            <a:pPr marL="1143000" lvl="2" indent="-228600">
              <a:spcBef>
                <a:spcPts val="750"/>
              </a:spcBef>
              <a:spcAft>
                <a:spcPts val="750"/>
              </a:spcAft>
              <a:buFont typeface="+mj-lt"/>
              <a:buAutoNum type="arabicPeriod"/>
            </a:pPr>
            <a:r>
              <a:rPr lang="en-US" sz="1100" b="1" i="0">
                <a:effectLst/>
                <a:latin typeface="Segoe UI" panose="020B0502040204020203" pitchFamily="34" charset="0"/>
              </a:rPr>
              <a:t>Strong Matrix</a:t>
            </a:r>
            <a:r>
              <a:rPr lang="en-US" sz="1100" b="0" i="0">
                <a:effectLst/>
                <a:latin typeface="Segoe UI" panose="020B0502040204020203" pitchFamily="34" charset="0"/>
              </a:rPr>
              <a:t>: Project managers have more authority.</a:t>
            </a:r>
          </a:p>
          <a:p>
            <a:pPr marL="1143000" lvl="2" indent="-228600">
              <a:spcBef>
                <a:spcPts val="750"/>
              </a:spcBef>
              <a:spcAft>
                <a:spcPts val="750"/>
              </a:spcAft>
              <a:buFont typeface="+mj-lt"/>
              <a:buAutoNum type="arabicPeriod"/>
            </a:pPr>
            <a:r>
              <a:rPr lang="en-US" sz="1100" b="1" i="0">
                <a:effectLst/>
                <a:latin typeface="Segoe UI" panose="020B0502040204020203" pitchFamily="34" charset="0"/>
              </a:rPr>
              <a:t>Weak Matrix</a:t>
            </a:r>
            <a:r>
              <a:rPr lang="en-US" sz="1100" b="0" i="0">
                <a:effectLst/>
                <a:latin typeface="Segoe UI" panose="020B0502040204020203" pitchFamily="34" charset="0"/>
              </a:rPr>
              <a:t>: Functional managers have more authority.</a:t>
            </a:r>
          </a:p>
          <a:p>
            <a:pPr marL="1143000" lvl="2" indent="-228600">
              <a:spcBef>
                <a:spcPts val="750"/>
              </a:spcBef>
              <a:spcAft>
                <a:spcPts val="750"/>
              </a:spcAft>
              <a:buFont typeface="+mj-lt"/>
              <a:buAutoNum type="arabicPeriod"/>
            </a:pPr>
            <a:r>
              <a:rPr lang="en-US" sz="1100" b="1" i="0">
                <a:effectLst/>
                <a:latin typeface="Segoe UI" panose="020B0502040204020203" pitchFamily="34" charset="0"/>
              </a:rPr>
              <a:t>Balanced Matrix</a:t>
            </a:r>
            <a:r>
              <a:rPr lang="en-US" sz="1100" b="0" i="0">
                <a:effectLst/>
                <a:latin typeface="Segoe UI" panose="020B0502040204020203" pitchFamily="34" charset="0"/>
              </a:rPr>
              <a:t>: Authority is shared equally.</a:t>
            </a:r>
          </a:p>
          <a:p>
            <a:pPr marL="742950" lvl="1" indent="-285750">
              <a:spcBef>
                <a:spcPts val="750"/>
              </a:spcBef>
              <a:spcAft>
                <a:spcPts val="750"/>
              </a:spcAft>
              <a:buFont typeface="+mj-lt"/>
              <a:buAutoNum type="arabicPeriod"/>
            </a:pPr>
            <a:r>
              <a:rPr lang="en-US" sz="1100" b="1" i="0">
                <a:effectLst/>
                <a:latin typeface="Segoe UI" panose="020B0502040204020203" pitchFamily="34" charset="0"/>
              </a:rPr>
              <a:t>Example</a:t>
            </a:r>
            <a:r>
              <a:rPr lang="en-US" sz="1100" b="0" i="0">
                <a:effectLst/>
                <a:latin typeface="Segoe UI" panose="020B0502040204020203" pitchFamily="34" charset="0"/>
              </a:rPr>
              <a:t>: A tech company where software developers report to both the Head of Development and the Project Manager for specific projects.</a:t>
            </a:r>
          </a:p>
          <a:p>
            <a:endParaRPr lang="en-US" sz="1100"/>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4202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79FC-F87B-D2EA-A34E-DADD74CF6E57}"/>
              </a:ext>
            </a:extLst>
          </p:cNvPr>
          <p:cNvSpPr>
            <a:spLocks noGrp="1"/>
          </p:cNvSpPr>
          <p:nvPr>
            <p:ph type="title"/>
          </p:nvPr>
        </p:nvSpPr>
        <p:spPr/>
        <p:txBody>
          <a:bodyPr/>
          <a:lstStyle/>
          <a:p>
            <a:r>
              <a:rPr lang="en-US" dirty="0"/>
              <a:t>Matrix</a:t>
            </a:r>
          </a:p>
        </p:txBody>
      </p:sp>
      <p:sp>
        <p:nvSpPr>
          <p:cNvPr id="3" name="Content Placeholder 2">
            <a:extLst>
              <a:ext uri="{FF2B5EF4-FFF2-40B4-BE49-F238E27FC236}">
                <a16:creationId xmlns:a16="http://schemas.microsoft.com/office/drawing/2014/main" id="{461C0EEC-DCF5-0E0E-2978-61933230FEAF}"/>
              </a:ext>
            </a:extLst>
          </p:cNvPr>
          <p:cNvSpPr>
            <a:spLocks noGrp="1"/>
          </p:cNvSpPr>
          <p:nvPr>
            <p:ph idx="1"/>
          </p:nvPr>
        </p:nvSpPr>
        <p:spPr/>
        <p:txBody>
          <a:bodyPr>
            <a:normAutofit fontScale="85000" lnSpcReduction="20000"/>
          </a:bodyPr>
          <a:lstStyle/>
          <a:p>
            <a:r>
              <a:rPr lang="en-US" b="0" i="0" dirty="0">
                <a:effectLst/>
                <a:latin typeface="-apple-system"/>
              </a:rPr>
              <a:t>The matrix structure is a blend of functional and projectized structures. In a matrix organization, team members report to both a functional manager and one or more project managers.</a:t>
            </a:r>
          </a:p>
          <a:p>
            <a:r>
              <a:rPr lang="en-US" b="0" i="0" dirty="0">
                <a:effectLst/>
                <a:latin typeface="-apple-system"/>
              </a:rPr>
              <a:t>Communication flows vertically and horizontally in this organizational structure as employees collaborate and share knowledge across functions and teams.</a:t>
            </a:r>
            <a:endParaRPr lang="en-US" dirty="0">
              <a:latin typeface="-apple-system"/>
            </a:endParaRPr>
          </a:p>
          <a:p>
            <a:pPr algn="l"/>
            <a:r>
              <a:rPr lang="en-US" b="0" i="0" dirty="0">
                <a:effectLst/>
                <a:latin typeface="-apple-system"/>
              </a:rPr>
              <a:t>Since the team members basically report to more than 1 manager, the amount of authority divided between the two managers defines the type of matrix.</a:t>
            </a:r>
          </a:p>
          <a:p>
            <a:pPr algn="l"/>
            <a:r>
              <a:rPr lang="en-US" b="0" i="0" dirty="0">
                <a:effectLst/>
                <a:latin typeface="-apple-system"/>
              </a:rPr>
              <a:t>The weak matrix resembles functional structures where project managers act as coordinators with limited power while the strong matrix has features of projectized models with empowered project managers.</a:t>
            </a:r>
          </a:p>
          <a:p>
            <a:pPr algn="l"/>
            <a:r>
              <a:rPr lang="en-US" b="0" i="0" dirty="0">
                <a:effectLst/>
                <a:latin typeface="-apple-system"/>
              </a:rPr>
              <a:t>There are 3 types of matrix organizational structures:</a:t>
            </a:r>
          </a:p>
          <a:p>
            <a:pPr lvl="1"/>
            <a:r>
              <a:rPr lang="en-US" b="1" i="0" dirty="0">
                <a:effectLst/>
                <a:latin typeface="-apple-system"/>
              </a:rPr>
              <a:t>Weak Matrix</a:t>
            </a:r>
            <a:r>
              <a:rPr lang="en-US" b="0" i="0" dirty="0">
                <a:effectLst/>
                <a:latin typeface="-apple-system"/>
              </a:rPr>
              <a:t>: The functional manager has the prime authority</a:t>
            </a:r>
          </a:p>
          <a:p>
            <a:pPr lvl="1"/>
            <a:r>
              <a:rPr lang="en-US" b="1" i="0" dirty="0">
                <a:effectLst/>
                <a:latin typeface="-apple-system"/>
              </a:rPr>
              <a:t>Balanced Matrix</a:t>
            </a:r>
            <a:r>
              <a:rPr lang="en-US" b="0" i="0" dirty="0">
                <a:effectLst/>
                <a:latin typeface="-apple-system"/>
              </a:rPr>
              <a:t>: The authority shared equally</a:t>
            </a:r>
          </a:p>
          <a:p>
            <a:pPr lvl="1"/>
            <a:r>
              <a:rPr lang="en-US" b="1" i="0" dirty="0">
                <a:effectLst/>
                <a:latin typeface="-apple-system"/>
              </a:rPr>
              <a:t>Strong Matrix</a:t>
            </a:r>
            <a:r>
              <a:rPr lang="en-US" b="0" i="0" dirty="0">
                <a:effectLst/>
                <a:latin typeface="-apple-system"/>
              </a:rPr>
              <a:t>: The project manager has the prime authority</a:t>
            </a:r>
          </a:p>
          <a:p>
            <a:endParaRPr lang="en-US" dirty="0"/>
          </a:p>
        </p:txBody>
      </p:sp>
    </p:spTree>
    <p:extLst>
      <p:ext uri="{BB962C8B-B14F-4D97-AF65-F5344CB8AC3E}">
        <p14:creationId xmlns:p14="http://schemas.microsoft.com/office/powerpoint/2010/main" val="1503923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CBCF78-A8E0-296D-B9EA-FBE80E03D87E}"/>
              </a:ext>
            </a:extLst>
          </p:cNvPr>
          <p:cNvPicPr>
            <a:picLocks noGrp="1" noChangeAspect="1"/>
          </p:cNvPicPr>
          <p:nvPr>
            <p:ph idx="1"/>
          </p:nvPr>
        </p:nvPicPr>
        <p:blipFill>
          <a:blip r:embed="rId2"/>
          <a:stretch>
            <a:fillRect/>
          </a:stretch>
        </p:blipFill>
        <p:spPr>
          <a:xfrm>
            <a:off x="1374758" y="643467"/>
            <a:ext cx="9442484" cy="5571065"/>
          </a:xfrm>
          <a:prstGeom prst="rect">
            <a:avLst/>
          </a:prstGeom>
          <a:ln>
            <a:noFill/>
          </a:ln>
        </p:spPr>
      </p:pic>
    </p:spTree>
    <p:extLst>
      <p:ext uri="{BB962C8B-B14F-4D97-AF65-F5344CB8AC3E}">
        <p14:creationId xmlns:p14="http://schemas.microsoft.com/office/powerpoint/2010/main" val="3767692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BCB9-CD6D-6E06-AF27-EAEEFAF22F1D}"/>
              </a:ext>
            </a:extLst>
          </p:cNvPr>
          <p:cNvSpPr>
            <a:spLocks noGrp="1"/>
          </p:cNvSpPr>
          <p:nvPr>
            <p:ph type="title"/>
          </p:nvPr>
        </p:nvSpPr>
        <p:spPr/>
        <p:txBody>
          <a:bodyPr/>
          <a:lstStyle/>
          <a:p>
            <a:r>
              <a:rPr lang="en-US" dirty="0"/>
              <a:t>When Matrix?</a:t>
            </a:r>
          </a:p>
        </p:txBody>
      </p:sp>
      <p:sp>
        <p:nvSpPr>
          <p:cNvPr id="3" name="Content Placeholder 2">
            <a:extLst>
              <a:ext uri="{FF2B5EF4-FFF2-40B4-BE49-F238E27FC236}">
                <a16:creationId xmlns:a16="http://schemas.microsoft.com/office/drawing/2014/main" id="{85E165E1-126F-6C06-3F85-A5D41C04BF06}"/>
              </a:ext>
            </a:extLst>
          </p:cNvPr>
          <p:cNvSpPr>
            <a:spLocks noGrp="1"/>
          </p:cNvSpPr>
          <p:nvPr>
            <p:ph idx="1"/>
          </p:nvPr>
        </p:nvSpPr>
        <p:spPr/>
        <p:txBody>
          <a:bodyPr/>
          <a:lstStyle/>
          <a:p>
            <a:pPr algn="l"/>
            <a:r>
              <a:rPr lang="en-US" b="0" i="0" dirty="0">
                <a:effectLst/>
                <a:latin typeface="-apple-system"/>
              </a:rPr>
              <a:t>Specific situations where a matrix structure may be best include:</a:t>
            </a:r>
          </a:p>
          <a:p>
            <a:pPr lvl="1"/>
            <a:r>
              <a:rPr lang="en-US" b="0" i="0" dirty="0">
                <a:effectLst/>
                <a:latin typeface="-apple-system"/>
              </a:rPr>
              <a:t>Organizations requiring cross-functional collaboration</a:t>
            </a:r>
          </a:p>
          <a:p>
            <a:pPr lvl="1"/>
            <a:r>
              <a:rPr lang="en-US" b="0" i="0" dirty="0">
                <a:effectLst/>
                <a:latin typeface="-apple-system"/>
              </a:rPr>
              <a:t>Businesses needing to quickly reprioritize resources</a:t>
            </a:r>
          </a:p>
          <a:p>
            <a:pPr lvl="1"/>
            <a:r>
              <a:rPr lang="en-US" b="0" i="0" dirty="0">
                <a:effectLst/>
                <a:latin typeface="-apple-system"/>
              </a:rPr>
              <a:t>Large or complex projects requiring multiple skillsets</a:t>
            </a:r>
          </a:p>
          <a:p>
            <a:pPr lvl="1"/>
            <a:r>
              <a:rPr lang="en-US" b="0" i="0" dirty="0">
                <a:effectLst/>
                <a:latin typeface="-apple-system"/>
              </a:rPr>
              <a:t>Companies with high volumes of varied projects</a:t>
            </a:r>
          </a:p>
          <a:p>
            <a:pPr lvl="1"/>
            <a:r>
              <a:rPr lang="en-US" b="0" i="0" dirty="0">
                <a:effectLst/>
                <a:latin typeface="-apple-system"/>
              </a:rPr>
              <a:t>Dynamic industries needing responsiveness to change</a:t>
            </a:r>
          </a:p>
          <a:p>
            <a:endParaRPr lang="en-US" dirty="0"/>
          </a:p>
        </p:txBody>
      </p:sp>
    </p:spTree>
    <p:extLst>
      <p:ext uri="{BB962C8B-B14F-4D97-AF65-F5344CB8AC3E}">
        <p14:creationId xmlns:p14="http://schemas.microsoft.com/office/powerpoint/2010/main" val="2366529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58FB-AA59-3116-BEAE-E4ABDE0CD7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4C14C-7252-9B3C-728F-28547189B81C}"/>
              </a:ext>
            </a:extLst>
          </p:cNvPr>
          <p:cNvSpPr>
            <a:spLocks noGrp="1"/>
          </p:cNvSpPr>
          <p:nvPr>
            <p:ph idx="1"/>
          </p:nvPr>
        </p:nvSpPr>
        <p:spPr/>
        <p:txBody>
          <a:bodyPr>
            <a:normAutofit fontScale="92500"/>
          </a:bodyPr>
          <a:lstStyle/>
          <a:p>
            <a:pPr algn="l"/>
            <a:r>
              <a:rPr lang="en-US" b="0" i="0" dirty="0">
                <a:effectLst/>
                <a:latin typeface="-apple-system"/>
              </a:rPr>
              <a:t>Here are some key advantages of matrix organizations:</a:t>
            </a:r>
          </a:p>
          <a:p>
            <a:pPr lvl="1"/>
            <a:r>
              <a:rPr lang="en-US" b="0" i="0" dirty="0">
                <a:effectLst/>
                <a:latin typeface="-apple-system"/>
              </a:rPr>
              <a:t>Flexibility to deploy resources across functions and projects</a:t>
            </a:r>
          </a:p>
          <a:p>
            <a:pPr lvl="1"/>
            <a:r>
              <a:rPr lang="en-US" b="0" i="0" dirty="0">
                <a:effectLst/>
                <a:latin typeface="-apple-system"/>
              </a:rPr>
              <a:t>Ability to prioritize needs and share talent</a:t>
            </a:r>
          </a:p>
          <a:p>
            <a:pPr lvl="1"/>
            <a:r>
              <a:rPr lang="en-US" b="0" i="0" dirty="0">
                <a:effectLst/>
                <a:latin typeface="-apple-system"/>
              </a:rPr>
              <a:t>Promotes cross-functional communication and collaboration</a:t>
            </a:r>
          </a:p>
          <a:p>
            <a:pPr lvl="1"/>
            <a:r>
              <a:rPr lang="en-US" b="0" i="0" dirty="0">
                <a:effectLst/>
                <a:latin typeface="-apple-system"/>
              </a:rPr>
              <a:t>Project-specific focus while maintaining functional skills</a:t>
            </a:r>
          </a:p>
          <a:p>
            <a:pPr algn="l"/>
            <a:r>
              <a:rPr lang="en-US" b="0" i="0" dirty="0">
                <a:effectLst/>
                <a:latin typeface="-apple-system"/>
              </a:rPr>
              <a:t>Conversely, here are some drawbacks of matrix organizational structures:</a:t>
            </a:r>
          </a:p>
          <a:p>
            <a:pPr lvl="1"/>
            <a:r>
              <a:rPr lang="en-US" b="0" i="0" dirty="0">
                <a:effectLst/>
                <a:latin typeface="-apple-system"/>
              </a:rPr>
              <a:t>Complex dual reporting relationships</a:t>
            </a:r>
          </a:p>
          <a:p>
            <a:pPr lvl="1"/>
            <a:r>
              <a:rPr lang="en-US" b="0" i="0" dirty="0">
                <a:effectLst/>
                <a:latin typeface="-apple-system"/>
              </a:rPr>
              <a:t>Role confusion from multiple managers</a:t>
            </a:r>
          </a:p>
          <a:p>
            <a:pPr lvl="1"/>
            <a:r>
              <a:rPr lang="en-US" b="0" i="0" dirty="0">
                <a:effectLst/>
                <a:latin typeface="-apple-system"/>
              </a:rPr>
              <a:t>Power struggles between functional and project managers</a:t>
            </a:r>
          </a:p>
          <a:p>
            <a:pPr lvl="1"/>
            <a:r>
              <a:rPr lang="en-US" b="0" i="0" dirty="0">
                <a:effectLst/>
                <a:latin typeface="-apple-system"/>
              </a:rPr>
              <a:t>Resource conflict across departments and projects</a:t>
            </a:r>
          </a:p>
          <a:p>
            <a:pPr lvl="1"/>
            <a:r>
              <a:rPr lang="en-US" b="0" i="0" dirty="0">
                <a:effectLst/>
                <a:latin typeface="-apple-system"/>
              </a:rPr>
              <a:t>Lack of ownership and accountability</a:t>
            </a:r>
          </a:p>
          <a:p>
            <a:endParaRPr lang="en-US" dirty="0"/>
          </a:p>
        </p:txBody>
      </p:sp>
    </p:spTree>
    <p:extLst>
      <p:ext uri="{BB962C8B-B14F-4D97-AF65-F5344CB8AC3E}">
        <p14:creationId xmlns:p14="http://schemas.microsoft.com/office/powerpoint/2010/main" val="26025938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90827E0E-402D-C955-A313-BB6FDA8E789A}"/>
              </a:ext>
            </a:extLst>
          </p:cNvPr>
          <p:cNvGraphicFramePr>
            <a:graphicFrameLocks noGrp="1"/>
          </p:cNvGraphicFramePr>
          <p:nvPr>
            <p:ph idx="1"/>
            <p:extLst>
              <p:ext uri="{D42A27DB-BD31-4B8C-83A1-F6EECF244321}">
                <p14:modId xmlns:p14="http://schemas.microsoft.com/office/powerpoint/2010/main" val="2697379276"/>
              </p:ext>
            </p:extLst>
          </p:nvPr>
        </p:nvGraphicFramePr>
        <p:xfrm>
          <a:off x="798412" y="643467"/>
          <a:ext cx="10595178" cy="5571694"/>
        </p:xfrm>
        <a:graphic>
          <a:graphicData uri="http://schemas.openxmlformats.org/drawingml/2006/table">
            <a:tbl>
              <a:tblPr/>
              <a:tblGrid>
                <a:gridCol w="1584364">
                  <a:extLst>
                    <a:ext uri="{9D8B030D-6E8A-4147-A177-3AD203B41FA5}">
                      <a16:colId xmlns:a16="http://schemas.microsoft.com/office/drawing/2014/main" val="3817488948"/>
                    </a:ext>
                  </a:extLst>
                </a:gridCol>
                <a:gridCol w="2740909">
                  <a:extLst>
                    <a:ext uri="{9D8B030D-6E8A-4147-A177-3AD203B41FA5}">
                      <a16:colId xmlns:a16="http://schemas.microsoft.com/office/drawing/2014/main" val="1443360227"/>
                    </a:ext>
                  </a:extLst>
                </a:gridCol>
                <a:gridCol w="2884197">
                  <a:extLst>
                    <a:ext uri="{9D8B030D-6E8A-4147-A177-3AD203B41FA5}">
                      <a16:colId xmlns:a16="http://schemas.microsoft.com/office/drawing/2014/main" val="3561409633"/>
                    </a:ext>
                  </a:extLst>
                </a:gridCol>
                <a:gridCol w="3385708">
                  <a:extLst>
                    <a:ext uri="{9D8B030D-6E8A-4147-A177-3AD203B41FA5}">
                      <a16:colId xmlns:a16="http://schemas.microsoft.com/office/drawing/2014/main" val="1664902372"/>
                    </a:ext>
                  </a:extLst>
                </a:gridCol>
              </a:tblGrid>
              <a:tr h="324242">
                <a:tc>
                  <a:txBody>
                    <a:bodyPr/>
                    <a:lstStyle/>
                    <a:p>
                      <a:pPr algn="l" fontAlgn="ctr"/>
                      <a:r>
                        <a:rPr lang="en-US" sz="1500" b="1" i="0" u="none" strike="noStrike">
                          <a:effectLst/>
                          <a:latin typeface="Arial" panose="020B0604020202020204" pitchFamily="34" charset="0"/>
                        </a:rPr>
                        <a:t>Aspect</a:t>
                      </a:r>
                      <a:endParaRPr lang="en-US" sz="1500" b="0" i="0" u="none" strike="noStrike">
                        <a:effectLst/>
                        <a:latin typeface="Arial" panose="020B0604020202020204" pitchFamily="34" charset="0"/>
                      </a:endParaRPr>
                    </a:p>
                  </a:txBody>
                  <a:tcPr marL="73691" marR="73691" marT="36846" marB="36846" anchor="ctr">
                    <a:lnL>
                      <a:noFill/>
                    </a:lnL>
                    <a:lnR>
                      <a:noFill/>
                    </a:lnR>
                    <a:lnT>
                      <a:noFill/>
                    </a:lnT>
                    <a:lnB>
                      <a:noFill/>
                    </a:lnB>
                    <a:noFill/>
                  </a:tcPr>
                </a:tc>
                <a:tc>
                  <a:txBody>
                    <a:bodyPr/>
                    <a:lstStyle/>
                    <a:p>
                      <a:pPr algn="l" fontAlgn="ctr"/>
                      <a:r>
                        <a:rPr lang="en-US" sz="1500" b="1" i="0" u="none" strike="noStrike">
                          <a:effectLst/>
                          <a:latin typeface="Arial" panose="020B0604020202020204" pitchFamily="34" charset="0"/>
                        </a:rPr>
                        <a:t>Functional Structure</a:t>
                      </a:r>
                      <a:endParaRPr lang="en-US" sz="1500" b="0" i="0" u="none" strike="noStrike">
                        <a:effectLst/>
                        <a:latin typeface="Arial" panose="020B0604020202020204" pitchFamily="34" charset="0"/>
                      </a:endParaRPr>
                    </a:p>
                  </a:txBody>
                  <a:tcPr marL="73691" marR="73691" marT="36846" marB="36846" anchor="ctr">
                    <a:lnL>
                      <a:noFill/>
                    </a:lnL>
                    <a:lnR>
                      <a:noFill/>
                    </a:lnR>
                    <a:lnT>
                      <a:noFill/>
                    </a:lnT>
                    <a:lnB>
                      <a:noFill/>
                    </a:lnB>
                    <a:noFill/>
                  </a:tcPr>
                </a:tc>
                <a:tc>
                  <a:txBody>
                    <a:bodyPr/>
                    <a:lstStyle/>
                    <a:p>
                      <a:pPr algn="l" fontAlgn="ctr"/>
                      <a:r>
                        <a:rPr lang="en-US" sz="1500" b="1" i="0" u="none" strike="noStrike">
                          <a:effectLst/>
                          <a:latin typeface="Arial" panose="020B0604020202020204" pitchFamily="34" charset="0"/>
                        </a:rPr>
                        <a:t>Matrix Structure</a:t>
                      </a:r>
                      <a:endParaRPr lang="en-US" sz="1500" b="0" i="0" u="none" strike="noStrike">
                        <a:effectLst/>
                        <a:latin typeface="Arial" panose="020B0604020202020204" pitchFamily="34" charset="0"/>
                      </a:endParaRPr>
                    </a:p>
                  </a:txBody>
                  <a:tcPr marL="73691" marR="73691" marT="36846" marB="36846" anchor="ctr">
                    <a:lnL>
                      <a:noFill/>
                    </a:lnL>
                    <a:lnR>
                      <a:noFill/>
                    </a:lnR>
                    <a:lnT>
                      <a:noFill/>
                    </a:lnT>
                    <a:lnB>
                      <a:noFill/>
                    </a:lnB>
                    <a:noFill/>
                  </a:tcPr>
                </a:tc>
                <a:tc>
                  <a:txBody>
                    <a:bodyPr/>
                    <a:lstStyle/>
                    <a:p>
                      <a:pPr algn="l" fontAlgn="ctr"/>
                      <a:r>
                        <a:rPr lang="en-US" sz="1500" b="1" i="0" u="none" strike="noStrike">
                          <a:effectLst/>
                          <a:latin typeface="Arial" panose="020B0604020202020204" pitchFamily="34" charset="0"/>
                        </a:rPr>
                        <a:t>Projectized Structure</a:t>
                      </a:r>
                      <a:endParaRPr lang="en-US" sz="1500" b="0" i="0" u="none" strike="noStrike">
                        <a:effectLst/>
                        <a:latin typeface="Arial" panose="020B0604020202020204" pitchFamily="34" charset="0"/>
                      </a:endParaRPr>
                    </a:p>
                  </a:txBody>
                  <a:tcPr marL="73691" marR="73691" marT="36846" marB="36846" anchor="ctr">
                    <a:lnL>
                      <a:noFill/>
                    </a:lnL>
                    <a:lnR>
                      <a:noFill/>
                    </a:lnR>
                    <a:lnT>
                      <a:noFill/>
                    </a:lnT>
                    <a:lnB>
                      <a:noFill/>
                    </a:lnB>
                    <a:noFill/>
                  </a:tcPr>
                </a:tc>
                <a:extLst>
                  <a:ext uri="{0D108BD9-81ED-4DB2-BD59-A6C34878D82A}">
                    <a16:rowId xmlns:a16="http://schemas.microsoft.com/office/drawing/2014/main" val="2710641125"/>
                  </a:ext>
                </a:extLst>
              </a:tr>
              <a:tr h="987464">
                <a:tc>
                  <a:txBody>
                    <a:bodyPr/>
                    <a:lstStyle/>
                    <a:p>
                      <a:pPr algn="l" fontAlgn="ctr"/>
                      <a:r>
                        <a:rPr lang="en-US" sz="1500" b="1" i="0" u="none" strike="noStrike">
                          <a:effectLst/>
                          <a:latin typeface="Arial" panose="020B0604020202020204" pitchFamily="34" charset="0"/>
                        </a:rPr>
                        <a:t>Definition</a:t>
                      </a:r>
                      <a:endParaRPr lang="en-US" sz="1500" b="0" i="0" u="none" strike="noStrike">
                        <a:effectLst/>
                        <a:latin typeface="Arial" panose="020B0604020202020204" pitchFamily="34" charset="0"/>
                      </a:endParaRP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Organized by functional areas such as development, testing, marketing, etc.</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Combines functional and project structures, with employees reporting to both functional and project managers.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Organized entirely around projects, where the project manager has full authority over resources and tasks.</a:t>
                      </a:r>
                    </a:p>
                  </a:txBody>
                  <a:tcPr marL="73691" marR="73691" marT="36846" marB="36846" anchor="ctr">
                    <a:lnL>
                      <a:noFill/>
                    </a:lnL>
                    <a:lnR>
                      <a:noFill/>
                    </a:lnR>
                    <a:lnT>
                      <a:noFill/>
                    </a:lnT>
                    <a:lnB>
                      <a:noFill/>
                    </a:lnB>
                    <a:noFill/>
                  </a:tcPr>
                </a:tc>
                <a:extLst>
                  <a:ext uri="{0D108BD9-81ED-4DB2-BD59-A6C34878D82A}">
                    <a16:rowId xmlns:a16="http://schemas.microsoft.com/office/drawing/2014/main" val="1363094834"/>
                  </a:ext>
                </a:extLst>
              </a:tr>
              <a:tr h="545316">
                <a:tc>
                  <a:txBody>
                    <a:bodyPr/>
                    <a:lstStyle/>
                    <a:p>
                      <a:pPr algn="l" fontAlgn="ctr"/>
                      <a:r>
                        <a:rPr lang="en-US" sz="1500" b="1" i="0" u="none" strike="noStrike">
                          <a:effectLst/>
                          <a:latin typeface="Arial" panose="020B0604020202020204" pitchFamily="34" charset="0"/>
                        </a:rPr>
                        <a:t>Key Characteristics</a:t>
                      </a:r>
                      <a:endParaRPr lang="en-US" sz="1500" b="0" i="0" u="none" strike="noStrike">
                        <a:effectLst/>
                        <a:latin typeface="Arial" panose="020B0604020202020204" pitchFamily="34" charset="0"/>
                      </a:endParaRP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Clear hierarchy within departments.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Dual reporting lines (functional and project managers).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Project manager is the central authority.</a:t>
                      </a:r>
                    </a:p>
                  </a:txBody>
                  <a:tcPr marL="73691" marR="73691" marT="36846" marB="36846" anchor="ctr">
                    <a:lnL>
                      <a:noFill/>
                    </a:lnL>
                    <a:lnR>
                      <a:noFill/>
                    </a:lnR>
                    <a:lnT>
                      <a:noFill/>
                    </a:lnT>
                    <a:lnB>
                      <a:noFill/>
                    </a:lnB>
                    <a:noFill/>
                  </a:tcPr>
                </a:tc>
                <a:extLst>
                  <a:ext uri="{0D108BD9-81ED-4DB2-BD59-A6C34878D82A}">
                    <a16:rowId xmlns:a16="http://schemas.microsoft.com/office/drawing/2014/main" val="878561160"/>
                  </a:ext>
                </a:extLst>
              </a:tr>
              <a:tr h="545316">
                <a:tc>
                  <a:txBody>
                    <a:bodyPr/>
                    <a:lstStyle/>
                    <a:p>
                      <a:pPr algn="l" fontAlgn="ctr"/>
                      <a:r>
                        <a:rPr lang="en-US" sz="1500" b="0" i="0" u="none" strike="noStrike">
                          <a:effectLst/>
                          <a:latin typeface="Arial" panose="020B0604020202020204" pitchFamily="34" charset="0"/>
                        </a:rPr>
                        <a:t> </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Employees specialize in their functional expertise.</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Resources are shared across projects and functions.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Teams are formed for specific projects and disbanded afterward.</a:t>
                      </a:r>
                    </a:p>
                  </a:txBody>
                  <a:tcPr marL="73691" marR="73691" marT="36846" marB="36846" anchor="ctr">
                    <a:lnL>
                      <a:noFill/>
                    </a:lnL>
                    <a:lnR>
                      <a:noFill/>
                    </a:lnR>
                    <a:lnT>
                      <a:noFill/>
                    </a:lnT>
                    <a:lnB>
                      <a:noFill/>
                    </a:lnB>
                    <a:noFill/>
                  </a:tcPr>
                </a:tc>
                <a:extLst>
                  <a:ext uri="{0D108BD9-81ED-4DB2-BD59-A6C34878D82A}">
                    <a16:rowId xmlns:a16="http://schemas.microsoft.com/office/drawing/2014/main" val="3738349772"/>
                  </a:ext>
                </a:extLst>
              </a:tr>
              <a:tr h="545316">
                <a:tc>
                  <a:txBody>
                    <a:bodyPr/>
                    <a:lstStyle/>
                    <a:p>
                      <a:pPr algn="l" fontAlgn="ctr"/>
                      <a:r>
                        <a:rPr lang="en-US" sz="1500" b="0" i="0" u="none" strike="noStrike">
                          <a:effectLst/>
                          <a:latin typeface="Arial" panose="020B0604020202020204" pitchFamily="34" charset="0"/>
                        </a:rPr>
                        <a:t> </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Decision-making is functional-manager centric.</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Balances functional expertise with project priorities.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Focused on achieving project goals efficiently.</a:t>
                      </a:r>
                    </a:p>
                  </a:txBody>
                  <a:tcPr marL="73691" marR="73691" marT="36846" marB="36846" anchor="ctr">
                    <a:lnL>
                      <a:noFill/>
                    </a:lnL>
                    <a:lnR>
                      <a:noFill/>
                    </a:lnR>
                    <a:lnT>
                      <a:noFill/>
                    </a:lnT>
                    <a:lnB>
                      <a:noFill/>
                    </a:lnB>
                    <a:noFill/>
                  </a:tcPr>
                </a:tc>
                <a:extLst>
                  <a:ext uri="{0D108BD9-81ED-4DB2-BD59-A6C34878D82A}">
                    <a16:rowId xmlns:a16="http://schemas.microsoft.com/office/drawing/2014/main" val="3324087527"/>
                  </a:ext>
                </a:extLst>
              </a:tr>
              <a:tr h="545316">
                <a:tc>
                  <a:txBody>
                    <a:bodyPr/>
                    <a:lstStyle/>
                    <a:p>
                      <a:pPr algn="l" fontAlgn="ctr"/>
                      <a:r>
                        <a:rPr lang="en-US" sz="1500" b="1" i="0" u="none" strike="noStrike">
                          <a:effectLst/>
                          <a:latin typeface="Arial" panose="020B0604020202020204" pitchFamily="34" charset="0"/>
                        </a:rPr>
                        <a:t>Advantages</a:t>
                      </a:r>
                      <a:endParaRPr lang="en-US" sz="1500" b="0" i="0" u="none" strike="noStrike">
                        <a:effectLst/>
                        <a:latin typeface="Arial" panose="020B0604020202020204" pitchFamily="34" charset="0"/>
                      </a:endParaRP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High specialization and efficiency within functions.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Promotes collaboration across departments.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High flexibility and focus on project delivery.</a:t>
                      </a:r>
                    </a:p>
                  </a:txBody>
                  <a:tcPr marL="73691" marR="73691" marT="36846" marB="36846" anchor="ctr">
                    <a:lnL>
                      <a:noFill/>
                    </a:lnL>
                    <a:lnR>
                      <a:noFill/>
                    </a:lnR>
                    <a:lnT>
                      <a:noFill/>
                    </a:lnT>
                    <a:lnB>
                      <a:noFill/>
                    </a:lnB>
                    <a:noFill/>
                  </a:tcPr>
                </a:tc>
                <a:extLst>
                  <a:ext uri="{0D108BD9-81ED-4DB2-BD59-A6C34878D82A}">
                    <a16:rowId xmlns:a16="http://schemas.microsoft.com/office/drawing/2014/main" val="16874267"/>
                  </a:ext>
                </a:extLst>
              </a:tr>
              <a:tr h="545316">
                <a:tc>
                  <a:txBody>
                    <a:bodyPr/>
                    <a:lstStyle/>
                    <a:p>
                      <a:pPr algn="l" fontAlgn="ctr"/>
                      <a:r>
                        <a:rPr lang="en-US" sz="1500" b="0" i="0" u="none" strike="noStrike">
                          <a:effectLst/>
                          <a:latin typeface="Arial" panose="020B0604020202020204" pitchFamily="34" charset="0"/>
                        </a:rPr>
                        <a:t> </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Clear career growth within functions.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Efficient resource utilization.</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Dedicated resources ensure quick decision-making.</a:t>
                      </a:r>
                    </a:p>
                  </a:txBody>
                  <a:tcPr marL="73691" marR="73691" marT="36846" marB="36846" anchor="ctr">
                    <a:lnL>
                      <a:noFill/>
                    </a:lnL>
                    <a:lnR>
                      <a:noFill/>
                    </a:lnR>
                    <a:lnT>
                      <a:noFill/>
                    </a:lnT>
                    <a:lnB>
                      <a:noFill/>
                    </a:lnB>
                    <a:noFill/>
                  </a:tcPr>
                </a:tc>
                <a:extLst>
                  <a:ext uri="{0D108BD9-81ED-4DB2-BD59-A6C34878D82A}">
                    <a16:rowId xmlns:a16="http://schemas.microsoft.com/office/drawing/2014/main" val="2197798054"/>
                  </a:ext>
                </a:extLst>
              </a:tr>
              <a:tr h="766390">
                <a:tc>
                  <a:txBody>
                    <a:bodyPr/>
                    <a:lstStyle/>
                    <a:p>
                      <a:pPr algn="l" fontAlgn="ctr"/>
                      <a:r>
                        <a:rPr lang="en-US" sz="1500" b="1" i="0" u="none" strike="noStrike">
                          <a:effectLst/>
                          <a:latin typeface="Arial" panose="020B0604020202020204" pitchFamily="34" charset="0"/>
                        </a:rPr>
                        <a:t>Disadvantages</a:t>
                      </a:r>
                      <a:endParaRPr lang="en-US" sz="1500" b="0" i="0" u="none" strike="noStrike">
                        <a:effectLst/>
                        <a:latin typeface="Arial" panose="020B0604020202020204" pitchFamily="34" charset="0"/>
                      </a:endParaRP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Silo mentality; less collaboration between departments.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Dual reporting can lead to conflicts and confusion.</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Limited focus on career development within specific functional areas.</a:t>
                      </a:r>
                    </a:p>
                  </a:txBody>
                  <a:tcPr marL="73691" marR="73691" marT="36846" marB="36846" anchor="ctr">
                    <a:lnL>
                      <a:noFill/>
                    </a:lnL>
                    <a:lnR>
                      <a:noFill/>
                    </a:lnR>
                    <a:lnT>
                      <a:noFill/>
                    </a:lnT>
                    <a:lnB>
                      <a:noFill/>
                    </a:lnB>
                    <a:noFill/>
                  </a:tcPr>
                </a:tc>
                <a:extLst>
                  <a:ext uri="{0D108BD9-81ED-4DB2-BD59-A6C34878D82A}">
                    <a16:rowId xmlns:a16="http://schemas.microsoft.com/office/drawing/2014/main" val="3404478730"/>
                  </a:ext>
                </a:extLst>
              </a:tr>
              <a:tr h="766390">
                <a:tc>
                  <a:txBody>
                    <a:bodyPr/>
                    <a:lstStyle/>
                    <a:p>
                      <a:pPr algn="l" fontAlgn="ctr"/>
                      <a:r>
                        <a:rPr lang="en-US" sz="1500" b="0" i="0" u="none" strike="noStrike">
                          <a:effectLst/>
                          <a:latin typeface="Arial" panose="020B0604020202020204" pitchFamily="34" charset="0"/>
                        </a:rPr>
                        <a:t> </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Slow decision-making across functions.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Resource allocation conflicts between projects and departments.</a:t>
                      </a:r>
                    </a:p>
                  </a:txBody>
                  <a:tcPr marL="73691" marR="73691" marT="36846" marB="36846"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Resource downtime after project completion.</a:t>
                      </a:r>
                    </a:p>
                  </a:txBody>
                  <a:tcPr marL="73691" marR="73691" marT="36846" marB="36846" anchor="ctr">
                    <a:lnL>
                      <a:noFill/>
                    </a:lnL>
                    <a:lnR>
                      <a:noFill/>
                    </a:lnR>
                    <a:lnT>
                      <a:noFill/>
                    </a:lnT>
                    <a:lnB>
                      <a:noFill/>
                    </a:lnB>
                    <a:noFill/>
                  </a:tcPr>
                </a:tc>
                <a:extLst>
                  <a:ext uri="{0D108BD9-81ED-4DB2-BD59-A6C34878D82A}">
                    <a16:rowId xmlns:a16="http://schemas.microsoft.com/office/drawing/2014/main" val="3402772245"/>
                  </a:ext>
                </a:extLst>
              </a:tr>
            </a:tbl>
          </a:graphicData>
        </a:graphic>
      </p:graphicFrame>
      <p:sp>
        <p:nvSpPr>
          <p:cNvPr id="7" name="Rectangle 2">
            <a:extLst>
              <a:ext uri="{FF2B5EF4-FFF2-40B4-BE49-F238E27FC236}">
                <a16:creationId xmlns:a16="http://schemas.microsoft.com/office/drawing/2014/main" id="{08B08121-47A3-8AF5-6F00-73535D8368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71822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CAC1F00E-C56A-90A0-6383-4CBD46BA95E2}"/>
              </a:ext>
            </a:extLst>
          </p:cNvPr>
          <p:cNvGraphicFramePr>
            <a:graphicFrameLocks noGrp="1"/>
          </p:cNvGraphicFramePr>
          <p:nvPr>
            <p:ph idx="1"/>
            <p:extLst>
              <p:ext uri="{D42A27DB-BD31-4B8C-83A1-F6EECF244321}">
                <p14:modId xmlns:p14="http://schemas.microsoft.com/office/powerpoint/2010/main" val="71303660"/>
              </p:ext>
            </p:extLst>
          </p:nvPr>
        </p:nvGraphicFramePr>
        <p:xfrm>
          <a:off x="643467" y="1137701"/>
          <a:ext cx="10905067" cy="4787601"/>
        </p:xfrm>
        <a:graphic>
          <a:graphicData uri="http://schemas.openxmlformats.org/drawingml/2006/table">
            <a:tbl>
              <a:tblPr/>
              <a:tblGrid>
                <a:gridCol w="2462959">
                  <a:extLst>
                    <a:ext uri="{9D8B030D-6E8A-4147-A177-3AD203B41FA5}">
                      <a16:colId xmlns:a16="http://schemas.microsoft.com/office/drawing/2014/main" val="3918119651"/>
                    </a:ext>
                  </a:extLst>
                </a:gridCol>
                <a:gridCol w="2597332">
                  <a:extLst>
                    <a:ext uri="{9D8B030D-6E8A-4147-A177-3AD203B41FA5}">
                      <a16:colId xmlns:a16="http://schemas.microsoft.com/office/drawing/2014/main" val="1117723708"/>
                    </a:ext>
                  </a:extLst>
                </a:gridCol>
                <a:gridCol w="2563994">
                  <a:extLst>
                    <a:ext uri="{9D8B030D-6E8A-4147-A177-3AD203B41FA5}">
                      <a16:colId xmlns:a16="http://schemas.microsoft.com/office/drawing/2014/main" val="3497237247"/>
                    </a:ext>
                  </a:extLst>
                </a:gridCol>
                <a:gridCol w="3280782">
                  <a:extLst>
                    <a:ext uri="{9D8B030D-6E8A-4147-A177-3AD203B41FA5}">
                      <a16:colId xmlns:a16="http://schemas.microsoft.com/office/drawing/2014/main" val="3342722732"/>
                    </a:ext>
                  </a:extLst>
                </a:gridCol>
              </a:tblGrid>
              <a:tr h="781296">
                <a:tc>
                  <a:txBody>
                    <a:bodyPr/>
                    <a:lstStyle/>
                    <a:p>
                      <a:pPr algn="l" fontAlgn="ctr"/>
                      <a:r>
                        <a:rPr lang="en-US" sz="1500" b="1" i="0" u="none" strike="noStrike">
                          <a:effectLst/>
                          <a:latin typeface="Arial" panose="020B0604020202020204" pitchFamily="34" charset="0"/>
                        </a:rPr>
                        <a:t>Authority</a:t>
                      </a:r>
                      <a:endParaRPr lang="en-US" sz="1500" b="0" i="0" u="none" strike="noStrike">
                        <a:effectLst/>
                        <a:latin typeface="Arial" panose="020B0604020202020204" pitchFamily="34" charset="0"/>
                      </a:endParaRP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Functional manager has full authority.</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Authority is shared between functional and project managers.</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Project manager has full authority over resources and tasks.</a:t>
                      </a:r>
                    </a:p>
                  </a:txBody>
                  <a:tcPr marL="75125" marR="75125" marT="37562" marB="37562" anchor="ctr">
                    <a:lnL>
                      <a:noFill/>
                    </a:lnL>
                    <a:lnR>
                      <a:noFill/>
                    </a:lnR>
                    <a:lnT>
                      <a:noFill/>
                    </a:lnT>
                    <a:lnB>
                      <a:noFill/>
                    </a:lnB>
                    <a:noFill/>
                  </a:tcPr>
                </a:tc>
                <a:extLst>
                  <a:ext uri="{0D108BD9-81ED-4DB2-BD59-A6C34878D82A}">
                    <a16:rowId xmlns:a16="http://schemas.microsoft.com/office/drawing/2014/main" val="1488007075"/>
                  </a:ext>
                </a:extLst>
              </a:tr>
              <a:tr h="1006669">
                <a:tc>
                  <a:txBody>
                    <a:bodyPr/>
                    <a:lstStyle/>
                    <a:p>
                      <a:pPr algn="l" fontAlgn="ctr"/>
                      <a:r>
                        <a:rPr lang="en-US" sz="1500" b="1" i="0" u="none" strike="noStrike">
                          <a:effectLst/>
                          <a:latin typeface="Arial" panose="020B0604020202020204" pitchFamily="34" charset="0"/>
                        </a:rPr>
                        <a:t>Team Composition</a:t>
                      </a:r>
                      <a:endParaRPr lang="en-US" sz="1500" b="0" i="0" u="none" strike="noStrike">
                        <a:effectLst/>
                        <a:latin typeface="Arial" panose="020B0604020202020204" pitchFamily="34" charset="0"/>
                      </a:endParaRP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Teams are grouped by department (e.g., development, testing).</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Teams include members from different functional areas working on the same project.</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Teams are dedicated to specific projects and consist of multidisciplinary members.</a:t>
                      </a:r>
                    </a:p>
                  </a:txBody>
                  <a:tcPr marL="75125" marR="75125" marT="37562" marB="37562" anchor="ctr">
                    <a:lnL>
                      <a:noFill/>
                    </a:lnL>
                    <a:lnR>
                      <a:noFill/>
                    </a:lnR>
                    <a:lnT>
                      <a:noFill/>
                    </a:lnT>
                    <a:lnB>
                      <a:noFill/>
                    </a:lnB>
                    <a:noFill/>
                  </a:tcPr>
                </a:tc>
                <a:extLst>
                  <a:ext uri="{0D108BD9-81ED-4DB2-BD59-A6C34878D82A}">
                    <a16:rowId xmlns:a16="http://schemas.microsoft.com/office/drawing/2014/main" val="1398059182"/>
                  </a:ext>
                </a:extLst>
              </a:tr>
              <a:tr h="555922">
                <a:tc>
                  <a:txBody>
                    <a:bodyPr/>
                    <a:lstStyle/>
                    <a:p>
                      <a:pPr algn="l" fontAlgn="ctr"/>
                      <a:r>
                        <a:rPr lang="en-US" sz="1500" b="1" i="0" u="none" strike="noStrike">
                          <a:effectLst/>
                          <a:latin typeface="Arial" panose="020B0604020202020204" pitchFamily="34" charset="0"/>
                        </a:rPr>
                        <a:t>Focus</a:t>
                      </a:r>
                      <a:endParaRPr lang="en-US" sz="1500" b="0" i="0" u="none" strike="noStrike">
                        <a:effectLst/>
                        <a:latin typeface="Arial" panose="020B0604020202020204" pitchFamily="34" charset="0"/>
                      </a:endParaRP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Functional expertise and departmental goals.</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Balance between functional goals and project objectives.</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Achieving project-specific objectives.</a:t>
                      </a:r>
                    </a:p>
                  </a:txBody>
                  <a:tcPr marL="75125" marR="75125" marT="37562" marB="37562" anchor="ctr">
                    <a:lnL>
                      <a:noFill/>
                    </a:lnL>
                    <a:lnR>
                      <a:noFill/>
                    </a:lnR>
                    <a:lnT>
                      <a:noFill/>
                    </a:lnT>
                    <a:lnB>
                      <a:noFill/>
                    </a:lnB>
                    <a:noFill/>
                  </a:tcPr>
                </a:tc>
                <a:extLst>
                  <a:ext uri="{0D108BD9-81ED-4DB2-BD59-A6C34878D82A}">
                    <a16:rowId xmlns:a16="http://schemas.microsoft.com/office/drawing/2014/main" val="1890127573"/>
                  </a:ext>
                </a:extLst>
              </a:tr>
              <a:tr h="781296">
                <a:tc>
                  <a:txBody>
                    <a:bodyPr/>
                    <a:lstStyle/>
                    <a:p>
                      <a:pPr algn="l" fontAlgn="ctr"/>
                      <a:r>
                        <a:rPr lang="en-US" sz="1500" b="1" i="0" u="none" strike="noStrike">
                          <a:effectLst/>
                          <a:latin typeface="Arial" panose="020B0604020202020204" pitchFamily="34" charset="0"/>
                        </a:rPr>
                        <a:t>Flexibility</a:t>
                      </a:r>
                      <a:endParaRPr lang="en-US" sz="1500" b="0" i="0" u="none" strike="noStrike">
                        <a:effectLst/>
                        <a:latin typeface="Arial" panose="020B0604020202020204" pitchFamily="34" charset="0"/>
                      </a:endParaRP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Low flexibility; changes are departmental.</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Moderate flexibility; shared resources can adapt to multiple priorities.</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High flexibility; team composition changes as projects start and end.</a:t>
                      </a:r>
                    </a:p>
                  </a:txBody>
                  <a:tcPr marL="75125" marR="75125" marT="37562" marB="37562" anchor="ctr">
                    <a:lnL>
                      <a:noFill/>
                    </a:lnL>
                    <a:lnR>
                      <a:noFill/>
                    </a:lnR>
                    <a:lnT>
                      <a:noFill/>
                    </a:lnT>
                    <a:lnB>
                      <a:noFill/>
                    </a:lnB>
                    <a:noFill/>
                  </a:tcPr>
                </a:tc>
                <a:extLst>
                  <a:ext uri="{0D108BD9-81ED-4DB2-BD59-A6C34878D82A}">
                    <a16:rowId xmlns:a16="http://schemas.microsoft.com/office/drawing/2014/main" val="1521339429"/>
                  </a:ext>
                </a:extLst>
              </a:tr>
              <a:tr h="1457416">
                <a:tc>
                  <a:txBody>
                    <a:bodyPr/>
                    <a:lstStyle/>
                    <a:p>
                      <a:pPr algn="l" fontAlgn="ctr"/>
                      <a:r>
                        <a:rPr lang="en-US" sz="1500" b="1" i="0" u="none" strike="noStrike">
                          <a:effectLst/>
                          <a:latin typeface="Arial" panose="020B0604020202020204" pitchFamily="34" charset="0"/>
                        </a:rPr>
                        <a:t>Examples</a:t>
                      </a:r>
                      <a:endParaRPr lang="en-US" sz="1500" b="0" i="0" u="none" strike="noStrike">
                        <a:effectLst/>
                        <a:latin typeface="Arial" panose="020B0604020202020204" pitchFamily="34" charset="0"/>
                      </a:endParaRP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a:t>
                      </a:r>
                      <a:r>
                        <a:rPr lang="en-US" sz="1500" b="1" i="0" u="none" strike="noStrike">
                          <a:effectLst/>
                          <a:latin typeface="Arial" panose="020B0604020202020204" pitchFamily="34" charset="0"/>
                        </a:rPr>
                        <a:t>IT Department</a:t>
                      </a:r>
                      <a:r>
                        <a:rPr lang="en-US" sz="1500" b="0" i="0" u="none" strike="noStrike">
                          <a:effectLst/>
                          <a:latin typeface="Arial" panose="020B0604020202020204" pitchFamily="34" charset="0"/>
                        </a:rPr>
                        <a:t>: Developers report to the software development manager, QA team reports to QA lead.</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a:t>
                      </a:r>
                      <a:r>
                        <a:rPr lang="en-US" sz="1500" b="1" i="0" u="none" strike="noStrike">
                          <a:effectLst/>
                          <a:latin typeface="Arial" panose="020B0604020202020204" pitchFamily="34" charset="0"/>
                        </a:rPr>
                        <a:t>Tech Company</a:t>
                      </a:r>
                      <a:r>
                        <a:rPr lang="en-US" sz="1500" b="0" i="0" u="none" strike="noStrike">
                          <a:effectLst/>
                          <a:latin typeface="Arial" panose="020B0604020202020204" pitchFamily="34" charset="0"/>
                        </a:rPr>
                        <a:t>: Developers work on multiple projects like an e-commerce app and CMS, reporting to functional and project managers.</a:t>
                      </a:r>
                    </a:p>
                  </a:txBody>
                  <a:tcPr marL="75125" marR="75125" marT="37562" marB="37562"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 </a:t>
                      </a:r>
                      <a:r>
                        <a:rPr lang="en-US" sz="1500" b="1" i="0" u="none" strike="noStrike">
                          <a:effectLst/>
                          <a:latin typeface="Arial" panose="020B0604020202020204" pitchFamily="34" charset="0"/>
                        </a:rPr>
                        <a:t>Consulting Firm</a:t>
                      </a:r>
                      <a:r>
                        <a:rPr lang="en-US" sz="1500" b="0" i="0" u="none" strike="noStrike">
                          <a:effectLst/>
                          <a:latin typeface="Arial" panose="020B0604020202020204" pitchFamily="34" charset="0"/>
                        </a:rPr>
                        <a:t>: Teams formed for client-specific software projects, disbanded after project completion.</a:t>
                      </a:r>
                    </a:p>
                  </a:txBody>
                  <a:tcPr marL="75125" marR="75125" marT="37562" marB="37562" anchor="ctr">
                    <a:lnL>
                      <a:noFill/>
                    </a:lnL>
                    <a:lnR>
                      <a:noFill/>
                    </a:lnR>
                    <a:lnT>
                      <a:noFill/>
                    </a:lnT>
                    <a:lnB>
                      <a:noFill/>
                    </a:lnB>
                    <a:noFill/>
                  </a:tcPr>
                </a:tc>
                <a:extLst>
                  <a:ext uri="{0D108BD9-81ED-4DB2-BD59-A6C34878D82A}">
                    <a16:rowId xmlns:a16="http://schemas.microsoft.com/office/drawing/2014/main" val="3797217402"/>
                  </a:ext>
                </a:extLst>
              </a:tr>
            </a:tbl>
          </a:graphicData>
        </a:graphic>
      </p:graphicFrame>
      <p:sp>
        <p:nvSpPr>
          <p:cNvPr id="7" name="Rectangle 2">
            <a:extLst>
              <a:ext uri="{FF2B5EF4-FFF2-40B4-BE49-F238E27FC236}">
                <a16:creationId xmlns:a16="http://schemas.microsoft.com/office/drawing/2014/main" id="{62A914AC-2EA8-660D-E52D-F0EDC141C6D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120384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10D9-C582-37B3-E1E0-1EFD8405A2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8CC4DB8-2515-6C8C-35B5-9B305DBC2B70}"/>
              </a:ext>
            </a:extLst>
          </p:cNvPr>
          <p:cNvSpPr>
            <a:spLocks noGrp="1"/>
          </p:cNvSpPr>
          <p:nvPr>
            <p:ph idx="1"/>
          </p:nvPr>
        </p:nvSpPr>
        <p:spPr/>
        <p:txBody>
          <a:bodyPr/>
          <a:lstStyle/>
          <a:p>
            <a:pPr>
              <a:buFont typeface="Arial" panose="020B0604020202020204" pitchFamily="34" charset="0"/>
              <a:buChar char="•"/>
            </a:pPr>
            <a:r>
              <a:rPr lang="en-US" b="1" dirty="0"/>
              <a:t>Functional</a:t>
            </a:r>
            <a:r>
              <a:rPr lang="en-US" dirty="0"/>
              <a:t>: Best for organizations focusing on specialization and long-term functional goals.</a:t>
            </a:r>
          </a:p>
          <a:p>
            <a:pPr>
              <a:buFont typeface="Arial" panose="020B0604020202020204" pitchFamily="34" charset="0"/>
              <a:buChar char="•"/>
            </a:pPr>
            <a:r>
              <a:rPr lang="en-US" b="1" dirty="0"/>
              <a:t>Matrix</a:t>
            </a:r>
            <a:r>
              <a:rPr lang="en-US" dirty="0"/>
              <a:t>: Ideal for companies managing multiple simultaneous projects while maintaining functional expertise.</a:t>
            </a:r>
          </a:p>
          <a:p>
            <a:pPr>
              <a:buFont typeface="Arial" panose="020B0604020202020204" pitchFamily="34" charset="0"/>
              <a:buChar char="•"/>
            </a:pPr>
            <a:r>
              <a:rPr lang="en-US" b="1" dirty="0"/>
              <a:t>Projectized</a:t>
            </a:r>
            <a:r>
              <a:rPr lang="en-US" dirty="0"/>
              <a:t>: Suited for organizations heavily project-driven, like consulting firms or construction companies.</a:t>
            </a:r>
          </a:p>
          <a:p>
            <a:pPr marL="0" indent="0">
              <a:buNone/>
            </a:pPr>
            <a:endParaRPr lang="en-US" dirty="0"/>
          </a:p>
        </p:txBody>
      </p:sp>
    </p:spTree>
    <p:extLst>
      <p:ext uri="{BB962C8B-B14F-4D97-AF65-F5344CB8AC3E}">
        <p14:creationId xmlns:p14="http://schemas.microsoft.com/office/powerpoint/2010/main" val="33846248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1D8A-45B3-DE9D-2719-C74C4DF75147}"/>
              </a:ext>
            </a:extLst>
          </p:cNvPr>
          <p:cNvSpPr>
            <a:spLocks noGrp="1"/>
          </p:cNvSpPr>
          <p:nvPr>
            <p:ph type="title"/>
          </p:nvPr>
        </p:nvSpPr>
        <p:spPr/>
        <p:txBody>
          <a:bodyPr/>
          <a:lstStyle/>
          <a:p>
            <a:r>
              <a:rPr lang="en-US" dirty="0"/>
              <a:t>Project Management - Example</a:t>
            </a:r>
          </a:p>
        </p:txBody>
      </p:sp>
      <p:sp>
        <p:nvSpPr>
          <p:cNvPr id="3" name="Content Placeholder 2">
            <a:extLst>
              <a:ext uri="{FF2B5EF4-FFF2-40B4-BE49-F238E27FC236}">
                <a16:creationId xmlns:a16="http://schemas.microsoft.com/office/drawing/2014/main" id="{DD61F0FE-2CB8-3616-2FC3-DAF9D1126EF6}"/>
              </a:ext>
            </a:extLst>
          </p:cNvPr>
          <p:cNvSpPr>
            <a:spLocks noGrp="1"/>
          </p:cNvSpPr>
          <p:nvPr>
            <p:ph idx="1"/>
          </p:nvPr>
        </p:nvSpPr>
        <p:spPr/>
        <p:txBody>
          <a:bodyPr vert="horz" lIns="91440" tIns="45720" rIns="91440" bIns="45720" rtlCol="0" anchor="t">
            <a:noAutofit/>
          </a:bodyPr>
          <a:lstStyle/>
          <a:p>
            <a:pPr>
              <a:buNone/>
            </a:pPr>
            <a:r>
              <a:rPr lang="en-US" sz="1400" b="1" dirty="0"/>
              <a:t>Example in a Software Company Context</a:t>
            </a:r>
            <a:endParaRPr lang="en-US" sz="1400" dirty="0"/>
          </a:p>
          <a:p>
            <a:r>
              <a:rPr lang="en-US" sz="1400" b="1" dirty="0"/>
              <a:t>Initiation Phase</a:t>
            </a:r>
            <a:r>
              <a:rPr lang="en-US" sz="1400" dirty="0"/>
              <a:t>:</a:t>
            </a:r>
          </a:p>
          <a:p>
            <a:pPr lvl="1">
              <a:buFont typeface="Courier New"/>
              <a:buChar char="o"/>
            </a:pPr>
            <a:r>
              <a:rPr lang="en-US" sz="1400" b="1" dirty="0"/>
              <a:t>Project Charter</a:t>
            </a:r>
            <a:r>
              <a:rPr lang="en-US" sz="1400" dirty="0"/>
              <a:t>: Authorize the development of a new software feature.</a:t>
            </a:r>
          </a:p>
          <a:p>
            <a:pPr lvl="1">
              <a:buFont typeface="Courier New"/>
              <a:buChar char="o"/>
            </a:pPr>
            <a:r>
              <a:rPr lang="en-US" sz="1400" b="1" dirty="0"/>
              <a:t>Stakeholder Analysis</a:t>
            </a:r>
            <a:r>
              <a:rPr lang="en-US" sz="1400" dirty="0"/>
              <a:t>: Identify key stakeholders like product managers, developers, and end-users.</a:t>
            </a:r>
          </a:p>
          <a:p>
            <a:pPr indent="0">
              <a:buNone/>
            </a:pPr>
            <a:r>
              <a:rPr lang="en-US" sz="1400" b="1" dirty="0"/>
              <a:t>Planning Phase</a:t>
            </a:r>
            <a:r>
              <a:rPr lang="en-US" sz="1400" dirty="0"/>
              <a:t>:</a:t>
            </a:r>
          </a:p>
          <a:p>
            <a:pPr lvl="1">
              <a:buFont typeface="Courier New"/>
              <a:buChar char="o"/>
            </a:pPr>
            <a:r>
              <a:rPr lang="en-US" sz="1400" b="1" dirty="0"/>
              <a:t>WBS</a:t>
            </a:r>
            <a:r>
              <a:rPr lang="en-US" sz="1400" dirty="0"/>
              <a:t>: Break down the software development process into tasks like design, coding, testing, and deployment.</a:t>
            </a:r>
          </a:p>
          <a:p>
            <a:pPr lvl="1">
              <a:buFont typeface="Courier New"/>
              <a:buChar char="o"/>
            </a:pPr>
            <a:r>
              <a:rPr lang="en-US" sz="1400" b="1" dirty="0"/>
              <a:t>Risk Management Plan</a:t>
            </a:r>
            <a:r>
              <a:rPr lang="en-US" sz="1400" dirty="0"/>
              <a:t>: Identify risks such as technical challenges or resource availability.</a:t>
            </a:r>
          </a:p>
          <a:p>
            <a:pPr indent="0">
              <a:buNone/>
            </a:pPr>
            <a:r>
              <a:rPr lang="en-US" sz="1400" b="1" dirty="0"/>
              <a:t>Execution Phase</a:t>
            </a:r>
            <a:r>
              <a:rPr lang="en-US" sz="1400" dirty="0"/>
              <a:t>:</a:t>
            </a:r>
          </a:p>
          <a:p>
            <a:pPr lvl="1">
              <a:buFont typeface="Courier New"/>
              <a:buChar char="o"/>
            </a:pPr>
            <a:r>
              <a:rPr lang="en-US" sz="1400" b="1" dirty="0"/>
              <a:t>Project Management Software</a:t>
            </a:r>
            <a:r>
              <a:rPr lang="en-US" sz="1400" dirty="0"/>
              <a:t>: Use Jira to track development tasks and progress.</a:t>
            </a:r>
          </a:p>
          <a:p>
            <a:pPr lvl="1">
              <a:buFont typeface="Courier New"/>
              <a:buChar char="o"/>
            </a:pPr>
            <a:r>
              <a:rPr lang="en-US" sz="1400" b="1" dirty="0"/>
              <a:t>Quality Assurance</a:t>
            </a:r>
            <a:r>
              <a:rPr lang="en-US" sz="1400" dirty="0"/>
              <a:t>: Conduct regular code reviews and testing to ensure software quality.</a:t>
            </a:r>
          </a:p>
          <a:p>
            <a:pPr indent="0">
              <a:buNone/>
            </a:pPr>
            <a:r>
              <a:rPr lang="en-US" sz="1400" b="1" dirty="0"/>
              <a:t>Monitoring and Controlling Phase</a:t>
            </a:r>
            <a:r>
              <a:rPr lang="en-US" sz="1400" dirty="0"/>
              <a:t>:</a:t>
            </a:r>
          </a:p>
          <a:p>
            <a:pPr lvl="1">
              <a:buFont typeface="Courier New"/>
              <a:buChar char="o"/>
            </a:pPr>
            <a:r>
              <a:rPr lang="en-US" sz="1400" b="1" dirty="0"/>
              <a:t>Performance Metrics</a:t>
            </a:r>
            <a:r>
              <a:rPr lang="en-US" sz="1400" dirty="0"/>
              <a:t>: Track the number of completed tasks and bugs fixed.</a:t>
            </a:r>
          </a:p>
          <a:p>
            <a:pPr lvl="1">
              <a:buFont typeface="Courier New"/>
              <a:buChar char="o"/>
            </a:pPr>
            <a:r>
              <a:rPr lang="en-US" sz="1400" b="1" dirty="0"/>
              <a:t>Change Control Process</a:t>
            </a:r>
            <a:r>
              <a:rPr lang="en-US" sz="1400" dirty="0"/>
              <a:t>: Manage any changes in software requirements or features.</a:t>
            </a:r>
          </a:p>
          <a:p>
            <a:pPr indent="0">
              <a:buNone/>
            </a:pPr>
            <a:r>
              <a:rPr lang="en-US" sz="1400" b="1" dirty="0"/>
              <a:t>Closing Phase</a:t>
            </a:r>
            <a:r>
              <a:rPr lang="en-US" sz="1400" dirty="0"/>
              <a:t>:</a:t>
            </a:r>
          </a:p>
          <a:p>
            <a:pPr lvl="1">
              <a:buFont typeface="Courier New"/>
              <a:buChar char="o"/>
            </a:pPr>
            <a:r>
              <a:rPr lang="en-US" sz="1400" b="1" dirty="0"/>
              <a:t>Project Closure Report</a:t>
            </a:r>
            <a:r>
              <a:rPr lang="en-US" sz="1400" dirty="0"/>
              <a:t>: Document the outcomes of the software development project.</a:t>
            </a:r>
          </a:p>
          <a:p>
            <a:pPr lvl="1">
              <a:buFont typeface="Courier New"/>
              <a:buChar char="o"/>
            </a:pPr>
            <a:r>
              <a:rPr lang="en-US" sz="1400" b="1" dirty="0"/>
              <a:t>Final Product Handover</a:t>
            </a:r>
            <a:r>
              <a:rPr lang="en-US" sz="1400" dirty="0"/>
              <a:t>: Deliver the completed software feature to the product manager.</a:t>
            </a:r>
          </a:p>
          <a:p>
            <a:pPr marL="0" indent="0">
              <a:buNone/>
            </a:pPr>
            <a:endParaRPr lang="en-US" sz="1400" dirty="0"/>
          </a:p>
        </p:txBody>
      </p:sp>
    </p:spTree>
    <p:extLst>
      <p:ext uri="{BB962C8B-B14F-4D97-AF65-F5344CB8AC3E}">
        <p14:creationId xmlns:p14="http://schemas.microsoft.com/office/powerpoint/2010/main" val="30300347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C54-F792-966F-A50B-78602B1E8349}"/>
              </a:ext>
            </a:extLst>
          </p:cNvPr>
          <p:cNvSpPr>
            <a:spLocks noGrp="1"/>
          </p:cNvSpPr>
          <p:nvPr>
            <p:ph type="title"/>
          </p:nvPr>
        </p:nvSpPr>
        <p:spPr/>
        <p:txBody>
          <a:bodyPr/>
          <a:lstStyle/>
          <a:p>
            <a:r>
              <a:rPr lang="en-US" dirty="0"/>
              <a:t>WBS</a:t>
            </a:r>
          </a:p>
        </p:txBody>
      </p:sp>
      <p:sp>
        <p:nvSpPr>
          <p:cNvPr id="3" name="Content Placeholder 2">
            <a:extLst>
              <a:ext uri="{FF2B5EF4-FFF2-40B4-BE49-F238E27FC236}">
                <a16:creationId xmlns:a16="http://schemas.microsoft.com/office/drawing/2014/main" id="{AA4FC54B-45B5-E859-BD2F-AB0D81E164D1}"/>
              </a:ext>
            </a:extLst>
          </p:cNvPr>
          <p:cNvSpPr>
            <a:spLocks noGrp="1"/>
          </p:cNvSpPr>
          <p:nvPr>
            <p:ph idx="1"/>
          </p:nvPr>
        </p:nvSpPr>
        <p:spPr/>
        <p:txBody>
          <a:bodyPr>
            <a:normAutofit fontScale="92500" lnSpcReduction="20000"/>
          </a:bodyPr>
          <a:lstStyle/>
          <a:p>
            <a:r>
              <a:rPr lang="en-US" dirty="0"/>
              <a:t>The </a:t>
            </a:r>
            <a:r>
              <a:rPr lang="en-US" b="1" dirty="0"/>
              <a:t>Work Breakdown Structure (WBS)</a:t>
            </a:r>
            <a:r>
              <a:rPr lang="en-US" dirty="0"/>
              <a:t> is a key project deliverable that organizes the team's work into manageable sections. </a:t>
            </a:r>
          </a:p>
          <a:p>
            <a:r>
              <a:rPr lang="en-US" dirty="0"/>
              <a:t>According to the </a:t>
            </a:r>
            <a:r>
              <a:rPr lang="en-US" b="1" dirty="0"/>
              <a:t>PMBOK Guide</a:t>
            </a:r>
            <a:r>
              <a:rPr lang="en-US" dirty="0"/>
              <a:t>, the WBS is a hierarchical decomposition of the total scope of work to be carried out by the project team to accomplish the project objectives and create the required deliverables.</a:t>
            </a:r>
          </a:p>
          <a:p>
            <a:r>
              <a:rPr lang="en-US" b="1" dirty="0"/>
              <a:t>Key Features of WBS:</a:t>
            </a:r>
          </a:p>
          <a:p>
            <a:pPr lvl="1">
              <a:buFont typeface="+mj-lt"/>
              <a:buAutoNum type="arabicPeriod"/>
            </a:pPr>
            <a:r>
              <a:rPr lang="en-US" b="1" dirty="0"/>
              <a:t>Deliverable-Oriented:</a:t>
            </a:r>
            <a:r>
              <a:rPr lang="en-US" dirty="0"/>
              <a:t> The WBS focuses on deliverables rather than tasks.</a:t>
            </a:r>
          </a:p>
          <a:p>
            <a:pPr lvl="1">
              <a:buFont typeface="+mj-lt"/>
              <a:buAutoNum type="arabicPeriod"/>
            </a:pPr>
            <a:r>
              <a:rPr lang="en-US" b="1" dirty="0"/>
              <a:t>Levels of Decomposition:</a:t>
            </a:r>
            <a:r>
              <a:rPr lang="en-US" dirty="0"/>
              <a:t> Work is divided into increasingly detailed levels, starting from major deliverables to smaller, manageable work packages.</a:t>
            </a:r>
          </a:p>
          <a:p>
            <a:pPr lvl="1">
              <a:buFont typeface="+mj-lt"/>
              <a:buAutoNum type="arabicPeriod"/>
            </a:pPr>
            <a:r>
              <a:rPr lang="en-US" b="1" dirty="0"/>
              <a:t>Hierarchical Representation:</a:t>
            </a:r>
            <a:r>
              <a:rPr lang="en-US" dirty="0"/>
              <a:t> The structure is depicted in a tree format or tabular format.</a:t>
            </a:r>
          </a:p>
          <a:p>
            <a:pPr lvl="1">
              <a:buFont typeface="+mj-lt"/>
              <a:buAutoNum type="arabicPeriod"/>
            </a:pPr>
            <a:r>
              <a:rPr lang="en-US" b="1" dirty="0"/>
              <a:t>100% Rule:</a:t>
            </a:r>
            <a:r>
              <a:rPr lang="en-US" dirty="0"/>
              <a:t> Ensures that the WBS includes all the work required for the project, with no overlap or omission.</a:t>
            </a:r>
          </a:p>
          <a:p>
            <a:endParaRPr lang="en-US" dirty="0"/>
          </a:p>
        </p:txBody>
      </p:sp>
    </p:spTree>
    <p:extLst>
      <p:ext uri="{BB962C8B-B14F-4D97-AF65-F5344CB8AC3E}">
        <p14:creationId xmlns:p14="http://schemas.microsoft.com/office/powerpoint/2010/main" val="101851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85F9-0E0D-AFF1-5CE4-B751EAA5B522}"/>
              </a:ext>
            </a:extLst>
          </p:cNvPr>
          <p:cNvSpPr>
            <a:spLocks noGrp="1"/>
          </p:cNvSpPr>
          <p:nvPr>
            <p:ph type="title"/>
          </p:nvPr>
        </p:nvSpPr>
        <p:spPr/>
        <p:txBody>
          <a:bodyPr/>
          <a:lstStyle/>
          <a:p>
            <a:r>
              <a:rPr lang="en-US" dirty="0"/>
              <a:t>Project program portfolio system</a:t>
            </a:r>
          </a:p>
        </p:txBody>
      </p:sp>
      <p:sp>
        <p:nvSpPr>
          <p:cNvPr id="6" name="Content Placeholder 5">
            <a:extLst>
              <a:ext uri="{FF2B5EF4-FFF2-40B4-BE49-F238E27FC236}">
                <a16:creationId xmlns:a16="http://schemas.microsoft.com/office/drawing/2014/main" id="{1646D7FA-53B0-41E6-6C88-1485FDB6BAC7}"/>
              </a:ext>
            </a:extLst>
          </p:cNvPr>
          <p:cNvSpPr>
            <a:spLocks noGrp="1"/>
          </p:cNvSpPr>
          <p:nvPr>
            <p:ph idx="1"/>
          </p:nvPr>
        </p:nvSpPr>
        <p:spPr/>
        <p:txBody>
          <a:bodyPr vert="horz" lIns="91440" tIns="45720" rIns="91440" bIns="45720" rtlCol="0" anchor="t">
            <a:normAutofit fontScale="92500" lnSpcReduction="20000"/>
          </a:bodyPr>
          <a:lstStyle/>
          <a:p>
            <a:pPr>
              <a:buFont typeface="Arial"/>
              <a:buChar char="•"/>
            </a:pPr>
            <a:r>
              <a:rPr lang="en-US" sz="1200" b="1" dirty="0">
                <a:solidFill>
                  <a:srgbClr val="111111"/>
                </a:solidFill>
                <a:ea typeface="+mn-lt"/>
                <a:cs typeface="+mn-lt"/>
              </a:rPr>
              <a:t>Project</a:t>
            </a:r>
            <a:r>
              <a:rPr lang="en-US" sz="1200" dirty="0">
                <a:solidFill>
                  <a:srgbClr val="111111"/>
                </a:solidFill>
                <a:ea typeface="+mn-lt"/>
                <a:cs typeface="+mn-lt"/>
              </a:rPr>
              <a:t>: A project is a temporary endeavor with a specific goal, such as creating a unique product, service, or result. </a:t>
            </a:r>
            <a:r>
              <a:rPr lang="en-US" sz="1200" u="sng" dirty="0">
                <a:solidFill>
                  <a:srgbClr val="111111"/>
                </a:solidFill>
                <a:ea typeface="+mn-lt"/>
                <a:cs typeface="+mn-lt"/>
              </a:rPr>
              <a:t>Projects have defined start and end dates and are managed to achieve particular objectives within constraints like time, budget, and resources</a:t>
            </a:r>
            <a:r>
              <a:rPr lang="en-US" sz="1200" baseline="30000" dirty="0">
                <a:ea typeface="+mn-lt"/>
                <a:cs typeface="+mn-lt"/>
              </a:rPr>
              <a:t>1</a:t>
            </a:r>
            <a:r>
              <a:rPr lang="en-US" sz="1200" dirty="0">
                <a:solidFill>
                  <a:srgbClr val="111111"/>
                </a:solidFill>
                <a:ea typeface="+mn-lt"/>
                <a:cs typeface="+mn-lt"/>
              </a:rPr>
              <a:t>.</a:t>
            </a:r>
            <a:endParaRPr lang="en-US" dirty="0"/>
          </a:p>
          <a:p>
            <a:pPr>
              <a:buFont typeface="Arial"/>
              <a:buChar char="•"/>
            </a:pPr>
            <a:r>
              <a:rPr lang="en-US" sz="1200" b="1" dirty="0">
                <a:solidFill>
                  <a:srgbClr val="111111"/>
                </a:solidFill>
                <a:ea typeface="+mn-lt"/>
                <a:cs typeface="+mn-lt"/>
              </a:rPr>
              <a:t>Program</a:t>
            </a:r>
            <a:r>
              <a:rPr lang="en-US" sz="1200" dirty="0">
                <a:solidFill>
                  <a:srgbClr val="111111"/>
                </a:solidFill>
                <a:ea typeface="+mn-lt"/>
                <a:cs typeface="+mn-lt"/>
              </a:rPr>
              <a:t>: A program is a collection of related projects managed in a coordinated way to obtain benefits and control not available from managing them individually. </a:t>
            </a:r>
            <a:r>
              <a:rPr lang="en-US" sz="1200" u="sng" dirty="0">
                <a:solidFill>
                  <a:srgbClr val="111111"/>
                </a:solidFill>
                <a:ea typeface="+mn-lt"/>
                <a:cs typeface="+mn-lt"/>
              </a:rPr>
              <a:t>Programs focus on achieving strategic objectives and delivering outcomes that contribute to the organization’s goals</a:t>
            </a:r>
            <a:r>
              <a:rPr lang="en-US" sz="1200" baseline="30000" dirty="0">
                <a:ea typeface="+mn-lt"/>
                <a:cs typeface="+mn-lt"/>
              </a:rPr>
              <a:t>1</a:t>
            </a:r>
            <a:r>
              <a:rPr lang="en-US" sz="1200" dirty="0">
                <a:solidFill>
                  <a:srgbClr val="111111"/>
                </a:solidFill>
                <a:ea typeface="+mn-lt"/>
                <a:cs typeface="+mn-lt"/>
              </a:rPr>
              <a:t>.</a:t>
            </a:r>
            <a:endParaRPr lang="en-US" dirty="0"/>
          </a:p>
          <a:p>
            <a:pPr>
              <a:buFont typeface="Arial"/>
              <a:buChar char="•"/>
            </a:pPr>
            <a:r>
              <a:rPr lang="en-US" sz="1200" b="1" dirty="0">
                <a:solidFill>
                  <a:srgbClr val="111111"/>
                </a:solidFill>
                <a:ea typeface="+mn-lt"/>
                <a:cs typeface="+mn-lt"/>
              </a:rPr>
              <a:t>Portfolio</a:t>
            </a:r>
            <a:r>
              <a:rPr lang="en-US" sz="1200" dirty="0">
                <a:solidFill>
                  <a:srgbClr val="111111"/>
                </a:solidFill>
                <a:ea typeface="+mn-lt"/>
                <a:cs typeface="+mn-lt"/>
              </a:rPr>
              <a:t>: A portfolio consists of a group of programs and projects that are managed together to achieve strategic business objectives. </a:t>
            </a:r>
            <a:r>
              <a:rPr lang="en-US" sz="1200" u="sng" dirty="0">
                <a:solidFill>
                  <a:srgbClr val="111111"/>
                </a:solidFill>
                <a:ea typeface="+mn-lt"/>
                <a:cs typeface="+mn-lt"/>
              </a:rPr>
              <a:t>Portfolio management involves selecting and prioritizing projects and programs to ensure they align with the organization’s strategic goals and optimize resource use</a:t>
            </a:r>
            <a:r>
              <a:rPr lang="en-US" sz="1200" baseline="30000" dirty="0">
                <a:ea typeface="+mn-lt"/>
                <a:cs typeface="+mn-lt"/>
              </a:rPr>
              <a:t>1</a:t>
            </a:r>
            <a:r>
              <a:rPr lang="en-US" sz="1200" dirty="0">
                <a:solidFill>
                  <a:srgbClr val="111111"/>
                </a:solidFill>
                <a:ea typeface="+mn-lt"/>
                <a:cs typeface="+mn-lt"/>
              </a:rPr>
              <a:t>.</a:t>
            </a:r>
            <a:endParaRPr lang="en-US" dirty="0"/>
          </a:p>
          <a:p>
            <a:pPr>
              <a:buFont typeface="Arial"/>
              <a:buChar char="•"/>
            </a:pPr>
            <a:r>
              <a:rPr lang="en-US" sz="1200" b="1" dirty="0">
                <a:solidFill>
                  <a:srgbClr val="111111"/>
                </a:solidFill>
                <a:ea typeface="+mn-lt"/>
                <a:cs typeface="+mn-lt"/>
              </a:rPr>
              <a:t>System</a:t>
            </a:r>
            <a:r>
              <a:rPr lang="en-US" sz="1200" dirty="0">
                <a:solidFill>
                  <a:srgbClr val="111111"/>
                </a:solidFill>
                <a:ea typeface="+mn-lt"/>
                <a:cs typeface="+mn-lt"/>
              </a:rPr>
              <a:t>: In the context of project management, a system refers to the set of processes, tools, and methodologies used to manage projects, programs, and portfolios. </a:t>
            </a:r>
            <a:r>
              <a:rPr lang="en-US" sz="1200" u="sng" dirty="0">
                <a:solidFill>
                  <a:srgbClr val="111111"/>
                </a:solidFill>
                <a:ea typeface="+mn-lt"/>
                <a:cs typeface="+mn-lt"/>
              </a:rPr>
              <a:t>It encompasses the frameworks and standards that guide project management practices and ensure consistency and efficiency across the organization</a:t>
            </a:r>
            <a:endParaRPr lang="en-US" dirty="0"/>
          </a:p>
          <a:p>
            <a:pPr>
              <a:buFont typeface="Arial"/>
              <a:buChar char="•"/>
            </a:pPr>
            <a:r>
              <a:rPr lang="en-US" sz="1200" dirty="0">
                <a:solidFill>
                  <a:srgbClr val="111111"/>
                </a:solidFill>
                <a:ea typeface="+mn-lt"/>
                <a:cs typeface="+mn-lt"/>
              </a:rPr>
              <a:t>Sure! Here are examples of a project, program, portfolio, and system in a software company:</a:t>
            </a:r>
            <a:endParaRPr lang="en-US" sz="1200" u="sng" dirty="0">
              <a:solidFill>
                <a:srgbClr val="111111"/>
              </a:solidFill>
            </a:endParaRPr>
          </a:p>
          <a:p>
            <a:pPr>
              <a:buFont typeface="Arial"/>
              <a:buChar char="•"/>
            </a:pPr>
            <a:r>
              <a:rPr lang="en-US" sz="1200" b="1" dirty="0">
                <a:solidFill>
                  <a:srgbClr val="111111"/>
                </a:solidFill>
                <a:ea typeface="+mn-lt"/>
                <a:cs typeface="+mn-lt"/>
              </a:rPr>
              <a:t>Project</a:t>
            </a:r>
            <a:r>
              <a:rPr lang="en-US" sz="1200" dirty="0">
                <a:solidFill>
                  <a:srgbClr val="111111"/>
                </a:solidFill>
                <a:ea typeface="+mn-lt"/>
                <a:cs typeface="+mn-lt"/>
              </a:rPr>
              <a:t>: Developing a new mobile application for customer service. This project has a specific goal, timeline, and budget, and aims to create a unique product to enhance customer interactions.</a:t>
            </a:r>
            <a:endParaRPr lang="en-US" dirty="0"/>
          </a:p>
          <a:p>
            <a:pPr>
              <a:buFont typeface="Arial"/>
              <a:buChar char="•"/>
            </a:pPr>
            <a:r>
              <a:rPr lang="en-US" sz="1200" b="1" dirty="0">
                <a:solidFill>
                  <a:srgbClr val="111111"/>
                </a:solidFill>
                <a:ea typeface="+mn-lt"/>
                <a:cs typeface="+mn-lt"/>
              </a:rPr>
              <a:t>Program</a:t>
            </a:r>
            <a:r>
              <a:rPr lang="en-US" sz="1200" dirty="0">
                <a:solidFill>
                  <a:srgbClr val="111111"/>
                </a:solidFill>
                <a:ea typeface="+mn-lt"/>
                <a:cs typeface="+mn-lt"/>
              </a:rPr>
              <a:t>: A digital transformation program that includes multiple related projects such as:</a:t>
            </a:r>
            <a:endParaRPr lang="en-US" dirty="0"/>
          </a:p>
          <a:p>
            <a:pPr lvl="1">
              <a:buFont typeface="Arial"/>
              <a:buChar char="•"/>
            </a:pPr>
            <a:r>
              <a:rPr lang="en-US" sz="1200" dirty="0">
                <a:solidFill>
                  <a:srgbClr val="111111"/>
                </a:solidFill>
                <a:ea typeface="+mn-lt"/>
                <a:cs typeface="+mn-lt"/>
              </a:rPr>
              <a:t>Developing the new mobile application.</a:t>
            </a:r>
            <a:endParaRPr lang="en-US" dirty="0"/>
          </a:p>
          <a:p>
            <a:pPr lvl="1">
              <a:buFont typeface="Arial"/>
              <a:buChar char="•"/>
            </a:pPr>
            <a:r>
              <a:rPr lang="en-US" sz="1200" dirty="0">
                <a:solidFill>
                  <a:srgbClr val="111111"/>
                </a:solidFill>
                <a:ea typeface="+mn-lt"/>
                <a:cs typeface="+mn-lt"/>
              </a:rPr>
              <a:t>Upgrading the company’s website.</a:t>
            </a:r>
            <a:endParaRPr lang="en-US" dirty="0"/>
          </a:p>
          <a:p>
            <a:pPr lvl="1">
              <a:buFont typeface="Arial"/>
              <a:buChar char="•"/>
            </a:pPr>
            <a:r>
              <a:rPr lang="en-US" sz="1200" dirty="0">
                <a:solidFill>
                  <a:srgbClr val="111111"/>
                </a:solidFill>
                <a:ea typeface="+mn-lt"/>
                <a:cs typeface="+mn-lt"/>
              </a:rPr>
              <a:t>Implementing a new Customer Relationship Management (CRM) system. These projects are managed together to achieve the broader goal of improving digital customer experiences.</a:t>
            </a:r>
            <a:endParaRPr lang="en-US" dirty="0"/>
          </a:p>
          <a:p>
            <a:pPr>
              <a:buFont typeface="Arial"/>
              <a:buChar char="•"/>
            </a:pPr>
            <a:r>
              <a:rPr lang="en-US" sz="1200" b="1" dirty="0">
                <a:solidFill>
                  <a:srgbClr val="111111"/>
                </a:solidFill>
                <a:ea typeface="+mn-lt"/>
                <a:cs typeface="+mn-lt"/>
              </a:rPr>
              <a:t>Portfolio</a:t>
            </a:r>
            <a:r>
              <a:rPr lang="en-US" sz="1200" dirty="0">
                <a:solidFill>
                  <a:srgbClr val="111111"/>
                </a:solidFill>
                <a:ea typeface="+mn-lt"/>
                <a:cs typeface="+mn-lt"/>
              </a:rPr>
              <a:t>: The company’s innovation portfolio, which includes various programs and projects aimed at driving technological advancements and business growth. This portfolio might consist of:</a:t>
            </a:r>
            <a:endParaRPr lang="en-US" dirty="0"/>
          </a:p>
          <a:p>
            <a:pPr lvl="1">
              <a:buFont typeface="Arial"/>
              <a:buChar char="•"/>
            </a:pPr>
            <a:r>
              <a:rPr lang="en-US" sz="1200" dirty="0">
                <a:solidFill>
                  <a:srgbClr val="111111"/>
                </a:solidFill>
                <a:ea typeface="+mn-lt"/>
                <a:cs typeface="+mn-lt"/>
              </a:rPr>
              <a:t>The digital transformation program.</a:t>
            </a:r>
            <a:endParaRPr lang="en-US" dirty="0"/>
          </a:p>
          <a:p>
            <a:pPr lvl="1">
              <a:buFont typeface="Arial"/>
              <a:buChar char="•"/>
            </a:pPr>
            <a:r>
              <a:rPr lang="en-US" sz="1200" dirty="0">
                <a:solidFill>
                  <a:srgbClr val="111111"/>
                </a:solidFill>
                <a:ea typeface="+mn-lt"/>
                <a:cs typeface="+mn-lt"/>
              </a:rPr>
              <a:t>Research and development projects for new software products.</a:t>
            </a:r>
            <a:endParaRPr lang="en-US" dirty="0"/>
          </a:p>
          <a:p>
            <a:pPr lvl="1">
              <a:buFont typeface="Arial"/>
              <a:buChar char="•"/>
            </a:pPr>
            <a:r>
              <a:rPr lang="en-US" sz="1200" dirty="0">
                <a:solidFill>
                  <a:srgbClr val="111111"/>
                </a:solidFill>
                <a:ea typeface="+mn-lt"/>
                <a:cs typeface="+mn-lt"/>
              </a:rPr>
              <a:t>Initiatives to improve internal IT infrastructure. Portfolio management ensures these efforts align with the company’s strategic objectives and optimizes resource allocation.</a:t>
            </a:r>
            <a:endParaRPr lang="en-US" dirty="0"/>
          </a:p>
          <a:p>
            <a:pPr>
              <a:buFont typeface="Arial"/>
              <a:buChar char="•"/>
            </a:pPr>
            <a:r>
              <a:rPr lang="en-US" sz="1200" b="1" dirty="0">
                <a:solidFill>
                  <a:srgbClr val="111111"/>
                </a:solidFill>
                <a:ea typeface="+mn-lt"/>
                <a:cs typeface="+mn-lt"/>
              </a:rPr>
              <a:t>System</a:t>
            </a:r>
            <a:r>
              <a:rPr lang="en-US" sz="1200" dirty="0">
                <a:solidFill>
                  <a:srgbClr val="111111"/>
                </a:solidFill>
                <a:ea typeface="+mn-lt"/>
                <a:cs typeface="+mn-lt"/>
              </a:rPr>
              <a:t>: The project management system used by the company, which includes tools and methodologies like Agile, Scrum, or Kanban. This system provides the framework for managing projects, programs, and portfolios, ensuring consistency, efficiency, and alignment with the company’s goals.</a:t>
            </a:r>
            <a:endParaRPr lang="en-US" dirty="0"/>
          </a:p>
          <a:p>
            <a:pPr>
              <a:buFont typeface="Arial"/>
              <a:buChar char="•"/>
            </a:pPr>
            <a:endParaRPr lang="en-US" sz="1200" u="sng" dirty="0">
              <a:solidFill>
                <a:srgbClr val="111111"/>
              </a:solidFill>
            </a:endParaRPr>
          </a:p>
          <a:p>
            <a:pPr marL="0" indent="0">
              <a:buNone/>
            </a:pPr>
            <a:endParaRPr lang="en-US" dirty="0"/>
          </a:p>
        </p:txBody>
      </p:sp>
    </p:spTree>
    <p:extLst>
      <p:ext uri="{BB962C8B-B14F-4D97-AF65-F5344CB8AC3E}">
        <p14:creationId xmlns:p14="http://schemas.microsoft.com/office/powerpoint/2010/main" val="11490690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705F8-2A3B-E392-DF46-76A9330BA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DEE54-48A8-D730-1986-CEE7F22D03DF}"/>
              </a:ext>
            </a:extLst>
          </p:cNvPr>
          <p:cNvSpPr>
            <a:spLocks noGrp="1"/>
          </p:cNvSpPr>
          <p:nvPr>
            <p:ph type="title"/>
          </p:nvPr>
        </p:nvSpPr>
        <p:spPr/>
        <p:txBody>
          <a:bodyPr/>
          <a:lstStyle/>
          <a:p>
            <a:r>
              <a:rPr lang="en-US" dirty="0"/>
              <a:t>WBS</a:t>
            </a:r>
          </a:p>
        </p:txBody>
      </p:sp>
      <p:sp>
        <p:nvSpPr>
          <p:cNvPr id="3" name="Content Placeholder 2">
            <a:extLst>
              <a:ext uri="{FF2B5EF4-FFF2-40B4-BE49-F238E27FC236}">
                <a16:creationId xmlns:a16="http://schemas.microsoft.com/office/drawing/2014/main" id="{E5B7AC7A-425D-6E36-279A-24E935E4F5EB}"/>
              </a:ext>
            </a:extLst>
          </p:cNvPr>
          <p:cNvSpPr>
            <a:spLocks noGrp="1"/>
          </p:cNvSpPr>
          <p:nvPr>
            <p:ph idx="1"/>
          </p:nvPr>
        </p:nvSpPr>
        <p:spPr/>
        <p:txBody>
          <a:bodyPr>
            <a:normAutofit fontScale="62500" lnSpcReduction="20000"/>
          </a:bodyPr>
          <a:lstStyle/>
          <a:p>
            <a:pPr marL="0" indent="0">
              <a:buNone/>
            </a:pPr>
            <a:r>
              <a:rPr lang="en-US" b="1" dirty="0"/>
              <a:t>Example of WBS (Building a Website)</a:t>
            </a:r>
          </a:p>
          <a:p>
            <a:r>
              <a:rPr lang="en-US" b="1" dirty="0"/>
              <a:t>Level 1: Project Name (Website Development)</a:t>
            </a:r>
          </a:p>
          <a:p>
            <a:pPr>
              <a:buFont typeface="+mj-lt"/>
              <a:buAutoNum type="arabicPeriod"/>
            </a:pPr>
            <a:r>
              <a:rPr lang="en-US" b="1" dirty="0"/>
              <a:t>Website Planning</a:t>
            </a:r>
            <a:endParaRPr lang="en-US" dirty="0"/>
          </a:p>
          <a:p>
            <a:pPr marL="457200" lvl="1" indent="0">
              <a:buNone/>
            </a:pPr>
            <a:r>
              <a:rPr lang="en-US" dirty="0"/>
              <a:t>1.1 Define Objectives</a:t>
            </a:r>
          </a:p>
          <a:p>
            <a:pPr marL="457200" lvl="1" indent="0">
              <a:buNone/>
            </a:pPr>
            <a:r>
              <a:rPr lang="en-US" dirty="0"/>
              <a:t>1.2 Identify Stakeholders</a:t>
            </a:r>
          </a:p>
          <a:p>
            <a:pPr marL="457200" lvl="1" indent="0">
              <a:buNone/>
            </a:pPr>
            <a:r>
              <a:rPr lang="en-US" dirty="0"/>
              <a:t>1.3 Develop Requirements</a:t>
            </a:r>
          </a:p>
          <a:p>
            <a:pPr>
              <a:buFont typeface="+mj-lt"/>
              <a:buAutoNum type="arabicPeriod"/>
            </a:pPr>
            <a:r>
              <a:rPr lang="en-US" b="1" dirty="0"/>
              <a:t>Design</a:t>
            </a:r>
            <a:endParaRPr lang="en-US" dirty="0"/>
          </a:p>
          <a:p>
            <a:pPr marL="457200" lvl="1" indent="0">
              <a:buNone/>
            </a:pPr>
            <a:r>
              <a:rPr lang="en-US" dirty="0"/>
              <a:t>2.1 Wireframes</a:t>
            </a:r>
          </a:p>
          <a:p>
            <a:pPr marL="457200" lvl="1" indent="0">
              <a:buNone/>
            </a:pPr>
            <a:r>
              <a:rPr lang="en-US" dirty="0"/>
              <a:t>2.2 Mockups</a:t>
            </a:r>
          </a:p>
          <a:p>
            <a:pPr marL="457200" lvl="1" indent="0">
              <a:buNone/>
            </a:pPr>
            <a:r>
              <a:rPr lang="en-US" dirty="0"/>
              <a:t>2.3 Final Design</a:t>
            </a:r>
          </a:p>
          <a:p>
            <a:pPr>
              <a:buFont typeface="+mj-lt"/>
              <a:buAutoNum type="arabicPeriod"/>
            </a:pPr>
            <a:r>
              <a:rPr lang="en-US" b="1" dirty="0"/>
              <a:t>Development</a:t>
            </a:r>
            <a:endParaRPr lang="en-US" dirty="0"/>
          </a:p>
          <a:p>
            <a:pPr marL="457200" lvl="1" indent="0">
              <a:buNone/>
            </a:pPr>
            <a:r>
              <a:rPr lang="en-US" dirty="0"/>
              <a:t>3.1 Front-End Development </a:t>
            </a:r>
          </a:p>
          <a:p>
            <a:pPr marL="1143000" lvl="2" indent="-228600">
              <a:buFont typeface="+mj-lt"/>
              <a:buAutoNum type="arabicPeriod"/>
            </a:pPr>
            <a:r>
              <a:rPr lang="en-US" dirty="0"/>
              <a:t>3.1.1 HTML/CSS Structure</a:t>
            </a:r>
          </a:p>
          <a:p>
            <a:pPr marL="1143000" lvl="2" indent="-228600">
              <a:buFont typeface="+mj-lt"/>
              <a:buAutoNum type="arabicPeriod"/>
            </a:pPr>
            <a:r>
              <a:rPr lang="en-US" dirty="0"/>
              <a:t>3.1.2 JavaScript Functionality</a:t>
            </a:r>
          </a:p>
          <a:p>
            <a:pPr marL="457200" lvl="1" indent="0">
              <a:buNone/>
            </a:pPr>
            <a:r>
              <a:rPr lang="en-US" dirty="0"/>
              <a:t>3.2 Back-End Development </a:t>
            </a:r>
          </a:p>
          <a:p>
            <a:pPr marL="1143000" lvl="2" indent="-228600">
              <a:buFont typeface="+mj-lt"/>
              <a:buAutoNum type="arabicPeriod"/>
            </a:pPr>
            <a:r>
              <a:rPr lang="en-US" dirty="0"/>
              <a:t>3.2.1 Database Setup</a:t>
            </a:r>
          </a:p>
          <a:p>
            <a:pPr marL="1143000" lvl="2" indent="-228600">
              <a:buFont typeface="+mj-lt"/>
              <a:buAutoNum type="arabicPeriod"/>
            </a:pPr>
            <a:r>
              <a:rPr lang="en-US" dirty="0"/>
              <a:t>3.2.2 API Integration</a:t>
            </a:r>
          </a:p>
          <a:p>
            <a:pPr marL="0" indent="0">
              <a:buNone/>
            </a:pPr>
            <a:endParaRPr lang="en-US" dirty="0"/>
          </a:p>
        </p:txBody>
      </p:sp>
    </p:spTree>
    <p:extLst>
      <p:ext uri="{BB962C8B-B14F-4D97-AF65-F5344CB8AC3E}">
        <p14:creationId xmlns:p14="http://schemas.microsoft.com/office/powerpoint/2010/main" val="333109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F89E-08B5-362F-0FDA-04D3B3FD3460}"/>
              </a:ext>
            </a:extLst>
          </p:cNvPr>
          <p:cNvSpPr>
            <a:spLocks noGrp="1"/>
          </p:cNvSpPr>
          <p:nvPr>
            <p:ph type="title"/>
          </p:nvPr>
        </p:nvSpPr>
        <p:spPr/>
        <p:txBody>
          <a:bodyPr/>
          <a:lstStyle/>
          <a:p>
            <a:r>
              <a:rPr lang="en-US" dirty="0"/>
              <a:t>WBS</a:t>
            </a:r>
          </a:p>
        </p:txBody>
      </p:sp>
      <p:sp>
        <p:nvSpPr>
          <p:cNvPr id="3" name="Content Placeholder 2">
            <a:extLst>
              <a:ext uri="{FF2B5EF4-FFF2-40B4-BE49-F238E27FC236}">
                <a16:creationId xmlns:a16="http://schemas.microsoft.com/office/drawing/2014/main" id="{34CBC80F-A3FC-137B-202C-EEF3D75939D2}"/>
              </a:ext>
            </a:extLst>
          </p:cNvPr>
          <p:cNvSpPr>
            <a:spLocks noGrp="1"/>
          </p:cNvSpPr>
          <p:nvPr>
            <p:ph idx="1"/>
          </p:nvPr>
        </p:nvSpPr>
        <p:spPr/>
        <p:txBody>
          <a:bodyPr>
            <a:normAutofit/>
          </a:bodyPr>
          <a:lstStyle/>
          <a:p>
            <a:pPr marL="0" indent="0">
              <a:buNone/>
            </a:pPr>
            <a:r>
              <a:rPr lang="en-US" b="1" dirty="0"/>
              <a:t>4. Testing and QA</a:t>
            </a:r>
            <a:endParaRPr lang="en-US" dirty="0"/>
          </a:p>
          <a:p>
            <a:pPr marL="457200" lvl="1" indent="0">
              <a:buNone/>
            </a:pPr>
            <a:r>
              <a:rPr lang="en-US" dirty="0"/>
              <a:t>4.1 Functional Testing</a:t>
            </a:r>
          </a:p>
          <a:p>
            <a:pPr marL="457200" lvl="1" indent="0">
              <a:buNone/>
            </a:pPr>
            <a:r>
              <a:rPr lang="en-US" dirty="0"/>
              <a:t>4.2 Usability Testing</a:t>
            </a:r>
          </a:p>
          <a:p>
            <a:pPr marL="457200" lvl="1" indent="0">
              <a:buNone/>
            </a:pPr>
            <a:r>
              <a:rPr lang="en-US" dirty="0"/>
              <a:t>4.3 Bug Fixing</a:t>
            </a:r>
          </a:p>
          <a:p>
            <a:pPr marL="0" indent="0">
              <a:buNone/>
            </a:pPr>
            <a:r>
              <a:rPr lang="en-US" b="1" dirty="0"/>
              <a:t>5. Deployment and Launch</a:t>
            </a:r>
            <a:endParaRPr lang="en-US" dirty="0"/>
          </a:p>
          <a:p>
            <a:pPr marL="457200" lvl="1" indent="0">
              <a:buNone/>
            </a:pPr>
            <a:r>
              <a:rPr lang="en-US" dirty="0"/>
              <a:t>5.1 Hosting Setup</a:t>
            </a:r>
          </a:p>
          <a:p>
            <a:pPr marL="457200" lvl="1" indent="0">
              <a:buNone/>
            </a:pPr>
            <a:r>
              <a:rPr lang="en-US" dirty="0"/>
              <a:t>5.2 Domain Configuration</a:t>
            </a:r>
          </a:p>
          <a:p>
            <a:pPr marL="457200" lvl="1" indent="0">
              <a:buNone/>
            </a:pPr>
            <a:r>
              <a:rPr lang="en-US" dirty="0"/>
              <a:t>5.3 Go-Live</a:t>
            </a:r>
          </a:p>
        </p:txBody>
      </p:sp>
    </p:spTree>
    <p:extLst>
      <p:ext uri="{BB962C8B-B14F-4D97-AF65-F5344CB8AC3E}">
        <p14:creationId xmlns:p14="http://schemas.microsoft.com/office/powerpoint/2010/main" val="3397557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98C7-ABD0-402D-4E67-D861D5B15FD9}"/>
              </a:ext>
            </a:extLst>
          </p:cNvPr>
          <p:cNvSpPr>
            <a:spLocks noGrp="1"/>
          </p:cNvSpPr>
          <p:nvPr>
            <p:ph type="title"/>
          </p:nvPr>
        </p:nvSpPr>
        <p:spPr/>
        <p:txBody>
          <a:bodyPr/>
          <a:lstStyle/>
          <a:p>
            <a:r>
              <a:rPr lang="en-US" b="1" dirty="0"/>
              <a:t>Benefits of WBS:</a:t>
            </a:r>
          </a:p>
        </p:txBody>
      </p:sp>
      <p:sp>
        <p:nvSpPr>
          <p:cNvPr id="3" name="Content Placeholder 2">
            <a:extLst>
              <a:ext uri="{FF2B5EF4-FFF2-40B4-BE49-F238E27FC236}">
                <a16:creationId xmlns:a16="http://schemas.microsoft.com/office/drawing/2014/main" id="{07540862-06E3-F686-C67B-E09327AE9E3D}"/>
              </a:ext>
            </a:extLst>
          </p:cNvPr>
          <p:cNvSpPr>
            <a:spLocks noGrp="1"/>
          </p:cNvSpPr>
          <p:nvPr>
            <p:ph idx="1"/>
          </p:nvPr>
        </p:nvSpPr>
        <p:spPr/>
        <p:txBody>
          <a:bodyPr/>
          <a:lstStyle/>
          <a:p>
            <a:pPr>
              <a:buFont typeface="Arial" panose="020B0604020202020204" pitchFamily="34" charset="0"/>
              <a:buChar char="•"/>
            </a:pPr>
            <a:r>
              <a:rPr lang="en-US" dirty="0"/>
              <a:t>Clarifies project scope.</a:t>
            </a:r>
          </a:p>
          <a:p>
            <a:pPr>
              <a:buFont typeface="Arial" panose="020B0604020202020204" pitchFamily="34" charset="0"/>
              <a:buChar char="•"/>
            </a:pPr>
            <a:r>
              <a:rPr lang="en-US" dirty="0"/>
              <a:t>Facilitates resource allocation and scheduling.</a:t>
            </a:r>
          </a:p>
          <a:p>
            <a:pPr>
              <a:buFont typeface="Arial" panose="020B0604020202020204" pitchFamily="34" charset="0"/>
              <a:buChar char="•"/>
            </a:pPr>
            <a:r>
              <a:rPr lang="en-US" dirty="0"/>
              <a:t>Enhances risk identification and management.</a:t>
            </a:r>
          </a:p>
          <a:p>
            <a:pPr>
              <a:buFont typeface="Arial" panose="020B0604020202020204" pitchFamily="34" charset="0"/>
              <a:buChar char="•"/>
            </a:pPr>
            <a:r>
              <a:rPr lang="en-US" dirty="0"/>
              <a:t>Ensures comprehensive planning and control.</a:t>
            </a:r>
          </a:p>
          <a:p>
            <a:pPr marL="0" indent="0">
              <a:buNone/>
            </a:pPr>
            <a:endParaRPr lang="en-US" dirty="0"/>
          </a:p>
        </p:txBody>
      </p:sp>
    </p:spTree>
    <p:extLst>
      <p:ext uri="{BB962C8B-B14F-4D97-AF65-F5344CB8AC3E}">
        <p14:creationId xmlns:p14="http://schemas.microsoft.com/office/powerpoint/2010/main" val="33940738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3543-FE3C-265A-FC59-B225B27C9316}"/>
              </a:ext>
            </a:extLst>
          </p:cNvPr>
          <p:cNvSpPr>
            <a:spLocks noGrp="1"/>
          </p:cNvSpPr>
          <p:nvPr>
            <p:ph type="title"/>
          </p:nvPr>
        </p:nvSpPr>
        <p:spPr/>
        <p:txBody>
          <a:bodyPr/>
          <a:lstStyle/>
          <a:p>
            <a:r>
              <a:rPr lang="en-US" dirty="0"/>
              <a:t>Project Team</a:t>
            </a:r>
          </a:p>
        </p:txBody>
      </p:sp>
      <p:sp>
        <p:nvSpPr>
          <p:cNvPr id="3" name="Content Placeholder 2">
            <a:extLst>
              <a:ext uri="{FF2B5EF4-FFF2-40B4-BE49-F238E27FC236}">
                <a16:creationId xmlns:a16="http://schemas.microsoft.com/office/drawing/2014/main" id="{D8B41B7A-B152-3EC1-0B92-F6FDF8ED204D}"/>
              </a:ext>
            </a:extLst>
          </p:cNvPr>
          <p:cNvSpPr>
            <a:spLocks noGrp="1"/>
          </p:cNvSpPr>
          <p:nvPr>
            <p:ph idx="1"/>
          </p:nvPr>
        </p:nvSpPr>
        <p:spPr/>
        <p:txBody>
          <a:bodyPr/>
          <a:lstStyle/>
          <a:p>
            <a:r>
              <a:rPr lang="en-US" dirty="0"/>
              <a:t>A </a:t>
            </a:r>
            <a:r>
              <a:rPr lang="en-US" b="1" dirty="0"/>
              <a:t>project team</a:t>
            </a:r>
            <a:r>
              <a:rPr lang="en-US" dirty="0"/>
              <a:t> refers to a group of individuals who are responsible for performing project activities and achieving its objectives. </a:t>
            </a:r>
          </a:p>
          <a:p>
            <a:r>
              <a:rPr lang="en-US" dirty="0"/>
              <a:t>The composition, roles, and responsibilities of the project team vary depending on the project size, complexity, and organizational structure. </a:t>
            </a:r>
          </a:p>
          <a:p>
            <a:endParaRPr lang="en-US" dirty="0"/>
          </a:p>
        </p:txBody>
      </p:sp>
    </p:spTree>
    <p:extLst>
      <p:ext uri="{BB962C8B-B14F-4D97-AF65-F5344CB8AC3E}">
        <p14:creationId xmlns:p14="http://schemas.microsoft.com/office/powerpoint/2010/main" val="441446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6C8D30-BCAE-AD44-3DFE-8D66EC402EF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Project Team</a:t>
            </a:r>
          </a:p>
        </p:txBody>
      </p:sp>
      <p:graphicFrame>
        <p:nvGraphicFramePr>
          <p:cNvPr id="4" name="Content Placeholder 3">
            <a:extLst>
              <a:ext uri="{FF2B5EF4-FFF2-40B4-BE49-F238E27FC236}">
                <a16:creationId xmlns:a16="http://schemas.microsoft.com/office/drawing/2014/main" id="{DEA5FCA0-0B24-B5B6-6319-EB14D9602147}"/>
              </a:ext>
            </a:extLst>
          </p:cNvPr>
          <p:cNvGraphicFramePr>
            <a:graphicFrameLocks noGrp="1"/>
          </p:cNvGraphicFramePr>
          <p:nvPr>
            <p:ph idx="1"/>
            <p:extLst>
              <p:ext uri="{D42A27DB-BD31-4B8C-83A1-F6EECF244321}">
                <p14:modId xmlns:p14="http://schemas.microsoft.com/office/powerpoint/2010/main" val="598809529"/>
              </p:ext>
            </p:extLst>
          </p:nvPr>
        </p:nvGraphicFramePr>
        <p:xfrm>
          <a:off x="1312265" y="2112579"/>
          <a:ext cx="9591413" cy="4192807"/>
        </p:xfrm>
        <a:graphic>
          <a:graphicData uri="http://schemas.openxmlformats.org/drawingml/2006/table">
            <a:tbl>
              <a:tblPr/>
              <a:tblGrid>
                <a:gridCol w="4783459">
                  <a:extLst>
                    <a:ext uri="{9D8B030D-6E8A-4147-A177-3AD203B41FA5}">
                      <a16:colId xmlns:a16="http://schemas.microsoft.com/office/drawing/2014/main" val="3941549880"/>
                    </a:ext>
                  </a:extLst>
                </a:gridCol>
                <a:gridCol w="4807954">
                  <a:extLst>
                    <a:ext uri="{9D8B030D-6E8A-4147-A177-3AD203B41FA5}">
                      <a16:colId xmlns:a16="http://schemas.microsoft.com/office/drawing/2014/main" val="1733641555"/>
                    </a:ext>
                  </a:extLst>
                </a:gridCol>
              </a:tblGrid>
              <a:tr h="366039">
                <a:tc>
                  <a:txBody>
                    <a:bodyPr/>
                    <a:lstStyle/>
                    <a:p>
                      <a:r>
                        <a:rPr lang="en-US" sz="1600" b="1"/>
                        <a:t>Role</a:t>
                      </a:r>
                      <a:endParaRPr lang="en-US" sz="1600"/>
                    </a:p>
                  </a:txBody>
                  <a:tcPr marL="83191" marR="83191" marT="41595" marB="41595" anchor="ctr">
                    <a:lnL>
                      <a:noFill/>
                    </a:lnL>
                    <a:lnR>
                      <a:noFill/>
                    </a:lnR>
                    <a:lnT>
                      <a:noFill/>
                    </a:lnT>
                    <a:lnB>
                      <a:noFill/>
                    </a:lnB>
                    <a:noFill/>
                  </a:tcPr>
                </a:tc>
                <a:tc>
                  <a:txBody>
                    <a:bodyPr/>
                    <a:lstStyle/>
                    <a:p>
                      <a:r>
                        <a:rPr lang="en-US" sz="1600" b="1"/>
                        <a:t>Description</a:t>
                      </a:r>
                      <a:endParaRPr lang="en-US" sz="1600"/>
                    </a:p>
                  </a:txBody>
                  <a:tcPr marL="83191" marR="83191" marT="41595" marB="41595" anchor="ctr">
                    <a:lnL>
                      <a:noFill/>
                    </a:lnL>
                    <a:lnR>
                      <a:noFill/>
                    </a:lnR>
                    <a:lnT>
                      <a:noFill/>
                    </a:lnT>
                    <a:lnB>
                      <a:noFill/>
                    </a:lnB>
                    <a:noFill/>
                  </a:tcPr>
                </a:tc>
                <a:extLst>
                  <a:ext uri="{0D108BD9-81ED-4DB2-BD59-A6C34878D82A}">
                    <a16:rowId xmlns:a16="http://schemas.microsoft.com/office/drawing/2014/main" val="181294112"/>
                  </a:ext>
                </a:extLst>
              </a:tr>
              <a:tr h="865182">
                <a:tc>
                  <a:txBody>
                    <a:bodyPr/>
                    <a:lstStyle/>
                    <a:p>
                      <a:r>
                        <a:rPr lang="en-US" sz="1600" b="1"/>
                        <a:t>Project Manager</a:t>
                      </a:r>
                      <a:endParaRPr lang="en-US" sz="1600"/>
                    </a:p>
                  </a:txBody>
                  <a:tcPr marL="83191" marR="83191" marT="41595" marB="41595" anchor="ctr">
                    <a:lnL>
                      <a:noFill/>
                    </a:lnL>
                    <a:lnR>
                      <a:noFill/>
                    </a:lnR>
                    <a:lnT>
                      <a:noFill/>
                    </a:lnT>
                    <a:lnB>
                      <a:noFill/>
                    </a:lnB>
                    <a:noFill/>
                  </a:tcPr>
                </a:tc>
                <a:tc>
                  <a:txBody>
                    <a:bodyPr/>
                    <a:lstStyle/>
                    <a:p>
                      <a:r>
                        <a:rPr lang="en-US" sz="1600"/>
                        <a:t>Responsible for leading the project, ensuring objectives are met, and balancing constraints like scope, time, and budget.</a:t>
                      </a:r>
                    </a:p>
                  </a:txBody>
                  <a:tcPr marL="83191" marR="83191" marT="41595" marB="41595" anchor="ctr">
                    <a:lnL>
                      <a:noFill/>
                    </a:lnL>
                    <a:lnR>
                      <a:noFill/>
                    </a:lnR>
                    <a:lnT>
                      <a:noFill/>
                    </a:lnT>
                    <a:lnB>
                      <a:noFill/>
                    </a:lnB>
                    <a:noFill/>
                  </a:tcPr>
                </a:tc>
                <a:extLst>
                  <a:ext uri="{0D108BD9-81ED-4DB2-BD59-A6C34878D82A}">
                    <a16:rowId xmlns:a16="http://schemas.microsoft.com/office/drawing/2014/main" val="1776291972"/>
                  </a:ext>
                </a:extLst>
              </a:tr>
              <a:tr h="865182">
                <a:tc>
                  <a:txBody>
                    <a:bodyPr/>
                    <a:lstStyle/>
                    <a:p>
                      <a:r>
                        <a:rPr lang="en-US" sz="1600" b="1"/>
                        <a:t>Core Team Members</a:t>
                      </a:r>
                      <a:endParaRPr lang="en-US" sz="1600"/>
                    </a:p>
                  </a:txBody>
                  <a:tcPr marL="83191" marR="83191" marT="41595" marB="41595" anchor="ctr">
                    <a:lnL>
                      <a:noFill/>
                    </a:lnL>
                    <a:lnR>
                      <a:noFill/>
                    </a:lnR>
                    <a:lnT>
                      <a:noFill/>
                    </a:lnT>
                    <a:lnB>
                      <a:noFill/>
                    </a:lnB>
                    <a:noFill/>
                  </a:tcPr>
                </a:tc>
                <a:tc>
                  <a:txBody>
                    <a:bodyPr/>
                    <a:lstStyle/>
                    <a:p>
                      <a:r>
                        <a:rPr lang="en-US" sz="1600"/>
                        <a:t>Key individuals with specialized skills who contribute to project deliverables (e.g., developers, designers, analysts).</a:t>
                      </a:r>
                    </a:p>
                  </a:txBody>
                  <a:tcPr marL="83191" marR="83191" marT="41595" marB="41595" anchor="ctr">
                    <a:lnL>
                      <a:noFill/>
                    </a:lnL>
                    <a:lnR>
                      <a:noFill/>
                    </a:lnR>
                    <a:lnT>
                      <a:noFill/>
                    </a:lnT>
                    <a:lnB>
                      <a:noFill/>
                    </a:lnB>
                    <a:noFill/>
                  </a:tcPr>
                </a:tc>
                <a:extLst>
                  <a:ext uri="{0D108BD9-81ED-4DB2-BD59-A6C34878D82A}">
                    <a16:rowId xmlns:a16="http://schemas.microsoft.com/office/drawing/2014/main" val="2896657932"/>
                  </a:ext>
                </a:extLst>
              </a:tr>
              <a:tr h="865182">
                <a:tc>
                  <a:txBody>
                    <a:bodyPr/>
                    <a:lstStyle/>
                    <a:p>
                      <a:r>
                        <a:rPr lang="en-US" sz="1600" b="1"/>
                        <a:t>Subject Matter Experts (SMEs)</a:t>
                      </a:r>
                      <a:endParaRPr lang="en-US" sz="1600"/>
                    </a:p>
                  </a:txBody>
                  <a:tcPr marL="83191" marR="83191" marT="41595" marB="41595" anchor="ctr">
                    <a:lnL>
                      <a:noFill/>
                    </a:lnL>
                    <a:lnR>
                      <a:noFill/>
                    </a:lnR>
                    <a:lnT>
                      <a:noFill/>
                    </a:lnT>
                    <a:lnB>
                      <a:noFill/>
                    </a:lnB>
                    <a:noFill/>
                  </a:tcPr>
                </a:tc>
                <a:tc>
                  <a:txBody>
                    <a:bodyPr/>
                    <a:lstStyle/>
                    <a:p>
                      <a:r>
                        <a:rPr lang="en-US" sz="1600"/>
                        <a:t>Provide expertise on specific aspects of the project (e.g., domain experts, technical specialists).</a:t>
                      </a:r>
                    </a:p>
                  </a:txBody>
                  <a:tcPr marL="83191" marR="83191" marT="41595" marB="41595" anchor="ctr">
                    <a:lnL>
                      <a:noFill/>
                    </a:lnL>
                    <a:lnR>
                      <a:noFill/>
                    </a:lnR>
                    <a:lnT>
                      <a:noFill/>
                    </a:lnT>
                    <a:lnB>
                      <a:noFill/>
                    </a:lnB>
                    <a:noFill/>
                  </a:tcPr>
                </a:tc>
                <a:extLst>
                  <a:ext uri="{0D108BD9-81ED-4DB2-BD59-A6C34878D82A}">
                    <a16:rowId xmlns:a16="http://schemas.microsoft.com/office/drawing/2014/main" val="1810452805"/>
                  </a:ext>
                </a:extLst>
              </a:tr>
              <a:tr h="615611">
                <a:tc>
                  <a:txBody>
                    <a:bodyPr/>
                    <a:lstStyle/>
                    <a:p>
                      <a:r>
                        <a:rPr lang="en-US" sz="1600" b="1"/>
                        <a:t>Stakeholders</a:t>
                      </a:r>
                      <a:endParaRPr lang="en-US" sz="1600"/>
                    </a:p>
                  </a:txBody>
                  <a:tcPr marL="83191" marR="83191" marT="41595" marB="41595" anchor="ctr">
                    <a:lnL>
                      <a:noFill/>
                    </a:lnL>
                    <a:lnR>
                      <a:noFill/>
                    </a:lnR>
                    <a:lnT>
                      <a:noFill/>
                    </a:lnT>
                    <a:lnB>
                      <a:noFill/>
                    </a:lnB>
                    <a:noFill/>
                  </a:tcPr>
                </a:tc>
                <a:tc>
                  <a:txBody>
                    <a:bodyPr/>
                    <a:lstStyle/>
                    <a:p>
                      <a:r>
                        <a:rPr lang="en-US" sz="1600"/>
                        <a:t>May include customers, sponsors, and end-users who influence or are affected by the project.</a:t>
                      </a:r>
                    </a:p>
                  </a:txBody>
                  <a:tcPr marL="83191" marR="83191" marT="41595" marB="41595" anchor="ctr">
                    <a:lnL>
                      <a:noFill/>
                    </a:lnL>
                    <a:lnR>
                      <a:noFill/>
                    </a:lnR>
                    <a:lnT>
                      <a:noFill/>
                    </a:lnT>
                    <a:lnB>
                      <a:noFill/>
                    </a:lnB>
                    <a:noFill/>
                  </a:tcPr>
                </a:tc>
                <a:extLst>
                  <a:ext uri="{0D108BD9-81ED-4DB2-BD59-A6C34878D82A}">
                    <a16:rowId xmlns:a16="http://schemas.microsoft.com/office/drawing/2014/main" val="2901304468"/>
                  </a:ext>
                </a:extLst>
              </a:tr>
              <a:tr h="615611">
                <a:tc>
                  <a:txBody>
                    <a:bodyPr/>
                    <a:lstStyle/>
                    <a:p>
                      <a:r>
                        <a:rPr lang="en-US" sz="1600" b="1"/>
                        <a:t>Support Staff</a:t>
                      </a:r>
                      <a:endParaRPr lang="en-US" sz="1600"/>
                    </a:p>
                  </a:txBody>
                  <a:tcPr marL="83191" marR="83191" marT="41595" marB="41595" anchor="ctr">
                    <a:lnL>
                      <a:noFill/>
                    </a:lnL>
                    <a:lnR>
                      <a:noFill/>
                    </a:lnR>
                    <a:lnT>
                      <a:noFill/>
                    </a:lnT>
                    <a:lnB>
                      <a:noFill/>
                    </a:lnB>
                    <a:noFill/>
                  </a:tcPr>
                </a:tc>
                <a:tc>
                  <a:txBody>
                    <a:bodyPr/>
                    <a:lstStyle/>
                    <a:p>
                      <a:r>
                        <a:rPr lang="en-US" sz="1600"/>
                        <a:t>Individuals providing administrative or logistical support (e.g., document controllers, coordinators).</a:t>
                      </a:r>
                    </a:p>
                  </a:txBody>
                  <a:tcPr marL="83191" marR="83191" marT="41595" marB="41595" anchor="ctr">
                    <a:lnL>
                      <a:noFill/>
                    </a:lnL>
                    <a:lnR>
                      <a:noFill/>
                    </a:lnR>
                    <a:lnT>
                      <a:noFill/>
                    </a:lnT>
                    <a:lnB>
                      <a:noFill/>
                    </a:lnB>
                    <a:noFill/>
                  </a:tcPr>
                </a:tc>
                <a:extLst>
                  <a:ext uri="{0D108BD9-81ED-4DB2-BD59-A6C34878D82A}">
                    <a16:rowId xmlns:a16="http://schemas.microsoft.com/office/drawing/2014/main" val="3455634072"/>
                  </a:ext>
                </a:extLst>
              </a:tr>
            </a:tbl>
          </a:graphicData>
        </a:graphic>
      </p:graphicFrame>
      <p:sp>
        <p:nvSpPr>
          <p:cNvPr id="5" name="Rectangle 1">
            <a:extLst>
              <a:ext uri="{FF2B5EF4-FFF2-40B4-BE49-F238E27FC236}">
                <a16:creationId xmlns:a16="http://schemas.microsoft.com/office/drawing/2014/main" id="{5FD70E75-CE40-A1C5-C0E0-6F888D06A600}"/>
              </a:ext>
            </a:extLst>
          </p:cNvPr>
          <p:cNvSpPr>
            <a:spLocks noChangeArrowheads="1"/>
          </p:cNvSpPr>
          <p:nvPr/>
        </p:nvSpPr>
        <p:spPr bwMode="auto">
          <a:xfrm>
            <a:off x="0" y="-215443"/>
            <a:ext cx="26436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Composition of the Project Team</a:t>
            </a:r>
          </a:p>
          <a:p>
            <a:pPr marL="0" marR="0" lvl="0" indent="0" algn="l" defTabSz="914400" rtl="0" eaLnBrk="0" fontAlgn="base" latinLnBrk="0" hangingPunct="0">
              <a:spcBef>
                <a:spcPct val="0"/>
              </a:spcBef>
              <a:spcAft>
                <a:spcPts val="60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The project team typically includes the following roles: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45252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E9D1-3372-4A67-D048-E56D11E7B49A}"/>
              </a:ext>
            </a:extLst>
          </p:cNvPr>
          <p:cNvSpPr>
            <a:spLocks noGrp="1"/>
          </p:cNvSpPr>
          <p:nvPr>
            <p:ph type="title"/>
          </p:nvPr>
        </p:nvSpPr>
        <p:spPr/>
        <p:txBody>
          <a:bodyPr/>
          <a:lstStyle/>
          <a:p>
            <a:r>
              <a:rPr lang="en-US" b="1" dirty="0"/>
              <a:t>Key Characteristics of a Project Team</a:t>
            </a:r>
            <a:br>
              <a:rPr lang="en-US" b="1" dirty="0"/>
            </a:br>
            <a:endParaRPr lang="en-US" dirty="0"/>
          </a:p>
        </p:txBody>
      </p:sp>
      <p:sp>
        <p:nvSpPr>
          <p:cNvPr id="3" name="Content Placeholder 2">
            <a:extLst>
              <a:ext uri="{FF2B5EF4-FFF2-40B4-BE49-F238E27FC236}">
                <a16:creationId xmlns:a16="http://schemas.microsoft.com/office/drawing/2014/main" id="{78B1F43B-7ACD-1D0F-FC40-0CF3556D687C}"/>
              </a:ext>
            </a:extLst>
          </p:cNvPr>
          <p:cNvSpPr>
            <a:spLocks noGrp="1"/>
          </p:cNvSpPr>
          <p:nvPr>
            <p:ph idx="1"/>
          </p:nvPr>
        </p:nvSpPr>
        <p:spPr/>
        <p:txBody>
          <a:bodyPr/>
          <a:lstStyle/>
          <a:p>
            <a:pPr>
              <a:buFont typeface="Arial" panose="020B0604020202020204" pitchFamily="34" charset="0"/>
              <a:buChar char="•"/>
            </a:pPr>
            <a:r>
              <a:rPr lang="en-US" b="1" dirty="0"/>
              <a:t>Diversity of Skills</a:t>
            </a:r>
            <a:r>
              <a:rPr lang="en-US" dirty="0"/>
              <a:t>: Team members possess the necessary expertise to perform their roles effectively.</a:t>
            </a:r>
          </a:p>
          <a:p>
            <a:pPr>
              <a:buFont typeface="Arial" panose="020B0604020202020204" pitchFamily="34" charset="0"/>
              <a:buChar char="•"/>
            </a:pPr>
            <a:r>
              <a:rPr lang="en-US" b="1" dirty="0"/>
              <a:t>Collaboration</a:t>
            </a:r>
            <a:r>
              <a:rPr lang="en-US" dirty="0"/>
              <a:t>: Effective communication and teamwork are critical to achieve project goals.</a:t>
            </a:r>
          </a:p>
          <a:p>
            <a:pPr>
              <a:buFont typeface="Arial" panose="020B0604020202020204" pitchFamily="34" charset="0"/>
              <a:buChar char="•"/>
            </a:pPr>
            <a:r>
              <a:rPr lang="en-US" b="1" dirty="0"/>
              <a:t>Temporary Nature</a:t>
            </a:r>
            <a:r>
              <a:rPr lang="en-US" dirty="0"/>
              <a:t>: The team is formed for the duration of the project and disbanded once objectives are met.</a:t>
            </a:r>
          </a:p>
          <a:p>
            <a:pPr>
              <a:buFont typeface="Arial" panose="020B0604020202020204" pitchFamily="34" charset="0"/>
              <a:buChar char="•"/>
            </a:pPr>
            <a:r>
              <a:rPr lang="en-US" b="1" dirty="0"/>
              <a:t>Adaptability</a:t>
            </a:r>
            <a:r>
              <a:rPr lang="en-US" dirty="0"/>
              <a:t>: The team structure and roles may evolve based on project needs.</a:t>
            </a:r>
          </a:p>
          <a:p>
            <a:endParaRPr lang="en-US" dirty="0"/>
          </a:p>
        </p:txBody>
      </p:sp>
    </p:spTree>
    <p:extLst>
      <p:ext uri="{BB962C8B-B14F-4D97-AF65-F5344CB8AC3E}">
        <p14:creationId xmlns:p14="http://schemas.microsoft.com/office/powerpoint/2010/main" val="13235345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98593CB-BC92-6DEB-836E-4F8C73A90270}"/>
              </a:ext>
            </a:extLst>
          </p:cNvPr>
          <p:cNvGraphicFramePr>
            <a:graphicFrameLocks noGrp="1"/>
          </p:cNvGraphicFramePr>
          <p:nvPr>
            <p:ph idx="1"/>
            <p:extLst>
              <p:ext uri="{D42A27DB-BD31-4B8C-83A1-F6EECF244321}">
                <p14:modId xmlns:p14="http://schemas.microsoft.com/office/powerpoint/2010/main" val="3186075799"/>
              </p:ext>
            </p:extLst>
          </p:nvPr>
        </p:nvGraphicFramePr>
        <p:xfrm>
          <a:off x="643467" y="1085071"/>
          <a:ext cx="10905067" cy="4687860"/>
        </p:xfrm>
        <a:graphic>
          <a:graphicData uri="http://schemas.openxmlformats.org/drawingml/2006/table">
            <a:tbl>
              <a:tblPr/>
              <a:tblGrid>
                <a:gridCol w="4834080">
                  <a:extLst>
                    <a:ext uri="{9D8B030D-6E8A-4147-A177-3AD203B41FA5}">
                      <a16:colId xmlns:a16="http://schemas.microsoft.com/office/drawing/2014/main" val="2266238357"/>
                    </a:ext>
                  </a:extLst>
                </a:gridCol>
                <a:gridCol w="6070987">
                  <a:extLst>
                    <a:ext uri="{9D8B030D-6E8A-4147-A177-3AD203B41FA5}">
                      <a16:colId xmlns:a16="http://schemas.microsoft.com/office/drawing/2014/main" val="1204231420"/>
                    </a:ext>
                  </a:extLst>
                </a:gridCol>
              </a:tblGrid>
              <a:tr h="464563">
                <a:tc>
                  <a:txBody>
                    <a:bodyPr/>
                    <a:lstStyle/>
                    <a:p>
                      <a:r>
                        <a:rPr lang="en-US" sz="2100" b="1"/>
                        <a:t>Role</a:t>
                      </a:r>
                      <a:endParaRPr lang="en-US" sz="2100"/>
                    </a:p>
                  </a:txBody>
                  <a:tcPr marL="105582" marR="105582" marT="52791" marB="52791" anchor="ctr">
                    <a:lnL>
                      <a:noFill/>
                    </a:lnL>
                    <a:lnR>
                      <a:noFill/>
                    </a:lnR>
                    <a:lnT>
                      <a:noFill/>
                    </a:lnT>
                    <a:lnB>
                      <a:noFill/>
                    </a:lnB>
                    <a:noFill/>
                  </a:tcPr>
                </a:tc>
                <a:tc>
                  <a:txBody>
                    <a:bodyPr/>
                    <a:lstStyle/>
                    <a:p>
                      <a:r>
                        <a:rPr lang="en-US" sz="2100" b="1"/>
                        <a:t>Responsibility</a:t>
                      </a:r>
                      <a:endParaRPr lang="en-US" sz="2100"/>
                    </a:p>
                  </a:txBody>
                  <a:tcPr marL="105582" marR="105582" marT="52791" marB="52791" anchor="ctr">
                    <a:lnL>
                      <a:noFill/>
                    </a:lnL>
                    <a:lnR>
                      <a:noFill/>
                    </a:lnR>
                    <a:lnT>
                      <a:noFill/>
                    </a:lnT>
                    <a:lnB>
                      <a:noFill/>
                    </a:lnB>
                    <a:noFill/>
                  </a:tcPr>
                </a:tc>
                <a:extLst>
                  <a:ext uri="{0D108BD9-81ED-4DB2-BD59-A6C34878D82A}">
                    <a16:rowId xmlns:a16="http://schemas.microsoft.com/office/drawing/2014/main" val="3149824011"/>
                  </a:ext>
                </a:extLst>
              </a:tr>
              <a:tr h="1098057">
                <a:tc>
                  <a:txBody>
                    <a:bodyPr/>
                    <a:lstStyle/>
                    <a:p>
                      <a:r>
                        <a:rPr lang="en-US" sz="2100" b="1"/>
                        <a:t>Project Manager</a:t>
                      </a:r>
                      <a:endParaRPr lang="en-US" sz="2100"/>
                    </a:p>
                  </a:txBody>
                  <a:tcPr marL="105582" marR="105582" marT="52791" marB="52791" anchor="ctr">
                    <a:lnL>
                      <a:noFill/>
                    </a:lnL>
                    <a:lnR>
                      <a:noFill/>
                    </a:lnR>
                    <a:lnT>
                      <a:noFill/>
                    </a:lnT>
                    <a:lnB>
                      <a:noFill/>
                    </a:lnB>
                    <a:noFill/>
                  </a:tcPr>
                </a:tc>
                <a:tc>
                  <a:txBody>
                    <a:bodyPr/>
                    <a:lstStyle/>
                    <a:p>
                      <a:r>
                        <a:rPr lang="en-US" sz="2100"/>
                        <a:t>- Plan, execute, and monitor the project. </a:t>
                      </a:r>
                      <a:br>
                        <a:rPr lang="en-US" sz="2100"/>
                      </a:br>
                      <a:r>
                        <a:rPr lang="en-US" sz="2100"/>
                        <a:t>- Manage the team, stakeholders, and constraints.</a:t>
                      </a:r>
                    </a:p>
                  </a:txBody>
                  <a:tcPr marL="105582" marR="105582" marT="52791" marB="52791" anchor="ctr">
                    <a:lnL>
                      <a:noFill/>
                    </a:lnL>
                    <a:lnR>
                      <a:noFill/>
                    </a:lnR>
                    <a:lnT>
                      <a:noFill/>
                    </a:lnT>
                    <a:lnB>
                      <a:noFill/>
                    </a:lnB>
                    <a:noFill/>
                  </a:tcPr>
                </a:tc>
                <a:extLst>
                  <a:ext uri="{0D108BD9-81ED-4DB2-BD59-A6C34878D82A}">
                    <a16:rowId xmlns:a16="http://schemas.microsoft.com/office/drawing/2014/main" val="977081304"/>
                  </a:ext>
                </a:extLst>
              </a:tr>
              <a:tr h="781310">
                <a:tc>
                  <a:txBody>
                    <a:bodyPr/>
                    <a:lstStyle/>
                    <a:p>
                      <a:r>
                        <a:rPr lang="en-US" sz="2100" b="1"/>
                        <a:t>Team Members</a:t>
                      </a:r>
                      <a:endParaRPr lang="en-US" sz="2100"/>
                    </a:p>
                  </a:txBody>
                  <a:tcPr marL="105582" marR="105582" marT="52791" marB="52791" anchor="ctr">
                    <a:lnL>
                      <a:noFill/>
                    </a:lnL>
                    <a:lnR>
                      <a:noFill/>
                    </a:lnR>
                    <a:lnT>
                      <a:noFill/>
                    </a:lnT>
                    <a:lnB>
                      <a:noFill/>
                    </a:lnB>
                    <a:noFill/>
                  </a:tcPr>
                </a:tc>
                <a:tc>
                  <a:txBody>
                    <a:bodyPr/>
                    <a:lstStyle/>
                    <a:p>
                      <a:r>
                        <a:rPr lang="en-US" sz="2100"/>
                        <a:t>- Execute assigned tasks. </a:t>
                      </a:r>
                      <a:br>
                        <a:rPr lang="en-US" sz="2100"/>
                      </a:br>
                      <a:r>
                        <a:rPr lang="en-US" sz="2100"/>
                        <a:t>- Contribute to planning and risk identification.</a:t>
                      </a:r>
                    </a:p>
                  </a:txBody>
                  <a:tcPr marL="105582" marR="105582" marT="52791" marB="52791" anchor="ctr">
                    <a:lnL>
                      <a:noFill/>
                    </a:lnL>
                    <a:lnR>
                      <a:noFill/>
                    </a:lnR>
                    <a:lnT>
                      <a:noFill/>
                    </a:lnT>
                    <a:lnB>
                      <a:noFill/>
                    </a:lnB>
                    <a:noFill/>
                  </a:tcPr>
                </a:tc>
                <a:extLst>
                  <a:ext uri="{0D108BD9-81ED-4DB2-BD59-A6C34878D82A}">
                    <a16:rowId xmlns:a16="http://schemas.microsoft.com/office/drawing/2014/main" val="1385062514"/>
                  </a:ext>
                </a:extLst>
              </a:tr>
              <a:tr h="781310">
                <a:tc>
                  <a:txBody>
                    <a:bodyPr/>
                    <a:lstStyle/>
                    <a:p>
                      <a:r>
                        <a:rPr lang="en-US" sz="2100" b="1"/>
                        <a:t>SMEs</a:t>
                      </a:r>
                      <a:endParaRPr lang="en-US" sz="2100"/>
                    </a:p>
                  </a:txBody>
                  <a:tcPr marL="105582" marR="105582" marT="52791" marB="52791" anchor="ctr">
                    <a:lnL>
                      <a:noFill/>
                    </a:lnL>
                    <a:lnR>
                      <a:noFill/>
                    </a:lnR>
                    <a:lnT>
                      <a:noFill/>
                    </a:lnT>
                    <a:lnB>
                      <a:noFill/>
                    </a:lnB>
                    <a:noFill/>
                  </a:tcPr>
                </a:tc>
                <a:tc>
                  <a:txBody>
                    <a:bodyPr/>
                    <a:lstStyle/>
                    <a:p>
                      <a:r>
                        <a:rPr lang="en-US" sz="2100"/>
                        <a:t>- Provide specialized knowledge. </a:t>
                      </a:r>
                      <a:br>
                        <a:rPr lang="en-US" sz="2100"/>
                      </a:br>
                      <a:r>
                        <a:rPr lang="en-US" sz="2100"/>
                        <a:t>- Support decision-making and quality assurance.</a:t>
                      </a:r>
                    </a:p>
                  </a:txBody>
                  <a:tcPr marL="105582" marR="105582" marT="52791" marB="52791" anchor="ctr">
                    <a:lnL>
                      <a:noFill/>
                    </a:lnL>
                    <a:lnR>
                      <a:noFill/>
                    </a:lnR>
                    <a:lnT>
                      <a:noFill/>
                    </a:lnT>
                    <a:lnB>
                      <a:noFill/>
                    </a:lnB>
                    <a:noFill/>
                  </a:tcPr>
                </a:tc>
                <a:extLst>
                  <a:ext uri="{0D108BD9-81ED-4DB2-BD59-A6C34878D82A}">
                    <a16:rowId xmlns:a16="http://schemas.microsoft.com/office/drawing/2014/main" val="982540684"/>
                  </a:ext>
                </a:extLst>
              </a:tr>
              <a:tr h="781310">
                <a:tc>
                  <a:txBody>
                    <a:bodyPr/>
                    <a:lstStyle/>
                    <a:p>
                      <a:r>
                        <a:rPr lang="en-US" sz="2100" b="1"/>
                        <a:t>Sponsors</a:t>
                      </a:r>
                      <a:endParaRPr lang="en-US" sz="2100"/>
                    </a:p>
                  </a:txBody>
                  <a:tcPr marL="105582" marR="105582" marT="52791" marB="52791" anchor="ctr">
                    <a:lnL>
                      <a:noFill/>
                    </a:lnL>
                    <a:lnR>
                      <a:noFill/>
                    </a:lnR>
                    <a:lnT>
                      <a:noFill/>
                    </a:lnT>
                    <a:lnB>
                      <a:noFill/>
                    </a:lnB>
                    <a:noFill/>
                  </a:tcPr>
                </a:tc>
                <a:tc>
                  <a:txBody>
                    <a:bodyPr/>
                    <a:lstStyle/>
                    <a:p>
                      <a:r>
                        <a:rPr lang="en-US" sz="2100"/>
                        <a:t>- Provide resources and funding. </a:t>
                      </a:r>
                      <a:br>
                        <a:rPr lang="en-US" sz="2100"/>
                      </a:br>
                      <a:r>
                        <a:rPr lang="en-US" sz="2100"/>
                        <a:t>- Approve key deliverables.</a:t>
                      </a:r>
                    </a:p>
                  </a:txBody>
                  <a:tcPr marL="105582" marR="105582" marT="52791" marB="52791" anchor="ctr">
                    <a:lnL>
                      <a:noFill/>
                    </a:lnL>
                    <a:lnR>
                      <a:noFill/>
                    </a:lnR>
                    <a:lnT>
                      <a:noFill/>
                    </a:lnT>
                    <a:lnB>
                      <a:noFill/>
                    </a:lnB>
                    <a:noFill/>
                  </a:tcPr>
                </a:tc>
                <a:extLst>
                  <a:ext uri="{0D108BD9-81ED-4DB2-BD59-A6C34878D82A}">
                    <a16:rowId xmlns:a16="http://schemas.microsoft.com/office/drawing/2014/main" val="896987544"/>
                  </a:ext>
                </a:extLst>
              </a:tr>
              <a:tr h="781310">
                <a:tc>
                  <a:txBody>
                    <a:bodyPr/>
                    <a:lstStyle/>
                    <a:p>
                      <a:r>
                        <a:rPr lang="en-US" sz="2100" b="1"/>
                        <a:t>End-users/Customers</a:t>
                      </a:r>
                      <a:endParaRPr lang="en-US" sz="2100"/>
                    </a:p>
                  </a:txBody>
                  <a:tcPr marL="105582" marR="105582" marT="52791" marB="52791" anchor="ctr">
                    <a:lnL>
                      <a:noFill/>
                    </a:lnL>
                    <a:lnR>
                      <a:noFill/>
                    </a:lnR>
                    <a:lnT>
                      <a:noFill/>
                    </a:lnT>
                    <a:lnB>
                      <a:noFill/>
                    </a:lnB>
                    <a:noFill/>
                  </a:tcPr>
                </a:tc>
                <a:tc>
                  <a:txBody>
                    <a:bodyPr/>
                    <a:lstStyle/>
                    <a:p>
                      <a:r>
                        <a:rPr lang="en-US" sz="2100"/>
                        <a:t>- Define requirements. </a:t>
                      </a:r>
                      <a:br>
                        <a:rPr lang="en-US" sz="2100"/>
                      </a:br>
                      <a:r>
                        <a:rPr lang="en-US" sz="2100"/>
                        <a:t>- Validate project outcomes.</a:t>
                      </a:r>
                    </a:p>
                  </a:txBody>
                  <a:tcPr marL="105582" marR="105582" marT="52791" marB="52791" anchor="ctr">
                    <a:lnL>
                      <a:noFill/>
                    </a:lnL>
                    <a:lnR>
                      <a:noFill/>
                    </a:lnR>
                    <a:lnT>
                      <a:noFill/>
                    </a:lnT>
                    <a:lnB>
                      <a:noFill/>
                    </a:lnB>
                    <a:noFill/>
                  </a:tcPr>
                </a:tc>
                <a:extLst>
                  <a:ext uri="{0D108BD9-81ED-4DB2-BD59-A6C34878D82A}">
                    <a16:rowId xmlns:a16="http://schemas.microsoft.com/office/drawing/2014/main" val="2717386625"/>
                  </a:ext>
                </a:extLst>
              </a:tr>
            </a:tbl>
          </a:graphicData>
        </a:graphic>
      </p:graphicFrame>
      <p:sp>
        <p:nvSpPr>
          <p:cNvPr id="5" name="Rectangle 1">
            <a:extLst>
              <a:ext uri="{FF2B5EF4-FFF2-40B4-BE49-F238E27FC236}">
                <a16:creationId xmlns:a16="http://schemas.microsoft.com/office/drawing/2014/main" id="{7D613184-F14D-AE9E-B5C8-70015B2FDBE5}"/>
              </a:ext>
            </a:extLst>
          </p:cNvPr>
          <p:cNvSpPr>
            <a:spLocks noChangeArrowheads="1"/>
          </p:cNvSpPr>
          <p:nvPr/>
        </p:nvSpPr>
        <p:spPr bwMode="auto">
          <a:xfrm>
            <a:off x="0" y="-292387"/>
            <a:ext cx="27558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Roles and Responsibilities of the Project Team</a:t>
            </a: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31732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259-D053-ACCC-AA74-DAC7EFE92136}"/>
              </a:ext>
            </a:extLst>
          </p:cNvPr>
          <p:cNvSpPr>
            <a:spLocks noGrp="1"/>
          </p:cNvSpPr>
          <p:nvPr>
            <p:ph type="title"/>
          </p:nvPr>
        </p:nvSpPr>
        <p:spPr/>
        <p:txBody>
          <a:bodyPr/>
          <a:lstStyle/>
          <a:p>
            <a:r>
              <a:rPr lang="en-US" b="1" dirty="0"/>
              <a:t>Types of Project Teams</a:t>
            </a:r>
            <a:br>
              <a:rPr lang="en-US" b="1" dirty="0"/>
            </a:br>
            <a:endParaRPr lang="en-US" dirty="0"/>
          </a:p>
        </p:txBody>
      </p:sp>
      <p:sp>
        <p:nvSpPr>
          <p:cNvPr id="3" name="Content Placeholder 2">
            <a:extLst>
              <a:ext uri="{FF2B5EF4-FFF2-40B4-BE49-F238E27FC236}">
                <a16:creationId xmlns:a16="http://schemas.microsoft.com/office/drawing/2014/main" id="{ABC08760-19A6-D6C1-3F1E-DC96A3F73926}"/>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Dedicated Team</a:t>
            </a:r>
            <a:r>
              <a:rPr lang="en-US" dirty="0"/>
              <a:t>: Fully committed to the project, typically in a projectized organization.</a:t>
            </a:r>
            <a:br>
              <a:rPr lang="en-US" dirty="0"/>
            </a:br>
            <a:r>
              <a:rPr lang="en-US" i="1" dirty="0"/>
              <a:t>Example</a:t>
            </a:r>
            <a:r>
              <a:rPr lang="en-US" dirty="0"/>
              <a:t>: A software team working exclusively on a product launch.</a:t>
            </a:r>
          </a:p>
          <a:p>
            <a:pPr>
              <a:buFont typeface="Arial" panose="020B0604020202020204" pitchFamily="34" charset="0"/>
              <a:buChar char="•"/>
            </a:pPr>
            <a:r>
              <a:rPr lang="en-US" b="1" dirty="0"/>
              <a:t>Part-Time Team</a:t>
            </a:r>
            <a:r>
              <a:rPr lang="en-US" dirty="0"/>
              <a:t>: Members divide their time between project work and functional duties, common in functional or weak matrix structures.</a:t>
            </a:r>
            <a:br>
              <a:rPr lang="en-US" dirty="0"/>
            </a:br>
            <a:r>
              <a:rPr lang="en-US" i="1" dirty="0"/>
              <a:t>Example</a:t>
            </a:r>
            <a:r>
              <a:rPr lang="en-US" dirty="0"/>
              <a:t>: A tester contributing to multiple ongoing projects.</a:t>
            </a:r>
          </a:p>
          <a:p>
            <a:pPr>
              <a:buFont typeface="Arial" panose="020B0604020202020204" pitchFamily="34" charset="0"/>
              <a:buChar char="•"/>
            </a:pPr>
            <a:r>
              <a:rPr lang="en-US" b="1" dirty="0"/>
              <a:t>Cross-Functional Team</a:t>
            </a:r>
            <a:r>
              <a:rPr lang="en-US" dirty="0"/>
              <a:t>: Members come from different departments or disciplines to ensure diverse expertise.</a:t>
            </a:r>
            <a:br>
              <a:rPr lang="en-US" dirty="0"/>
            </a:br>
            <a:r>
              <a:rPr lang="en-US" i="1" dirty="0"/>
              <a:t>Example</a:t>
            </a:r>
            <a:r>
              <a:rPr lang="en-US" dirty="0"/>
              <a:t>: A marketing analyst and a developer collaborating on a new e-commerce platform.</a:t>
            </a:r>
          </a:p>
          <a:p>
            <a:pPr>
              <a:buFont typeface="Arial" panose="020B0604020202020204" pitchFamily="34" charset="0"/>
              <a:buChar char="•"/>
            </a:pPr>
            <a:r>
              <a:rPr lang="en-US" b="1" dirty="0"/>
              <a:t>Virtual Team</a:t>
            </a:r>
            <a:r>
              <a:rPr lang="en-US" dirty="0"/>
              <a:t>: Team members work remotely, often across different time zones.</a:t>
            </a:r>
            <a:br>
              <a:rPr lang="en-US" dirty="0"/>
            </a:br>
            <a:r>
              <a:rPr lang="en-US" i="1" dirty="0"/>
              <a:t>Example</a:t>
            </a:r>
            <a:r>
              <a:rPr lang="en-US" dirty="0"/>
              <a:t>: Developers and designers collaborating from multiple countries on an app development project.</a:t>
            </a:r>
          </a:p>
          <a:p>
            <a:endParaRPr lang="en-US" dirty="0"/>
          </a:p>
        </p:txBody>
      </p:sp>
    </p:spTree>
    <p:extLst>
      <p:ext uri="{BB962C8B-B14F-4D97-AF65-F5344CB8AC3E}">
        <p14:creationId xmlns:p14="http://schemas.microsoft.com/office/powerpoint/2010/main" val="18752821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8796-88F8-C4C6-205B-D95CFAB16FEC}"/>
              </a:ext>
            </a:extLst>
          </p:cNvPr>
          <p:cNvSpPr>
            <a:spLocks noGrp="1"/>
          </p:cNvSpPr>
          <p:nvPr>
            <p:ph type="title"/>
          </p:nvPr>
        </p:nvSpPr>
        <p:spPr/>
        <p:txBody>
          <a:bodyPr/>
          <a:lstStyle/>
          <a:p>
            <a:r>
              <a:rPr lang="en-US" b="1" dirty="0"/>
              <a:t>Project Team Development</a:t>
            </a:r>
            <a:br>
              <a:rPr lang="en-US" b="1" dirty="0"/>
            </a:br>
            <a:endParaRPr lang="en-US" dirty="0"/>
          </a:p>
        </p:txBody>
      </p:sp>
      <p:sp>
        <p:nvSpPr>
          <p:cNvPr id="3" name="Content Placeholder 2">
            <a:extLst>
              <a:ext uri="{FF2B5EF4-FFF2-40B4-BE49-F238E27FC236}">
                <a16:creationId xmlns:a16="http://schemas.microsoft.com/office/drawing/2014/main" id="{48E01E3D-3E2F-B9E4-111C-4D72FA158BDD}"/>
              </a:ext>
            </a:extLst>
          </p:cNvPr>
          <p:cNvSpPr>
            <a:spLocks noGrp="1"/>
          </p:cNvSpPr>
          <p:nvPr>
            <p:ph idx="1"/>
          </p:nvPr>
        </p:nvSpPr>
        <p:spPr/>
        <p:txBody>
          <a:bodyPr>
            <a:normAutofit/>
          </a:bodyPr>
          <a:lstStyle/>
          <a:p>
            <a:pPr>
              <a:buFont typeface="Arial" panose="020B0604020202020204" pitchFamily="34" charset="0"/>
              <a:buChar char="•"/>
            </a:pPr>
            <a:r>
              <a:rPr lang="en-US" b="1" dirty="0"/>
              <a:t>Training</a:t>
            </a:r>
            <a:r>
              <a:rPr lang="en-US" dirty="0"/>
              <a:t>: Providing team members with skills and knowledge required for the project.</a:t>
            </a:r>
          </a:p>
          <a:p>
            <a:pPr>
              <a:buFont typeface="Arial" panose="020B0604020202020204" pitchFamily="34" charset="0"/>
              <a:buChar char="•"/>
            </a:pPr>
            <a:r>
              <a:rPr lang="en-US" b="1" dirty="0"/>
              <a:t>Team Building</a:t>
            </a:r>
            <a:r>
              <a:rPr lang="en-US" dirty="0"/>
              <a:t>: Encouraging collaboration and trust among team members.</a:t>
            </a:r>
          </a:p>
          <a:p>
            <a:pPr>
              <a:buFont typeface="Arial" panose="020B0604020202020204" pitchFamily="34" charset="0"/>
              <a:buChar char="•"/>
            </a:pPr>
            <a:r>
              <a:rPr lang="en-US" b="1" dirty="0"/>
              <a:t>Motivation</a:t>
            </a:r>
            <a:r>
              <a:rPr lang="en-US" dirty="0"/>
              <a:t>: Recognizing contributions to boost morale and commitment.</a:t>
            </a:r>
          </a:p>
          <a:p>
            <a:pPr>
              <a:buFont typeface="Arial" panose="020B0604020202020204" pitchFamily="34" charset="0"/>
              <a:buChar char="•"/>
            </a:pPr>
            <a:r>
              <a:rPr lang="en-US" b="1" dirty="0"/>
              <a:t>Conflict Management</a:t>
            </a:r>
            <a:r>
              <a:rPr lang="en-US" dirty="0"/>
              <a:t>: Resolving disputes to maintain a positive working environment.</a:t>
            </a:r>
          </a:p>
          <a:p>
            <a:endParaRPr lang="en-US" dirty="0"/>
          </a:p>
        </p:txBody>
      </p:sp>
    </p:spTree>
    <p:extLst>
      <p:ext uri="{BB962C8B-B14F-4D97-AF65-F5344CB8AC3E}">
        <p14:creationId xmlns:p14="http://schemas.microsoft.com/office/powerpoint/2010/main" val="27322392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56E5-D5D6-63BB-51F2-983DC292BB2B}"/>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0215530C-472C-1C10-A5C6-D90D7092062D}"/>
              </a:ext>
            </a:extLst>
          </p:cNvPr>
          <p:cNvSpPr>
            <a:spLocks noGrp="1"/>
          </p:cNvSpPr>
          <p:nvPr>
            <p:ph idx="1"/>
          </p:nvPr>
        </p:nvSpPr>
        <p:spPr/>
        <p:txBody>
          <a:bodyPr>
            <a:normAutofit fontScale="55000" lnSpcReduction="20000"/>
          </a:bodyPr>
          <a:lstStyle/>
          <a:p>
            <a:pPr marL="0" indent="0" algn="l">
              <a:buNone/>
            </a:pPr>
            <a:r>
              <a:rPr lang="en-US" b="1" i="0" dirty="0">
                <a:solidFill>
                  <a:srgbClr val="242424"/>
                </a:solidFill>
                <a:effectLst/>
                <a:latin typeface="Segoe UI" panose="020B0502040204020203" pitchFamily="34" charset="0"/>
              </a:rPr>
              <a:t>Internal Environment</a:t>
            </a:r>
          </a:p>
          <a:p>
            <a:pPr algn="l"/>
            <a:r>
              <a:rPr lang="en-US" b="0" i="0" dirty="0">
                <a:solidFill>
                  <a:srgbClr val="242424"/>
                </a:solidFill>
                <a:effectLst/>
                <a:latin typeface="Segoe UI" panose="020B0502040204020203" pitchFamily="34" charset="0"/>
              </a:rPr>
              <a:t>The internal environment includes factors within the organization that can influence the project. These factors are often within the control of the organization and include:</a:t>
            </a:r>
          </a:p>
          <a:p>
            <a:r>
              <a:rPr lang="en-US" b="1" dirty="0"/>
              <a:t>Characteristics:</a:t>
            </a:r>
          </a:p>
          <a:p>
            <a:pPr lvl="1"/>
            <a:r>
              <a:rPr lang="en-US" dirty="0"/>
              <a:t>Governed by organizational processes and resources.</a:t>
            </a:r>
          </a:p>
          <a:p>
            <a:pPr lvl="1"/>
            <a:r>
              <a:rPr lang="en-US" dirty="0"/>
              <a:t>Can be controlled or influenced by the project manager.</a:t>
            </a:r>
            <a:endParaRPr lang="en-US" b="0" i="0" dirty="0">
              <a:solidFill>
                <a:srgbClr val="242424"/>
              </a:solidFill>
              <a:effectLst/>
              <a:latin typeface="Segoe UI" panose="020B0502040204020203" pitchFamily="34" charset="0"/>
            </a:endParaRPr>
          </a:p>
          <a:p>
            <a:pPr algn="l">
              <a:buFont typeface="+mj-lt"/>
              <a:buAutoNum type="arabicPeriod"/>
            </a:pPr>
            <a:r>
              <a:rPr lang="en-US" b="1" i="0" dirty="0">
                <a:solidFill>
                  <a:srgbClr val="242424"/>
                </a:solidFill>
                <a:effectLst/>
                <a:latin typeface="Segoe UI" panose="020B0502040204020203" pitchFamily="34" charset="0"/>
              </a:rPr>
              <a:t>Organizational Culture, Structure, and Governance</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mj-lt"/>
              <a:buAutoNum type="arabicPeriod"/>
            </a:pPr>
            <a:r>
              <a:rPr lang="en-US" b="1" i="0" dirty="0">
                <a:solidFill>
                  <a:srgbClr val="242424"/>
                </a:solidFill>
                <a:effectLst/>
                <a:latin typeface="Segoe UI" panose="020B0502040204020203" pitchFamily="34" charset="0"/>
              </a:rPr>
              <a:t>Example</a:t>
            </a:r>
            <a:r>
              <a:rPr lang="en-US" b="0" i="0" dirty="0">
                <a:solidFill>
                  <a:srgbClr val="242424"/>
                </a:solidFill>
                <a:effectLst/>
                <a:latin typeface="Segoe UI" panose="020B0502040204020203" pitchFamily="34" charset="0"/>
              </a:rPr>
              <a:t>: A company with a hierarchical structure may have a formal decision-making process, which can affect project timelines.</a:t>
            </a:r>
          </a:p>
          <a:p>
            <a:pPr algn="l">
              <a:buFont typeface="+mj-lt"/>
              <a:buAutoNum type="arabicPeriod"/>
            </a:pPr>
            <a:r>
              <a:rPr lang="en-US" b="1" i="0" dirty="0">
                <a:solidFill>
                  <a:srgbClr val="242424"/>
                </a:solidFill>
                <a:effectLst/>
                <a:latin typeface="Segoe UI" panose="020B0502040204020203" pitchFamily="34" charset="0"/>
              </a:rPr>
              <a:t>Resource Availability</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mj-lt"/>
              <a:buAutoNum type="arabicPeriod"/>
            </a:pPr>
            <a:r>
              <a:rPr lang="en-US" b="1" i="0" dirty="0">
                <a:solidFill>
                  <a:srgbClr val="242424"/>
                </a:solidFill>
                <a:effectLst/>
                <a:latin typeface="Segoe UI" panose="020B0502040204020203" pitchFamily="34" charset="0"/>
              </a:rPr>
              <a:t>Example</a:t>
            </a:r>
            <a:r>
              <a:rPr lang="en-US" b="0" i="0" dirty="0">
                <a:solidFill>
                  <a:srgbClr val="242424"/>
                </a:solidFill>
                <a:effectLst/>
                <a:latin typeface="Segoe UI" panose="020B0502040204020203" pitchFamily="34" charset="0"/>
              </a:rPr>
              <a:t>: Availability of skilled personnel, equipment, and materials within the organization.</a:t>
            </a:r>
          </a:p>
          <a:p>
            <a:pPr algn="l">
              <a:buFont typeface="+mj-lt"/>
              <a:buAutoNum type="arabicPeriod"/>
            </a:pPr>
            <a:r>
              <a:rPr lang="en-US" b="1" i="0" dirty="0">
                <a:solidFill>
                  <a:srgbClr val="242424"/>
                </a:solidFill>
                <a:effectLst/>
                <a:latin typeface="Segoe UI" panose="020B0502040204020203" pitchFamily="34" charset="0"/>
              </a:rPr>
              <a:t>Infrastructure</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mj-lt"/>
              <a:buAutoNum type="arabicPeriod"/>
            </a:pPr>
            <a:r>
              <a:rPr lang="en-US" b="1" i="0" dirty="0">
                <a:solidFill>
                  <a:srgbClr val="242424"/>
                </a:solidFill>
                <a:effectLst/>
                <a:latin typeface="Segoe UI" panose="020B0502040204020203" pitchFamily="34" charset="0"/>
              </a:rPr>
              <a:t>Example</a:t>
            </a:r>
            <a:r>
              <a:rPr lang="en-US" b="0" i="0" dirty="0">
                <a:solidFill>
                  <a:srgbClr val="242424"/>
                </a:solidFill>
                <a:effectLst/>
                <a:latin typeface="Segoe UI" panose="020B0502040204020203" pitchFamily="34" charset="0"/>
              </a:rPr>
              <a:t>: IT systems, office space, and other physical resources available to the project team.</a:t>
            </a:r>
          </a:p>
          <a:p>
            <a:pPr algn="l">
              <a:buFont typeface="+mj-lt"/>
              <a:buAutoNum type="arabicPeriod"/>
            </a:pPr>
            <a:r>
              <a:rPr lang="en-US" b="1" i="0" dirty="0">
                <a:solidFill>
                  <a:srgbClr val="242424"/>
                </a:solidFill>
                <a:effectLst/>
                <a:latin typeface="Segoe UI" panose="020B0502040204020203" pitchFamily="34" charset="0"/>
              </a:rPr>
              <a:t>Organizational Process Assets (OPAs)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mj-lt"/>
              <a:buAutoNum type="arabicPeriod"/>
            </a:pPr>
            <a:r>
              <a:rPr lang="en-US" b="1" i="0" dirty="0">
                <a:solidFill>
                  <a:srgbClr val="242424"/>
                </a:solidFill>
                <a:effectLst/>
                <a:latin typeface="Segoe UI" panose="020B0502040204020203" pitchFamily="34" charset="0"/>
              </a:rPr>
              <a:t>Example</a:t>
            </a:r>
            <a:r>
              <a:rPr lang="en-US" b="0" i="0" dirty="0">
                <a:solidFill>
                  <a:srgbClr val="242424"/>
                </a:solidFill>
                <a:effectLst/>
                <a:latin typeface="Segoe UI" panose="020B0502040204020203" pitchFamily="34" charset="0"/>
              </a:rPr>
              <a:t>: Standardized guidelines, templates, and historical data from previous projects</a:t>
            </a:r>
            <a:r>
              <a:rPr lang="en-US" b="0" i="0" u="none" strike="noStrike" dirty="0">
                <a:solidFill>
                  <a:srgbClr val="242424"/>
                </a:solidFill>
                <a:effectLst/>
                <a:latin typeface="var(--fontFamilyBase)"/>
              </a:rPr>
              <a:t>1</a:t>
            </a:r>
            <a:endParaRPr lang="en-US" b="0" i="0" dirty="0">
              <a:solidFill>
                <a:srgbClr val="242424"/>
              </a:solidFill>
              <a:effectLst/>
              <a:latin typeface="Segoe UI" panose="020B0502040204020203" pitchFamily="34" charset="0"/>
            </a:endParaRPr>
          </a:p>
          <a:p>
            <a:pPr marL="742950" lvl="1" indent="-285750" algn="l">
              <a:spcBef>
                <a:spcPts val="750"/>
              </a:spcBef>
              <a:spcAft>
                <a:spcPts val="750"/>
              </a:spcAft>
              <a:buFont typeface="+mj-lt"/>
              <a:buAutoNum type="arabicPeriod"/>
            </a:pPr>
            <a:r>
              <a:rPr lang="en-US" b="0" i="0" dirty="0">
                <a:solidFill>
                  <a:srgbClr val="242424"/>
                </a:solidFill>
                <a:effectLst/>
                <a:latin typeface="Segoe UI" panose="020B0502040204020203" pitchFamily="34" charset="0"/>
              </a:rPr>
              <a:t>.</a:t>
            </a:r>
          </a:p>
          <a:p>
            <a:pPr marL="0" indent="0">
              <a:buNone/>
            </a:pPr>
            <a:endParaRPr lang="en-US" dirty="0"/>
          </a:p>
        </p:txBody>
      </p:sp>
    </p:spTree>
    <p:extLst>
      <p:ext uri="{BB962C8B-B14F-4D97-AF65-F5344CB8AC3E}">
        <p14:creationId xmlns:p14="http://schemas.microsoft.com/office/powerpoint/2010/main" val="53459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12F73D24-1EB8-40CE-90C1-D5381D4F41CD}"/>
              </a:ext>
            </a:extLst>
          </p:cNvPr>
          <p:cNvGraphicFramePr>
            <a:graphicFrameLocks noGrp="1"/>
          </p:cNvGraphicFramePr>
          <p:nvPr>
            <p:ph idx="1"/>
          </p:nvPr>
        </p:nvGraphicFramePr>
        <p:xfrm>
          <a:off x="643467" y="1033316"/>
          <a:ext cx="10905067" cy="4791370"/>
        </p:xfrm>
        <a:graphic>
          <a:graphicData uri="http://schemas.openxmlformats.org/drawingml/2006/table">
            <a:tbl>
              <a:tblPr bandRow="1">
                <a:tableStyleId>{69012ECD-51FC-41F1-AA8D-1B2483CD663E}</a:tableStyleId>
              </a:tblPr>
              <a:tblGrid>
                <a:gridCol w="1686157">
                  <a:extLst>
                    <a:ext uri="{9D8B030D-6E8A-4147-A177-3AD203B41FA5}">
                      <a16:colId xmlns:a16="http://schemas.microsoft.com/office/drawing/2014/main" val="1134796636"/>
                    </a:ext>
                  </a:extLst>
                </a:gridCol>
                <a:gridCol w="2931672">
                  <a:extLst>
                    <a:ext uri="{9D8B030D-6E8A-4147-A177-3AD203B41FA5}">
                      <a16:colId xmlns:a16="http://schemas.microsoft.com/office/drawing/2014/main" val="2489180820"/>
                    </a:ext>
                  </a:extLst>
                </a:gridCol>
                <a:gridCol w="3214268">
                  <a:extLst>
                    <a:ext uri="{9D8B030D-6E8A-4147-A177-3AD203B41FA5}">
                      <a16:colId xmlns:a16="http://schemas.microsoft.com/office/drawing/2014/main" val="2084072399"/>
                    </a:ext>
                  </a:extLst>
                </a:gridCol>
                <a:gridCol w="3072970">
                  <a:extLst>
                    <a:ext uri="{9D8B030D-6E8A-4147-A177-3AD203B41FA5}">
                      <a16:colId xmlns:a16="http://schemas.microsoft.com/office/drawing/2014/main" val="435489191"/>
                    </a:ext>
                  </a:extLst>
                </a:gridCol>
              </a:tblGrid>
              <a:tr h="519455">
                <a:tc>
                  <a:txBody>
                    <a:bodyPr/>
                    <a:lstStyle/>
                    <a:p>
                      <a:pPr algn="l" rtl="0" fontAlgn="base">
                        <a:lnSpc>
                          <a:spcPts val="1564"/>
                        </a:lnSpc>
                        <a:spcAft>
                          <a:spcPts val="800"/>
                        </a:spcAft>
                      </a:pPr>
                      <a:r>
                        <a:rPr lang="en-US" sz="2000" b="1">
                          <a:effectLst/>
                        </a:rPr>
                        <a:t>Aspect</a:t>
                      </a:r>
                      <a:r>
                        <a:rPr lang="en-US" sz="2000" b="0">
                          <a:effectLst/>
                        </a:rPr>
                        <a: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1">
                          <a:effectLst/>
                        </a:rPr>
                        <a:t>Project</a:t>
                      </a:r>
                      <a:r>
                        <a:rPr lang="en-US" sz="2000" b="0">
                          <a:effectLst/>
                        </a:rPr>
                        <a: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1">
                          <a:effectLst/>
                        </a:rPr>
                        <a:t>Program</a:t>
                      </a:r>
                      <a:r>
                        <a:rPr lang="en-US" sz="2000" b="0">
                          <a:effectLst/>
                        </a:rPr>
                        <a: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1">
                          <a:effectLst/>
                        </a:rPr>
                        <a:t>Portfolio</a:t>
                      </a:r>
                      <a:r>
                        <a:rPr lang="en-US" sz="2000" b="0">
                          <a:effectLst/>
                        </a:rPr>
                        <a:t> </a:t>
                      </a:r>
                      <a:endParaRPr lang="en-US" sz="3000" b="0" i="0">
                        <a:effectLst/>
                      </a:endParaRPr>
                    </a:p>
                  </a:txBody>
                  <a:tcPr marL="150718" marR="150718" marT="75359" marB="75359" anchor="ctr"/>
                </a:tc>
                <a:extLst>
                  <a:ext uri="{0D108BD9-81ED-4DB2-BD59-A6C34878D82A}">
                    <a16:rowId xmlns:a16="http://schemas.microsoft.com/office/drawing/2014/main" val="3047791929"/>
                  </a:ext>
                </a:extLst>
              </a:tr>
              <a:tr h="854383">
                <a:tc>
                  <a:txBody>
                    <a:bodyPr/>
                    <a:lstStyle/>
                    <a:p>
                      <a:pPr algn="l" rtl="0" fontAlgn="base">
                        <a:lnSpc>
                          <a:spcPts val="1564"/>
                        </a:lnSpc>
                        <a:spcAft>
                          <a:spcPts val="800"/>
                        </a:spcAft>
                      </a:pPr>
                      <a:r>
                        <a:rPr lang="en-US" sz="2000" b="1">
                          <a:effectLst/>
                        </a:rPr>
                        <a:t>Scope</a:t>
                      </a:r>
                      <a:r>
                        <a:rPr lang="en-US" sz="2000" b="0">
                          <a:effectLst/>
                        </a:rPr>
                        <a: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Specific deliverable or outcome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Multiple related projects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Multiple programs and/or projects </a:t>
                      </a:r>
                      <a:endParaRPr lang="en-US" sz="3000" b="0" i="0">
                        <a:effectLst/>
                      </a:endParaRPr>
                    </a:p>
                  </a:txBody>
                  <a:tcPr marL="150718" marR="150718" marT="75359" marB="75359" anchor="ctr"/>
                </a:tc>
                <a:extLst>
                  <a:ext uri="{0D108BD9-81ED-4DB2-BD59-A6C34878D82A}">
                    <a16:rowId xmlns:a16="http://schemas.microsoft.com/office/drawing/2014/main" val="1585988081"/>
                  </a:ext>
                </a:extLst>
              </a:tr>
              <a:tr h="854383">
                <a:tc>
                  <a:txBody>
                    <a:bodyPr/>
                    <a:lstStyle/>
                    <a:p>
                      <a:pPr algn="l" rtl="0" fontAlgn="base">
                        <a:lnSpc>
                          <a:spcPts val="1564"/>
                        </a:lnSpc>
                        <a:spcAft>
                          <a:spcPts val="800"/>
                        </a:spcAft>
                      </a:pPr>
                      <a:r>
                        <a:rPr lang="en-US" sz="2000" b="1">
                          <a:effectLst/>
                        </a:rPr>
                        <a:t>Objective</a:t>
                      </a:r>
                      <a:r>
                        <a:rPr lang="en-US" sz="2000" b="0">
                          <a:effectLst/>
                        </a:rPr>
                        <a: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Unique, defined end-product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Strategic benefit through synergy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Align with organizational strategy </a:t>
                      </a:r>
                      <a:endParaRPr lang="en-US" sz="3000" b="0" i="0">
                        <a:effectLst/>
                      </a:endParaRPr>
                    </a:p>
                  </a:txBody>
                  <a:tcPr marL="150718" marR="150718" marT="75359" marB="75359" anchor="ctr"/>
                </a:tc>
                <a:extLst>
                  <a:ext uri="{0D108BD9-81ED-4DB2-BD59-A6C34878D82A}">
                    <a16:rowId xmlns:a16="http://schemas.microsoft.com/office/drawing/2014/main" val="290903848"/>
                  </a:ext>
                </a:extLst>
              </a:tr>
              <a:tr h="854383">
                <a:tc>
                  <a:txBody>
                    <a:bodyPr/>
                    <a:lstStyle/>
                    <a:p>
                      <a:pPr algn="l" rtl="0" fontAlgn="base">
                        <a:lnSpc>
                          <a:spcPts val="1564"/>
                        </a:lnSpc>
                        <a:spcAft>
                          <a:spcPts val="800"/>
                        </a:spcAft>
                      </a:pPr>
                      <a:r>
                        <a:rPr lang="en-US" sz="2000" b="1">
                          <a:effectLst/>
                        </a:rPr>
                        <a:t>Duration</a:t>
                      </a:r>
                      <a:r>
                        <a:rPr lang="en-US" sz="2000" b="0">
                          <a:effectLst/>
                        </a:rPr>
                        <a: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Temporary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Often longer-term, until objectives met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Ongoing or adjusted over time </a:t>
                      </a:r>
                      <a:endParaRPr lang="en-US" sz="3000" b="0" i="0">
                        <a:effectLst/>
                      </a:endParaRPr>
                    </a:p>
                  </a:txBody>
                  <a:tcPr marL="150718" marR="150718" marT="75359" marB="75359" anchor="ctr"/>
                </a:tc>
                <a:extLst>
                  <a:ext uri="{0D108BD9-81ED-4DB2-BD59-A6C34878D82A}">
                    <a16:rowId xmlns:a16="http://schemas.microsoft.com/office/drawing/2014/main" val="2768768776"/>
                  </a:ext>
                </a:extLst>
              </a:tr>
              <a:tr h="854383">
                <a:tc>
                  <a:txBody>
                    <a:bodyPr/>
                    <a:lstStyle/>
                    <a:p>
                      <a:pPr algn="l" rtl="0" fontAlgn="base">
                        <a:lnSpc>
                          <a:spcPts val="1564"/>
                        </a:lnSpc>
                        <a:spcAft>
                          <a:spcPts val="800"/>
                        </a:spcAft>
                      </a:pPr>
                      <a:r>
                        <a:rPr lang="en-US" sz="2000" b="1">
                          <a:effectLst/>
                        </a:rPr>
                        <a:t>Structure</a:t>
                      </a:r>
                      <a:r>
                        <a:rPr lang="en-US" sz="2000" b="0">
                          <a:effectLst/>
                        </a:rPr>
                        <a: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Managed by a project manager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Managed by a program manager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Managed by a portfolio manager </a:t>
                      </a:r>
                      <a:endParaRPr lang="en-US" sz="3000" b="0" i="0">
                        <a:effectLst/>
                      </a:endParaRPr>
                    </a:p>
                  </a:txBody>
                  <a:tcPr marL="150718" marR="150718" marT="75359" marB="75359" anchor="ctr"/>
                </a:tc>
                <a:extLst>
                  <a:ext uri="{0D108BD9-81ED-4DB2-BD59-A6C34878D82A}">
                    <a16:rowId xmlns:a16="http://schemas.microsoft.com/office/drawing/2014/main" val="1912289056"/>
                  </a:ext>
                </a:extLst>
              </a:tr>
              <a:tr h="854383">
                <a:tc>
                  <a:txBody>
                    <a:bodyPr/>
                    <a:lstStyle/>
                    <a:p>
                      <a:pPr algn="l" rtl="0" fontAlgn="base">
                        <a:lnSpc>
                          <a:spcPts val="1564"/>
                        </a:lnSpc>
                        <a:spcAft>
                          <a:spcPts val="800"/>
                        </a:spcAft>
                      </a:pPr>
                      <a:r>
                        <a:rPr lang="en-US" sz="2000" b="1">
                          <a:effectLst/>
                        </a:rPr>
                        <a:t>Example</a:t>
                      </a:r>
                      <a:r>
                        <a:rPr lang="en-US" sz="2000" b="0">
                          <a:effectLst/>
                        </a:rPr>
                        <a:t>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Developing a new software application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Customer experience improvement program </a:t>
                      </a:r>
                      <a:endParaRPr lang="en-US" sz="3000" b="0" i="0">
                        <a:effectLst/>
                      </a:endParaRPr>
                    </a:p>
                  </a:txBody>
                  <a:tcPr marL="150718" marR="150718" marT="75359" marB="75359" anchor="ctr"/>
                </a:tc>
                <a:tc>
                  <a:txBody>
                    <a:bodyPr/>
                    <a:lstStyle/>
                    <a:p>
                      <a:pPr algn="l" rtl="0" fontAlgn="base">
                        <a:lnSpc>
                          <a:spcPts val="1564"/>
                        </a:lnSpc>
                        <a:spcAft>
                          <a:spcPts val="800"/>
                        </a:spcAft>
                      </a:pPr>
                      <a:r>
                        <a:rPr lang="en-US" sz="2000" b="0">
                          <a:effectLst/>
                        </a:rPr>
                        <a:t>Technology innovation portfolio </a:t>
                      </a:r>
                      <a:endParaRPr lang="en-US" sz="3000" b="0" i="0">
                        <a:effectLst/>
                      </a:endParaRPr>
                    </a:p>
                  </a:txBody>
                  <a:tcPr marL="150718" marR="150718" marT="75359" marB="75359" anchor="ctr"/>
                </a:tc>
                <a:extLst>
                  <a:ext uri="{0D108BD9-81ED-4DB2-BD59-A6C34878D82A}">
                    <a16:rowId xmlns:a16="http://schemas.microsoft.com/office/drawing/2014/main" val="3011234576"/>
                  </a:ext>
                </a:extLst>
              </a:tr>
            </a:tbl>
          </a:graphicData>
        </a:graphic>
      </p:graphicFrame>
    </p:spTree>
    <p:extLst>
      <p:ext uri="{BB962C8B-B14F-4D97-AF65-F5344CB8AC3E}">
        <p14:creationId xmlns:p14="http://schemas.microsoft.com/office/powerpoint/2010/main" val="23142320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D066F-71AD-54CC-DBD9-2181F12F4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B0744B-0C07-7F49-3C04-F8066148D051}"/>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3772CFC3-534E-04F9-B483-4A4076A3B57A}"/>
              </a:ext>
            </a:extLst>
          </p:cNvPr>
          <p:cNvSpPr>
            <a:spLocks noGrp="1"/>
          </p:cNvSpPr>
          <p:nvPr>
            <p:ph idx="1"/>
          </p:nvPr>
        </p:nvSpPr>
        <p:spPr/>
        <p:txBody>
          <a:bodyPr>
            <a:normAutofit fontScale="92500" lnSpcReduction="20000"/>
          </a:bodyPr>
          <a:lstStyle/>
          <a:p>
            <a:r>
              <a:rPr lang="en-US" b="1" dirty="0"/>
              <a:t>Task Environment</a:t>
            </a:r>
          </a:p>
          <a:p>
            <a:pPr lvl="1"/>
            <a:r>
              <a:rPr lang="en-US" dirty="0"/>
              <a:t>These are immediate factors related to the project, such as stakeholders, suppliers, competitors, and customers.</a:t>
            </a:r>
          </a:p>
          <a:p>
            <a:r>
              <a:rPr lang="en-US" b="1" dirty="0"/>
              <a:t>Characteristics:</a:t>
            </a:r>
          </a:p>
          <a:p>
            <a:pPr lvl="1"/>
            <a:r>
              <a:rPr lang="en-US" dirty="0"/>
              <a:t>Closely tied to the project's objectives and scope.</a:t>
            </a:r>
          </a:p>
          <a:p>
            <a:pPr lvl="1"/>
            <a:r>
              <a:rPr lang="en-US" dirty="0"/>
              <a:t>Typically involves external entities that directly interact with the project.</a:t>
            </a:r>
          </a:p>
          <a:p>
            <a:r>
              <a:rPr lang="en-US" b="1" dirty="0"/>
              <a:t>Examples:</a:t>
            </a:r>
          </a:p>
          <a:p>
            <a:pPr lvl="1"/>
            <a:r>
              <a:rPr lang="en-US" b="1" dirty="0"/>
              <a:t>Stakeholders</a:t>
            </a:r>
            <a:r>
              <a:rPr lang="en-US" dirty="0"/>
              <a:t>: A key stakeholder may request changes to the project scope.</a:t>
            </a:r>
          </a:p>
          <a:p>
            <a:pPr lvl="1"/>
            <a:r>
              <a:rPr lang="en-US" b="1" dirty="0"/>
              <a:t>Suppliers</a:t>
            </a:r>
            <a:r>
              <a:rPr lang="en-US" dirty="0"/>
              <a:t>: Delays in material supply impact project timelines.</a:t>
            </a:r>
          </a:p>
          <a:p>
            <a:pPr lvl="1"/>
            <a:r>
              <a:rPr lang="en-US" b="1" dirty="0"/>
              <a:t>Competitors</a:t>
            </a:r>
            <a:r>
              <a:rPr lang="en-US" dirty="0"/>
              <a:t>: A rival company releases a similar product during your project.</a:t>
            </a:r>
          </a:p>
          <a:p>
            <a:r>
              <a:rPr lang="en-US" b="1" dirty="0"/>
              <a:t>Example in Context:</a:t>
            </a:r>
            <a:endParaRPr lang="en-US" dirty="0"/>
          </a:p>
          <a:p>
            <a:pPr lvl="1"/>
            <a:r>
              <a:rPr lang="en-US" dirty="0"/>
              <a:t>During the construction of a shopping mall, delays in vendor-supplied materials push the project timeline beyond the planned completion date.</a:t>
            </a:r>
          </a:p>
        </p:txBody>
      </p:sp>
    </p:spTree>
    <p:extLst>
      <p:ext uri="{BB962C8B-B14F-4D97-AF65-F5344CB8AC3E}">
        <p14:creationId xmlns:p14="http://schemas.microsoft.com/office/powerpoint/2010/main" val="35195763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CC80-2EA8-1C4D-0D6F-4233BAE3B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E4AC7-5276-32D9-7924-9F4CA8885C23}"/>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EE853306-8A57-CD1F-729E-E091F15ACB03}"/>
              </a:ext>
            </a:extLst>
          </p:cNvPr>
          <p:cNvSpPr>
            <a:spLocks noGrp="1"/>
          </p:cNvSpPr>
          <p:nvPr>
            <p:ph idx="1"/>
          </p:nvPr>
        </p:nvSpPr>
        <p:spPr/>
        <p:txBody>
          <a:bodyPr>
            <a:normAutofit fontScale="55000" lnSpcReduction="20000"/>
          </a:bodyPr>
          <a:lstStyle/>
          <a:p>
            <a:r>
              <a:rPr lang="en-US" b="1" dirty="0"/>
              <a:t>External Environment</a:t>
            </a:r>
          </a:p>
          <a:p>
            <a:pPr lvl="1"/>
            <a:r>
              <a:rPr lang="en-US" dirty="0"/>
              <a:t>These are factors outside the organization's direct control but can still significantly influence the project. These include political, economic, legal, environmental, and technological factors.</a:t>
            </a:r>
          </a:p>
          <a:p>
            <a:r>
              <a:rPr lang="en-US" b="1" dirty="0"/>
              <a:t>Characteristics:</a:t>
            </a:r>
          </a:p>
          <a:p>
            <a:pPr lvl="1"/>
            <a:r>
              <a:rPr lang="en-US" dirty="0"/>
              <a:t>Broad and outside the control of the organization or project team.</a:t>
            </a:r>
          </a:p>
          <a:p>
            <a:pPr lvl="1"/>
            <a:r>
              <a:rPr lang="en-US" dirty="0"/>
              <a:t>Includes risks and opportunities.</a:t>
            </a:r>
          </a:p>
          <a:p>
            <a:pPr algn="l"/>
            <a:r>
              <a:rPr lang="en-US" b="1" i="0" dirty="0">
                <a:solidFill>
                  <a:srgbClr val="242424"/>
                </a:solidFill>
                <a:effectLst/>
                <a:latin typeface="Segoe UI" panose="020B0502040204020203" pitchFamily="34" charset="0"/>
              </a:rPr>
              <a:t>External Environment</a:t>
            </a:r>
          </a:p>
          <a:p>
            <a:pPr lvl="1"/>
            <a:r>
              <a:rPr lang="en-US" b="0" i="0" dirty="0">
                <a:solidFill>
                  <a:srgbClr val="242424"/>
                </a:solidFill>
                <a:effectLst/>
                <a:latin typeface="Segoe UI" panose="020B0502040204020203" pitchFamily="34" charset="0"/>
              </a:rPr>
              <a:t>The external environment consists of factors outside the organization that can impact the project. These factors are typically beyond the control of the organization and include:</a:t>
            </a:r>
          </a:p>
          <a:p>
            <a:pPr algn="l">
              <a:buFont typeface="+mj-lt"/>
              <a:buAutoNum type="arabicPeriod"/>
            </a:pPr>
            <a:r>
              <a:rPr lang="en-US" b="1" i="0" dirty="0">
                <a:solidFill>
                  <a:srgbClr val="242424"/>
                </a:solidFill>
                <a:effectLst/>
                <a:latin typeface="Segoe UI" panose="020B0502040204020203" pitchFamily="34" charset="0"/>
              </a:rPr>
              <a:t>Market Conditions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mj-lt"/>
              <a:buAutoNum type="arabicPeriod"/>
            </a:pPr>
            <a:r>
              <a:rPr lang="en-US" b="1" i="0" dirty="0">
                <a:solidFill>
                  <a:srgbClr val="242424"/>
                </a:solidFill>
                <a:effectLst/>
                <a:latin typeface="Segoe UI" panose="020B0502040204020203" pitchFamily="34" charset="0"/>
              </a:rPr>
              <a:t>Example</a:t>
            </a:r>
            <a:r>
              <a:rPr lang="en-US" b="0" i="0" dirty="0">
                <a:solidFill>
                  <a:srgbClr val="242424"/>
                </a:solidFill>
                <a:effectLst/>
                <a:latin typeface="Segoe UI" panose="020B0502040204020203" pitchFamily="34" charset="0"/>
              </a:rPr>
              <a:t>: Competitor actions, market trends, and economic conditions.</a:t>
            </a:r>
          </a:p>
          <a:p>
            <a:pPr algn="l">
              <a:buFont typeface="+mj-lt"/>
              <a:buAutoNum type="arabicPeriod"/>
            </a:pPr>
            <a:r>
              <a:rPr lang="en-US" b="1" i="0" dirty="0">
                <a:solidFill>
                  <a:srgbClr val="242424"/>
                </a:solidFill>
                <a:effectLst/>
                <a:latin typeface="Segoe UI" panose="020B0502040204020203" pitchFamily="34" charset="0"/>
              </a:rPr>
              <a:t>Social and Cultural Influences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mj-lt"/>
              <a:buAutoNum type="arabicPeriod"/>
            </a:pPr>
            <a:r>
              <a:rPr lang="en-US" b="1" i="0" dirty="0">
                <a:solidFill>
                  <a:srgbClr val="242424"/>
                </a:solidFill>
                <a:effectLst/>
                <a:latin typeface="Segoe UI" panose="020B0502040204020203" pitchFamily="34" charset="0"/>
              </a:rPr>
              <a:t>Example</a:t>
            </a:r>
            <a:r>
              <a:rPr lang="en-US" b="0" i="0" dirty="0">
                <a:solidFill>
                  <a:srgbClr val="242424"/>
                </a:solidFill>
                <a:effectLst/>
                <a:latin typeface="Segoe UI" panose="020B0502040204020203" pitchFamily="34" charset="0"/>
              </a:rPr>
              <a:t>: Regional customs, public holidays, and societal attitudes.</a:t>
            </a:r>
          </a:p>
          <a:p>
            <a:pPr algn="l">
              <a:buFont typeface="+mj-lt"/>
              <a:buAutoNum type="arabicPeriod"/>
            </a:pPr>
            <a:r>
              <a:rPr lang="en-US" b="1" i="0" dirty="0">
                <a:solidFill>
                  <a:srgbClr val="242424"/>
                </a:solidFill>
                <a:effectLst/>
                <a:latin typeface="Segoe UI" panose="020B0502040204020203" pitchFamily="34" charset="0"/>
              </a:rPr>
              <a:t>Legal and Regulatory Environment</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mj-lt"/>
              <a:buAutoNum type="arabicPeriod"/>
            </a:pPr>
            <a:r>
              <a:rPr lang="en-US" b="1" i="0" dirty="0">
                <a:solidFill>
                  <a:srgbClr val="242424"/>
                </a:solidFill>
                <a:effectLst/>
                <a:latin typeface="Segoe UI" panose="020B0502040204020203" pitchFamily="34" charset="0"/>
              </a:rPr>
              <a:t>Example</a:t>
            </a:r>
            <a:r>
              <a:rPr lang="en-US" b="0" i="0" dirty="0">
                <a:solidFill>
                  <a:srgbClr val="242424"/>
                </a:solidFill>
                <a:effectLst/>
                <a:latin typeface="Segoe UI" panose="020B0502040204020203" pitchFamily="34" charset="0"/>
              </a:rPr>
              <a:t>: Compliance with local laws, industry standards, and regulations.</a:t>
            </a:r>
          </a:p>
          <a:p>
            <a:pPr algn="l">
              <a:buFont typeface="+mj-lt"/>
              <a:buAutoNum type="arabicPeriod"/>
            </a:pPr>
            <a:r>
              <a:rPr lang="en-US" b="1" i="0" dirty="0">
                <a:solidFill>
                  <a:srgbClr val="242424"/>
                </a:solidFill>
                <a:effectLst/>
                <a:latin typeface="Segoe UI" panose="020B0502040204020203" pitchFamily="34" charset="0"/>
              </a:rPr>
              <a:t>Physical Environment</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mj-lt"/>
              <a:buAutoNum type="arabicPeriod"/>
            </a:pPr>
            <a:r>
              <a:rPr lang="en-US" b="1" i="0" dirty="0">
                <a:solidFill>
                  <a:srgbClr val="242424"/>
                </a:solidFill>
                <a:effectLst/>
                <a:latin typeface="Segoe UI" panose="020B0502040204020203" pitchFamily="34" charset="0"/>
              </a:rPr>
              <a:t>Example</a:t>
            </a:r>
            <a:r>
              <a:rPr lang="en-US" b="0" i="0" dirty="0">
                <a:solidFill>
                  <a:srgbClr val="242424"/>
                </a:solidFill>
                <a:effectLst/>
                <a:latin typeface="Segoe UI" panose="020B0502040204020203" pitchFamily="34" charset="0"/>
              </a:rPr>
              <a:t>: Weather conditions, natural disasters, and geographical location</a:t>
            </a:r>
          </a:p>
        </p:txBody>
      </p:sp>
    </p:spTree>
    <p:extLst>
      <p:ext uri="{BB962C8B-B14F-4D97-AF65-F5344CB8AC3E}">
        <p14:creationId xmlns:p14="http://schemas.microsoft.com/office/powerpoint/2010/main" val="251485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C464FD0B-9DC1-85DD-7530-1419AA2AC63D}"/>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1400" b="1"/>
              <a:t>Example Scenario</a:t>
            </a:r>
            <a:endParaRPr lang="en-US" sz="1400"/>
          </a:p>
          <a:p>
            <a:r>
              <a:rPr lang="en-US" sz="1400"/>
              <a:t>Imagine a software company aiming to improve its market position:</a:t>
            </a:r>
          </a:p>
          <a:p>
            <a:r>
              <a:rPr lang="en-US" sz="1400" b="1"/>
              <a:t>Project</a:t>
            </a:r>
            <a:r>
              <a:rPr lang="en-US" sz="1400"/>
              <a:t>: Develop a new AI-based feature for their project management software.</a:t>
            </a:r>
          </a:p>
          <a:p>
            <a:r>
              <a:rPr lang="en-US" sz="1400" b="1"/>
              <a:t>Program</a:t>
            </a:r>
            <a:r>
              <a:rPr lang="en-US" sz="1400"/>
              <a:t>: A program to enhance user experience across all software products, including projects like the AI feature, UI redesign, and customer feedback integration.</a:t>
            </a:r>
          </a:p>
          <a:p>
            <a:r>
              <a:rPr lang="en-US" sz="1400" b="1"/>
              <a:t>Portfolio</a:t>
            </a:r>
            <a:r>
              <a:rPr lang="en-US" sz="1400"/>
              <a:t>: The company’s entire set of initiatives, including the user experience program, new product development, and market expansion efforts.</a:t>
            </a:r>
          </a:p>
          <a:p>
            <a:r>
              <a:rPr lang="en-US" sz="1400" b="1"/>
              <a:t>System</a:t>
            </a:r>
            <a:r>
              <a:rPr lang="en-US" sz="1400"/>
              <a:t>: The IT infrastructure and software tools that support the development, testing, and deployment of all these projects and programs.</a:t>
            </a:r>
          </a:p>
          <a:p>
            <a:endParaRPr lang="en-US" sz="1400"/>
          </a:p>
        </p:txBody>
      </p:sp>
      <p:pic>
        <p:nvPicPr>
          <p:cNvPr id="7" name="Picture 6" descr="Become a Certified Project Manager: Chapter 13: Relationship between ...">
            <a:extLst>
              <a:ext uri="{FF2B5EF4-FFF2-40B4-BE49-F238E27FC236}">
                <a16:creationId xmlns:a16="http://schemas.microsoft.com/office/drawing/2014/main" id="{90D8984E-8870-294F-D4D1-08C679857D77}"/>
              </a:ext>
            </a:extLst>
          </p:cNvPr>
          <p:cNvPicPr>
            <a:picLocks noChangeAspect="1"/>
          </p:cNvPicPr>
          <p:nvPr/>
        </p:nvPicPr>
        <p:blipFill>
          <a:blip r:embed="rId2"/>
          <a:srcRect r="1199" b="-3"/>
          <a:stretch/>
        </p:blipFill>
        <p:spPr>
          <a:xfrm>
            <a:off x="5911532" y="2484255"/>
            <a:ext cx="5150277" cy="3714244"/>
          </a:xfrm>
          <a:prstGeom prst="rect">
            <a:avLst/>
          </a:prstGeom>
        </p:spPr>
      </p:pic>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96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608FC1AF54D449872153F805ACE6EF" ma:contentTypeVersion="11" ma:contentTypeDescription="Create a new document." ma:contentTypeScope="" ma:versionID="d877b52c9f40aa90e97123a47eb58593">
  <xsd:schema xmlns:xsd="http://www.w3.org/2001/XMLSchema" xmlns:xs="http://www.w3.org/2001/XMLSchema" xmlns:p="http://schemas.microsoft.com/office/2006/metadata/properties" xmlns:ns2="d455814b-bc0f-46b4-9b45-b7042d3eb635" xmlns:ns3="3591e1ee-7812-4bc1-a200-9f1e494ef9b0" targetNamespace="http://schemas.microsoft.com/office/2006/metadata/properties" ma:root="true" ma:fieldsID="b2b74201e39b65d5e10ec3376f92449d" ns2:_="" ns3:_="">
    <xsd:import namespace="d455814b-bc0f-46b4-9b45-b7042d3eb635"/>
    <xsd:import namespace="3591e1ee-7812-4bc1-a200-9f1e494ef9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55814b-bc0f-46b4-9b45-b7042d3eb6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69d814c0-9b3f-4c78-9577-1f6435586df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91e1ee-7812-4bc1-a200-9f1e494ef9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0e2c59-f838-4528-9851-39e21eca7d68}" ma:internalName="TaxCatchAll" ma:showField="CatchAllData" ma:web="3591e1ee-7812-4bc1-a200-9f1e494ef9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591e1ee-7812-4bc1-a200-9f1e494ef9b0" xsi:nil="true"/>
    <lcf76f155ced4ddcb4097134ff3c332f xmlns="d455814b-bc0f-46b4-9b45-b7042d3eb63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21BEAC6-FF5C-462D-BEC0-12145A2704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55814b-bc0f-46b4-9b45-b7042d3eb635"/>
    <ds:schemaRef ds:uri="3591e1ee-7812-4bc1-a200-9f1e494ef9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E46067-37C2-4523-80CB-E13F9EE1188C}">
  <ds:schemaRefs>
    <ds:schemaRef ds:uri="http://schemas.microsoft.com/sharepoint/v3/contenttype/forms"/>
  </ds:schemaRefs>
</ds:datastoreItem>
</file>

<file path=customXml/itemProps3.xml><?xml version="1.0" encoding="utf-8"?>
<ds:datastoreItem xmlns:ds="http://schemas.openxmlformats.org/officeDocument/2006/customXml" ds:itemID="{A70316C4-FB75-4F8C-9D08-F2174810BF34}">
  <ds:schemaRefs>
    <ds:schemaRef ds:uri="http://www.w3.org/XML/1998/namespace"/>
    <ds:schemaRef ds:uri="http://schemas.microsoft.com/office/2006/documentManagement/types"/>
    <ds:schemaRef ds:uri="http://purl.org/dc/terms/"/>
    <ds:schemaRef ds:uri="3591e1ee-7812-4bc1-a200-9f1e494ef9b0"/>
    <ds:schemaRef ds:uri="http://purl.org/dc/elements/1.1/"/>
    <ds:schemaRef ds:uri="http://schemas.microsoft.com/office/infopath/2007/PartnerControls"/>
    <ds:schemaRef ds:uri="http://purl.org/dc/dcmitype/"/>
    <ds:schemaRef ds:uri="http://schemas.openxmlformats.org/package/2006/metadata/core-properties"/>
    <ds:schemaRef ds:uri="d455814b-bc0f-46b4-9b45-b7042d3eb63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5551</TotalTime>
  <Words>7187</Words>
  <Application>Microsoft Office PowerPoint</Application>
  <PresentationFormat>Widescreen</PresentationFormat>
  <Paragraphs>783</Paragraphs>
  <Slides>81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-apple-system</vt:lpstr>
      <vt:lpstr>Aptos</vt:lpstr>
      <vt:lpstr>Aptos Display</vt:lpstr>
      <vt:lpstr>Arial</vt:lpstr>
      <vt:lpstr>Calibri</vt:lpstr>
      <vt:lpstr>Courier New</vt:lpstr>
      <vt:lpstr>Segoe UI</vt:lpstr>
      <vt:lpstr>var(--fontFamilyBase)</vt:lpstr>
      <vt:lpstr>office theme</vt:lpstr>
      <vt:lpstr>Goals vs Objective</vt:lpstr>
      <vt:lpstr>PowerPoint Presentation</vt:lpstr>
      <vt:lpstr>SMART Goals</vt:lpstr>
      <vt:lpstr>SMART Goals</vt:lpstr>
      <vt:lpstr>Benefits :SMART Goals</vt:lpstr>
      <vt:lpstr>SMART vs NON-SMART</vt:lpstr>
      <vt:lpstr>Project program portfolio system</vt:lpstr>
      <vt:lpstr>PowerPoint Presentation</vt:lpstr>
      <vt:lpstr>PowerPoint Presentation</vt:lpstr>
      <vt:lpstr>Project Types</vt:lpstr>
      <vt:lpstr>Project Types</vt:lpstr>
      <vt:lpstr>Project Types</vt:lpstr>
      <vt:lpstr>Project Constraints</vt:lpstr>
      <vt:lpstr>Additional Constraints</vt:lpstr>
      <vt:lpstr>Managing Constraints</vt:lpstr>
      <vt:lpstr>Project</vt:lpstr>
      <vt:lpstr>Project Manager</vt:lpstr>
      <vt:lpstr>Project Management</vt:lpstr>
      <vt:lpstr>Advantages of Project Management</vt:lpstr>
      <vt:lpstr>PowerPoint Presentation</vt:lpstr>
      <vt:lpstr>Project Management</vt:lpstr>
      <vt:lpstr>Initiation</vt:lpstr>
      <vt:lpstr>Initiation</vt:lpstr>
      <vt:lpstr>Planning</vt:lpstr>
      <vt:lpstr>Planning</vt:lpstr>
      <vt:lpstr>Execution</vt:lpstr>
      <vt:lpstr>Execution</vt:lpstr>
      <vt:lpstr>Monitoring and Control</vt:lpstr>
      <vt:lpstr>Monitoring and Control</vt:lpstr>
      <vt:lpstr>Closing</vt:lpstr>
      <vt:lpstr>Closing</vt:lpstr>
      <vt:lpstr>Project Charter</vt:lpstr>
      <vt:lpstr>Project Charter</vt:lpstr>
      <vt:lpstr>Project Charter</vt:lpstr>
      <vt:lpstr>Stakeholder Register</vt:lpstr>
      <vt:lpstr>Stakeholder Register</vt:lpstr>
      <vt:lpstr>Stakeholder Register</vt:lpstr>
      <vt:lpstr>EEF</vt:lpstr>
      <vt:lpstr>EEF</vt:lpstr>
      <vt:lpstr>EEF</vt:lpstr>
      <vt:lpstr>OPA</vt:lpstr>
      <vt:lpstr>OPA</vt:lpstr>
      <vt:lpstr>OPA</vt:lpstr>
      <vt:lpstr>Risk Register</vt:lpstr>
      <vt:lpstr>Risk Register</vt:lpstr>
      <vt:lpstr>Risk Register</vt:lpstr>
      <vt:lpstr>Summary</vt:lpstr>
      <vt:lpstr>Organizational Structure</vt:lpstr>
      <vt:lpstr>Organizational Structure</vt:lpstr>
      <vt:lpstr>Types of Organization</vt:lpstr>
      <vt:lpstr>PowerPoint Presentation</vt:lpstr>
      <vt:lpstr>Functional Organization</vt:lpstr>
      <vt:lpstr>Functional Organization</vt:lpstr>
      <vt:lpstr>When functional?</vt:lpstr>
      <vt:lpstr>Advantages and Disadvantages of Functional</vt:lpstr>
      <vt:lpstr>Projectized Organization</vt:lpstr>
      <vt:lpstr>Projectized Organization</vt:lpstr>
      <vt:lpstr>When Projectized?</vt:lpstr>
      <vt:lpstr>PowerPoint Presentation</vt:lpstr>
      <vt:lpstr>Matrix</vt:lpstr>
      <vt:lpstr>Matrix</vt:lpstr>
      <vt:lpstr>PowerPoint Presentation</vt:lpstr>
      <vt:lpstr>When Matrix?</vt:lpstr>
      <vt:lpstr>PowerPoint Presentation</vt:lpstr>
      <vt:lpstr>PowerPoint Presentation</vt:lpstr>
      <vt:lpstr>PowerPoint Presentation</vt:lpstr>
      <vt:lpstr>Summary</vt:lpstr>
      <vt:lpstr>Project Management - Example</vt:lpstr>
      <vt:lpstr>WBS</vt:lpstr>
      <vt:lpstr>WBS</vt:lpstr>
      <vt:lpstr>WBS</vt:lpstr>
      <vt:lpstr>Benefits of WBS:</vt:lpstr>
      <vt:lpstr>Project Team</vt:lpstr>
      <vt:lpstr>Project Team</vt:lpstr>
      <vt:lpstr>Key Characteristics of a Project Team </vt:lpstr>
      <vt:lpstr>PowerPoint Presentation</vt:lpstr>
      <vt:lpstr>Types of Project Teams </vt:lpstr>
      <vt:lpstr>Project Team Development </vt:lpstr>
      <vt:lpstr>Environment</vt:lpstr>
      <vt:lpstr>Environment</vt:lpstr>
      <vt:lpstr>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KC, Surendra</cp:lastModifiedBy>
  <cp:revision>182</cp:revision>
  <dcterms:created xsi:type="dcterms:W3CDTF">2024-11-11T06:05:11Z</dcterms:created>
  <dcterms:modified xsi:type="dcterms:W3CDTF">2024-11-28T01:22:21Z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0x01010025608FC1AF54D449872153F805ACE6EF</vt:lpwstr>
  </property>
  <property fmtid="{D5CDD505-2E9C-101B-9397-08002B2CF9AE}" pid="3" name="MediaServiceImageTags">
    <vt:lpwstr/>
  </property>
</Properties>
</file>