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85" r:id="rId6"/>
    <p:sldId id="286" r:id="rId7"/>
    <p:sldId id="287" r:id="rId8"/>
    <p:sldId id="258" r:id="rId9"/>
    <p:sldId id="259" r:id="rId10"/>
    <p:sldId id="288" r:id="rId11"/>
    <p:sldId id="289" r:id="rId12"/>
    <p:sldId id="260" r:id="rId13"/>
    <p:sldId id="261" r:id="rId14"/>
    <p:sldId id="272" r:id="rId15"/>
    <p:sldId id="273" r:id="rId16"/>
    <p:sldId id="274" r:id="rId17"/>
    <p:sldId id="275"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10" r:id="rId36"/>
    <p:sldId id="311" r:id="rId37"/>
    <p:sldId id="307" r:id="rId38"/>
    <p:sldId id="309" r:id="rId39"/>
    <p:sldId id="308" r:id="rId40"/>
    <p:sldId id="262" r:id="rId41"/>
    <p:sldId id="268" r:id="rId42"/>
    <p:sldId id="269" r:id="rId43"/>
    <p:sldId id="270" r:id="rId44"/>
    <p:sldId id="263" r:id="rId45"/>
    <p:sldId id="264" r:id="rId46"/>
    <p:sldId id="271" r:id="rId47"/>
    <p:sldId id="276" r:id="rId48"/>
    <p:sldId id="277" r:id="rId49"/>
    <p:sldId id="278" r:id="rId50"/>
    <p:sldId id="279" r:id="rId51"/>
    <p:sldId id="280" r:id="rId52"/>
    <p:sldId id="265" r:id="rId53"/>
    <p:sldId id="281" r:id="rId54"/>
    <p:sldId id="282" r:id="rId55"/>
    <p:sldId id="283" r:id="rId56"/>
    <p:sldId id="284" r:id="rId57"/>
    <p:sldId id="266" r:id="rId58"/>
    <p:sldId id="267" r:id="rId59"/>
    <p:sldId id="312" r:id="rId60"/>
    <p:sldId id="313" r:id="rId61"/>
    <p:sldId id="314"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05D286-3037-4AF7-8C9D-0D776B11C14A}" v="37" dt="2024-12-11T09:58:25.5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ndra Kc" userId="880eb05b-cc72-4250-920b-6630e35cf82c" providerId="ADAL" clId="{0605D286-3037-4AF7-8C9D-0D776B11C14A}"/>
    <pc:docChg chg="undo custSel addSld delSld modSld sldOrd">
      <pc:chgData name="Surendra Kc" userId="880eb05b-cc72-4250-920b-6630e35cf82c" providerId="ADAL" clId="{0605D286-3037-4AF7-8C9D-0D776B11C14A}" dt="2024-12-11T10:04:09.250" v="1120" actId="26606"/>
      <pc:docMkLst>
        <pc:docMk/>
      </pc:docMkLst>
      <pc:sldChg chg="modSp mod">
        <pc:chgData name="Surendra Kc" userId="880eb05b-cc72-4250-920b-6630e35cf82c" providerId="ADAL" clId="{0605D286-3037-4AF7-8C9D-0D776B11C14A}" dt="2024-12-11T09:15:53.750" v="514" actId="20577"/>
        <pc:sldMkLst>
          <pc:docMk/>
          <pc:sldMk cId="1808374220" sldId="257"/>
        </pc:sldMkLst>
        <pc:spChg chg="mod">
          <ac:chgData name="Surendra Kc" userId="880eb05b-cc72-4250-920b-6630e35cf82c" providerId="ADAL" clId="{0605D286-3037-4AF7-8C9D-0D776B11C14A}" dt="2024-12-11T09:15:53.750" v="514" actId="20577"/>
          <ac:spMkLst>
            <pc:docMk/>
            <pc:sldMk cId="1808374220" sldId="257"/>
            <ac:spMk id="3" creationId="{834224C9-31E0-C862-90F3-22ADD2D2A0FF}"/>
          </ac:spMkLst>
        </pc:spChg>
      </pc:sldChg>
      <pc:sldChg chg="modSp mod">
        <pc:chgData name="Surendra Kc" userId="880eb05b-cc72-4250-920b-6630e35cf82c" providerId="ADAL" clId="{0605D286-3037-4AF7-8C9D-0D776B11C14A}" dt="2024-12-11T09:18:11.659" v="522" actId="20577"/>
        <pc:sldMkLst>
          <pc:docMk/>
          <pc:sldMk cId="3905727353" sldId="261"/>
        </pc:sldMkLst>
        <pc:spChg chg="mod">
          <ac:chgData name="Surendra Kc" userId="880eb05b-cc72-4250-920b-6630e35cf82c" providerId="ADAL" clId="{0605D286-3037-4AF7-8C9D-0D776B11C14A}" dt="2024-12-10T11:56:41.348" v="14" actId="20577"/>
          <ac:spMkLst>
            <pc:docMk/>
            <pc:sldMk cId="3905727353" sldId="261"/>
            <ac:spMk id="2" creationId="{47E69EC6-C0DF-C6F3-86BC-9B139C4CFD56}"/>
          </ac:spMkLst>
        </pc:spChg>
        <pc:spChg chg="mod">
          <ac:chgData name="Surendra Kc" userId="880eb05b-cc72-4250-920b-6630e35cf82c" providerId="ADAL" clId="{0605D286-3037-4AF7-8C9D-0D776B11C14A}" dt="2024-12-11T09:18:11.659" v="522" actId="20577"/>
          <ac:spMkLst>
            <pc:docMk/>
            <pc:sldMk cId="3905727353" sldId="261"/>
            <ac:spMk id="3" creationId="{C89370F5-1E85-FFAB-B768-D1F362D96677}"/>
          </ac:spMkLst>
        </pc:spChg>
      </pc:sldChg>
      <pc:sldChg chg="modSp mod">
        <pc:chgData name="Surendra Kc" userId="880eb05b-cc72-4250-920b-6630e35cf82c" providerId="ADAL" clId="{0605D286-3037-4AF7-8C9D-0D776B11C14A}" dt="2024-12-11T09:18:52.450" v="525" actId="20577"/>
        <pc:sldMkLst>
          <pc:docMk/>
          <pc:sldMk cId="4025425584" sldId="262"/>
        </pc:sldMkLst>
        <pc:spChg chg="mod">
          <ac:chgData name="Surendra Kc" userId="880eb05b-cc72-4250-920b-6630e35cf82c" providerId="ADAL" clId="{0605D286-3037-4AF7-8C9D-0D776B11C14A}" dt="2024-12-11T09:18:52.450" v="525" actId="20577"/>
          <ac:spMkLst>
            <pc:docMk/>
            <pc:sldMk cId="4025425584" sldId="262"/>
            <ac:spMk id="3" creationId="{EFBC1EBD-31E1-5E37-4DFC-0CF5554D5B8F}"/>
          </ac:spMkLst>
        </pc:spChg>
      </pc:sldChg>
      <pc:sldChg chg="modSp mod">
        <pc:chgData name="Surendra Kc" userId="880eb05b-cc72-4250-920b-6630e35cf82c" providerId="ADAL" clId="{0605D286-3037-4AF7-8C9D-0D776B11C14A}" dt="2024-12-10T11:59:23.470" v="16" actId="20577"/>
        <pc:sldMkLst>
          <pc:docMk/>
          <pc:sldMk cId="3311880946" sldId="263"/>
        </pc:sldMkLst>
        <pc:spChg chg="mod">
          <ac:chgData name="Surendra Kc" userId="880eb05b-cc72-4250-920b-6630e35cf82c" providerId="ADAL" clId="{0605D286-3037-4AF7-8C9D-0D776B11C14A}" dt="2024-12-10T11:59:23.470" v="16" actId="20577"/>
          <ac:spMkLst>
            <pc:docMk/>
            <pc:sldMk cId="3311880946" sldId="263"/>
            <ac:spMk id="2" creationId="{6074226C-4786-61B3-07E4-8053814B79D4}"/>
          </ac:spMkLst>
        </pc:spChg>
      </pc:sldChg>
      <pc:sldChg chg="modSp mod">
        <pc:chgData name="Surendra Kc" userId="880eb05b-cc72-4250-920b-6630e35cf82c" providerId="ADAL" clId="{0605D286-3037-4AF7-8C9D-0D776B11C14A}" dt="2024-12-10T12:07:00.711" v="200" actId="20577"/>
        <pc:sldMkLst>
          <pc:docMk/>
          <pc:sldMk cId="1747000196" sldId="264"/>
        </pc:sldMkLst>
        <pc:spChg chg="mod">
          <ac:chgData name="Surendra Kc" userId="880eb05b-cc72-4250-920b-6630e35cf82c" providerId="ADAL" clId="{0605D286-3037-4AF7-8C9D-0D776B11C14A}" dt="2024-12-10T12:07:00.711" v="200" actId="20577"/>
          <ac:spMkLst>
            <pc:docMk/>
            <pc:sldMk cId="1747000196" sldId="264"/>
            <ac:spMk id="2" creationId="{176901C2-649D-D60C-5545-1E261A803853}"/>
          </ac:spMkLst>
        </pc:spChg>
      </pc:sldChg>
      <pc:sldChg chg="modSp mod">
        <pc:chgData name="Surendra Kc" userId="880eb05b-cc72-4250-920b-6630e35cf82c" providerId="ADAL" clId="{0605D286-3037-4AF7-8C9D-0D776B11C14A}" dt="2024-12-10T12:10:49.516" v="290" actId="20577"/>
        <pc:sldMkLst>
          <pc:docMk/>
          <pc:sldMk cId="3505375439" sldId="265"/>
        </pc:sldMkLst>
        <pc:spChg chg="mod">
          <ac:chgData name="Surendra Kc" userId="880eb05b-cc72-4250-920b-6630e35cf82c" providerId="ADAL" clId="{0605D286-3037-4AF7-8C9D-0D776B11C14A}" dt="2024-12-10T12:10:49.516" v="290" actId="20577"/>
          <ac:spMkLst>
            <pc:docMk/>
            <pc:sldMk cId="3505375439" sldId="265"/>
            <ac:spMk id="2" creationId="{C7A75DA4-C28F-912A-D6E6-5258B3508AEB}"/>
          </ac:spMkLst>
        </pc:spChg>
      </pc:sldChg>
      <pc:sldChg chg="modSp new mod">
        <pc:chgData name="Surendra Kc" userId="880eb05b-cc72-4250-920b-6630e35cf82c" providerId="ADAL" clId="{0605D286-3037-4AF7-8C9D-0D776B11C14A}" dt="2024-12-10T12:08:30.068" v="213" actId="5793"/>
        <pc:sldMkLst>
          <pc:docMk/>
          <pc:sldMk cId="373577191" sldId="271"/>
        </pc:sldMkLst>
        <pc:spChg chg="mod">
          <ac:chgData name="Surendra Kc" userId="880eb05b-cc72-4250-920b-6630e35cf82c" providerId="ADAL" clId="{0605D286-3037-4AF7-8C9D-0D776B11C14A}" dt="2024-12-10T11:59:33.590" v="20" actId="20577"/>
          <ac:spMkLst>
            <pc:docMk/>
            <pc:sldMk cId="373577191" sldId="271"/>
            <ac:spMk id="2" creationId="{CFD40324-3BB5-1CA0-E771-8FE8E130A6E0}"/>
          </ac:spMkLst>
        </pc:spChg>
        <pc:spChg chg="mod">
          <ac:chgData name="Surendra Kc" userId="880eb05b-cc72-4250-920b-6630e35cf82c" providerId="ADAL" clId="{0605D286-3037-4AF7-8C9D-0D776B11C14A}" dt="2024-12-10T12:08:30.068" v="213" actId="5793"/>
          <ac:spMkLst>
            <pc:docMk/>
            <pc:sldMk cId="373577191" sldId="271"/>
            <ac:spMk id="3" creationId="{7C61030C-FD67-002F-9AD8-E4002D75C365}"/>
          </ac:spMkLst>
        </pc:spChg>
      </pc:sldChg>
      <pc:sldChg chg="addSp modSp new del mod">
        <pc:chgData name="Surendra Kc" userId="880eb05b-cc72-4250-920b-6630e35cf82c" providerId="ADAL" clId="{0605D286-3037-4AF7-8C9D-0D776B11C14A}" dt="2024-12-10T11:56:46.007" v="15" actId="47"/>
        <pc:sldMkLst>
          <pc:docMk/>
          <pc:sldMk cId="1814667241" sldId="271"/>
        </pc:sldMkLst>
        <pc:spChg chg="mod">
          <ac:chgData name="Surendra Kc" userId="880eb05b-cc72-4250-920b-6630e35cf82c" providerId="ADAL" clId="{0605D286-3037-4AF7-8C9D-0D776B11C14A}" dt="2024-12-10T11:55:39.287" v="7" actId="20577"/>
          <ac:spMkLst>
            <pc:docMk/>
            <pc:sldMk cId="1814667241" sldId="271"/>
            <ac:spMk id="2" creationId="{29A6C386-EDF1-3843-30DE-85F4F33BD42F}"/>
          </ac:spMkLst>
        </pc:spChg>
        <pc:spChg chg="mod">
          <ac:chgData name="Surendra Kc" userId="880eb05b-cc72-4250-920b-6630e35cf82c" providerId="ADAL" clId="{0605D286-3037-4AF7-8C9D-0D776B11C14A}" dt="2024-12-10T11:56:00.394" v="11" actId="5793"/>
          <ac:spMkLst>
            <pc:docMk/>
            <pc:sldMk cId="1814667241" sldId="271"/>
            <ac:spMk id="3" creationId="{C00A5BF1-28B4-DD7B-BC9A-7EF89F52CE12}"/>
          </ac:spMkLst>
        </pc:spChg>
        <pc:spChg chg="add">
          <ac:chgData name="Surendra Kc" userId="880eb05b-cc72-4250-920b-6630e35cf82c" providerId="ADAL" clId="{0605D286-3037-4AF7-8C9D-0D776B11C14A}" dt="2024-12-10T11:55:52.886" v="9"/>
          <ac:spMkLst>
            <pc:docMk/>
            <pc:sldMk cId="1814667241" sldId="271"/>
            <ac:spMk id="4" creationId="{E25C5739-CECC-7C37-D0D7-327C09DEFB8B}"/>
          </ac:spMkLst>
        </pc:spChg>
        <pc:spChg chg="add">
          <ac:chgData name="Surendra Kc" userId="880eb05b-cc72-4250-920b-6630e35cf82c" providerId="ADAL" clId="{0605D286-3037-4AF7-8C9D-0D776B11C14A}" dt="2024-12-10T11:55:52.886" v="9"/>
          <ac:spMkLst>
            <pc:docMk/>
            <pc:sldMk cId="1814667241" sldId="271"/>
            <ac:spMk id="5" creationId="{B7217CD4-8579-FFD1-1A99-EEBF0F98C3C7}"/>
          </ac:spMkLst>
        </pc:spChg>
        <pc:spChg chg="add">
          <ac:chgData name="Surendra Kc" userId="880eb05b-cc72-4250-920b-6630e35cf82c" providerId="ADAL" clId="{0605D286-3037-4AF7-8C9D-0D776B11C14A}" dt="2024-12-10T11:55:52.886" v="9"/>
          <ac:spMkLst>
            <pc:docMk/>
            <pc:sldMk cId="1814667241" sldId="271"/>
            <ac:spMk id="6" creationId="{937DE960-0E77-CED0-96FC-E91EF69E139D}"/>
          </ac:spMkLst>
        </pc:spChg>
        <pc:spChg chg="add">
          <ac:chgData name="Surendra Kc" userId="880eb05b-cc72-4250-920b-6630e35cf82c" providerId="ADAL" clId="{0605D286-3037-4AF7-8C9D-0D776B11C14A}" dt="2024-12-10T11:55:58.710" v="10"/>
          <ac:spMkLst>
            <pc:docMk/>
            <pc:sldMk cId="1814667241" sldId="271"/>
            <ac:spMk id="7" creationId="{F2D119D0-8316-E5E5-E8FE-EB12D4F5DB20}"/>
          </ac:spMkLst>
        </pc:spChg>
        <pc:spChg chg="add">
          <ac:chgData name="Surendra Kc" userId="880eb05b-cc72-4250-920b-6630e35cf82c" providerId="ADAL" clId="{0605D286-3037-4AF7-8C9D-0D776B11C14A}" dt="2024-12-10T11:55:58.710" v="10"/>
          <ac:spMkLst>
            <pc:docMk/>
            <pc:sldMk cId="1814667241" sldId="271"/>
            <ac:spMk id="8" creationId="{4E3D1137-B786-4B7D-05F3-52C2CE0B3E0A}"/>
          </ac:spMkLst>
        </pc:spChg>
        <pc:spChg chg="add">
          <ac:chgData name="Surendra Kc" userId="880eb05b-cc72-4250-920b-6630e35cf82c" providerId="ADAL" clId="{0605D286-3037-4AF7-8C9D-0D776B11C14A}" dt="2024-12-10T11:55:58.710" v="10"/>
          <ac:spMkLst>
            <pc:docMk/>
            <pc:sldMk cId="1814667241" sldId="271"/>
            <ac:spMk id="9" creationId="{EE47FFB4-A9E4-10D2-63F2-42254BB92AB6}"/>
          </ac:spMkLst>
        </pc:spChg>
        <pc:spChg chg="add">
          <ac:chgData name="Surendra Kc" userId="880eb05b-cc72-4250-920b-6630e35cf82c" providerId="ADAL" clId="{0605D286-3037-4AF7-8C9D-0D776B11C14A}" dt="2024-12-10T11:56:01.437" v="12"/>
          <ac:spMkLst>
            <pc:docMk/>
            <pc:sldMk cId="1814667241" sldId="271"/>
            <ac:spMk id="10" creationId="{CB4058B7-08E6-3CE2-E1AD-74F1CA422C24}"/>
          </ac:spMkLst>
        </pc:spChg>
        <pc:spChg chg="add">
          <ac:chgData name="Surendra Kc" userId="880eb05b-cc72-4250-920b-6630e35cf82c" providerId="ADAL" clId="{0605D286-3037-4AF7-8C9D-0D776B11C14A}" dt="2024-12-10T11:56:01.437" v="12"/>
          <ac:spMkLst>
            <pc:docMk/>
            <pc:sldMk cId="1814667241" sldId="271"/>
            <ac:spMk id="11" creationId="{4E8A7731-F83A-4245-3EE0-C6997BFA6122}"/>
          </ac:spMkLst>
        </pc:spChg>
        <pc:spChg chg="add">
          <ac:chgData name="Surendra Kc" userId="880eb05b-cc72-4250-920b-6630e35cf82c" providerId="ADAL" clId="{0605D286-3037-4AF7-8C9D-0D776B11C14A}" dt="2024-12-10T11:56:01.437" v="12"/>
          <ac:spMkLst>
            <pc:docMk/>
            <pc:sldMk cId="1814667241" sldId="271"/>
            <ac:spMk id="12" creationId="{9D552188-90CF-BFEB-74C1-3A1688DD649E}"/>
          </ac:spMkLst>
        </pc:spChg>
        <pc:spChg chg="add">
          <ac:chgData name="Surendra Kc" userId="880eb05b-cc72-4250-920b-6630e35cf82c" providerId="ADAL" clId="{0605D286-3037-4AF7-8C9D-0D776B11C14A}" dt="2024-12-10T11:56:08.340" v="13"/>
          <ac:spMkLst>
            <pc:docMk/>
            <pc:sldMk cId="1814667241" sldId="271"/>
            <ac:spMk id="13" creationId="{F3D84167-7B6D-A1A9-8881-165FAEDDAF00}"/>
          </ac:spMkLst>
        </pc:spChg>
        <pc:spChg chg="add">
          <ac:chgData name="Surendra Kc" userId="880eb05b-cc72-4250-920b-6630e35cf82c" providerId="ADAL" clId="{0605D286-3037-4AF7-8C9D-0D776B11C14A}" dt="2024-12-10T11:56:08.340" v="13"/>
          <ac:spMkLst>
            <pc:docMk/>
            <pc:sldMk cId="1814667241" sldId="271"/>
            <ac:spMk id="14" creationId="{5EA525F8-3C3C-CE20-EE6D-7BA04AD011AF}"/>
          </ac:spMkLst>
        </pc:spChg>
        <pc:spChg chg="add">
          <ac:chgData name="Surendra Kc" userId="880eb05b-cc72-4250-920b-6630e35cf82c" providerId="ADAL" clId="{0605D286-3037-4AF7-8C9D-0D776B11C14A}" dt="2024-12-10T11:56:08.340" v="13"/>
          <ac:spMkLst>
            <pc:docMk/>
            <pc:sldMk cId="1814667241" sldId="271"/>
            <ac:spMk id="15" creationId="{9D73B4AA-4A69-68C8-BC26-9202E43D10D2}"/>
          </ac:spMkLst>
        </pc:spChg>
        <pc:spChg chg="add">
          <ac:chgData name="Surendra Kc" userId="880eb05b-cc72-4250-920b-6630e35cf82c" providerId="ADAL" clId="{0605D286-3037-4AF7-8C9D-0D776B11C14A}" dt="2024-12-10T11:56:08.340" v="13"/>
          <ac:spMkLst>
            <pc:docMk/>
            <pc:sldMk cId="1814667241" sldId="271"/>
            <ac:spMk id="16" creationId="{639C0B5F-8D70-71B8-AF98-B084E7598585}"/>
          </ac:spMkLst>
        </pc:spChg>
        <pc:spChg chg="add">
          <ac:chgData name="Surendra Kc" userId="880eb05b-cc72-4250-920b-6630e35cf82c" providerId="ADAL" clId="{0605D286-3037-4AF7-8C9D-0D776B11C14A}" dt="2024-12-10T11:56:08.340" v="13"/>
          <ac:spMkLst>
            <pc:docMk/>
            <pc:sldMk cId="1814667241" sldId="271"/>
            <ac:spMk id="17" creationId="{A4184918-D96C-D620-C69D-8E90404AA261}"/>
          </ac:spMkLst>
        </pc:spChg>
      </pc:sldChg>
      <pc:sldChg chg="modSp new mod">
        <pc:chgData name="Surendra Kc" userId="880eb05b-cc72-4250-920b-6630e35cf82c" providerId="ADAL" clId="{0605D286-3037-4AF7-8C9D-0D776B11C14A}" dt="2024-12-10T12:03:10.979" v="130" actId="20577"/>
        <pc:sldMkLst>
          <pc:docMk/>
          <pc:sldMk cId="4145889123" sldId="272"/>
        </pc:sldMkLst>
        <pc:spChg chg="mod">
          <ac:chgData name="Surendra Kc" userId="880eb05b-cc72-4250-920b-6630e35cf82c" providerId="ADAL" clId="{0605D286-3037-4AF7-8C9D-0D776B11C14A}" dt="2024-12-10T12:01:42.397" v="66" actId="20577"/>
          <ac:spMkLst>
            <pc:docMk/>
            <pc:sldMk cId="4145889123" sldId="272"/>
            <ac:spMk id="2" creationId="{A07D6957-942D-DEA6-8311-C7657AB6835E}"/>
          </ac:spMkLst>
        </pc:spChg>
        <pc:spChg chg="mod">
          <ac:chgData name="Surendra Kc" userId="880eb05b-cc72-4250-920b-6630e35cf82c" providerId="ADAL" clId="{0605D286-3037-4AF7-8C9D-0D776B11C14A}" dt="2024-12-10T12:03:10.979" v="130" actId="20577"/>
          <ac:spMkLst>
            <pc:docMk/>
            <pc:sldMk cId="4145889123" sldId="272"/>
            <ac:spMk id="3" creationId="{51B0A08F-1F47-1429-4CBE-CE82E8FF5D01}"/>
          </ac:spMkLst>
        </pc:spChg>
      </pc:sldChg>
      <pc:sldChg chg="modSp add mod">
        <pc:chgData name="Surendra Kc" userId="880eb05b-cc72-4250-920b-6630e35cf82c" providerId="ADAL" clId="{0605D286-3037-4AF7-8C9D-0D776B11C14A}" dt="2024-12-10T12:03:49.186" v="157" actId="5793"/>
        <pc:sldMkLst>
          <pc:docMk/>
          <pc:sldMk cId="3120892286" sldId="273"/>
        </pc:sldMkLst>
        <pc:spChg chg="mod">
          <ac:chgData name="Surendra Kc" userId="880eb05b-cc72-4250-920b-6630e35cf82c" providerId="ADAL" clId="{0605D286-3037-4AF7-8C9D-0D776B11C14A}" dt="2024-12-10T12:03:49.186" v="157" actId="5793"/>
          <ac:spMkLst>
            <pc:docMk/>
            <pc:sldMk cId="3120892286" sldId="273"/>
            <ac:spMk id="3" creationId="{71913B0F-4F6C-19B3-B651-98475D833399}"/>
          </ac:spMkLst>
        </pc:spChg>
      </pc:sldChg>
      <pc:sldChg chg="modSp add mod">
        <pc:chgData name="Surendra Kc" userId="880eb05b-cc72-4250-920b-6630e35cf82c" providerId="ADAL" clId="{0605D286-3037-4AF7-8C9D-0D776B11C14A}" dt="2024-12-10T12:04:14.647" v="176" actId="20577"/>
        <pc:sldMkLst>
          <pc:docMk/>
          <pc:sldMk cId="4165953041" sldId="274"/>
        </pc:sldMkLst>
        <pc:spChg chg="mod">
          <ac:chgData name="Surendra Kc" userId="880eb05b-cc72-4250-920b-6630e35cf82c" providerId="ADAL" clId="{0605D286-3037-4AF7-8C9D-0D776B11C14A}" dt="2024-12-10T12:04:14.647" v="176" actId="20577"/>
          <ac:spMkLst>
            <pc:docMk/>
            <pc:sldMk cId="4165953041" sldId="274"/>
            <ac:spMk id="3" creationId="{F3B3B300-4310-28F9-F668-AEDAA49B6324}"/>
          </ac:spMkLst>
        </pc:spChg>
      </pc:sldChg>
      <pc:sldChg chg="modSp add mod">
        <pc:chgData name="Surendra Kc" userId="880eb05b-cc72-4250-920b-6630e35cf82c" providerId="ADAL" clId="{0605D286-3037-4AF7-8C9D-0D776B11C14A}" dt="2024-12-10T12:04:41.965" v="194" actId="20577"/>
        <pc:sldMkLst>
          <pc:docMk/>
          <pc:sldMk cId="3494578441" sldId="275"/>
        </pc:sldMkLst>
        <pc:spChg chg="mod">
          <ac:chgData name="Surendra Kc" userId="880eb05b-cc72-4250-920b-6630e35cf82c" providerId="ADAL" clId="{0605D286-3037-4AF7-8C9D-0D776B11C14A}" dt="2024-12-10T12:04:41.965" v="194" actId="20577"/>
          <ac:spMkLst>
            <pc:docMk/>
            <pc:sldMk cId="3494578441" sldId="275"/>
            <ac:spMk id="3" creationId="{812EBB2E-7E8A-7110-FC64-7C4C447E998A}"/>
          </ac:spMkLst>
        </pc:spChg>
      </pc:sldChg>
      <pc:sldChg chg="modSp new mod">
        <pc:chgData name="Surendra Kc" userId="880eb05b-cc72-4250-920b-6630e35cf82c" providerId="ADAL" clId="{0605D286-3037-4AF7-8C9D-0D776B11C14A}" dt="2024-12-10T12:08:57.849" v="261" actId="5793"/>
        <pc:sldMkLst>
          <pc:docMk/>
          <pc:sldMk cId="878505626" sldId="276"/>
        </pc:sldMkLst>
        <pc:spChg chg="mod">
          <ac:chgData name="Surendra Kc" userId="880eb05b-cc72-4250-920b-6630e35cf82c" providerId="ADAL" clId="{0605D286-3037-4AF7-8C9D-0D776B11C14A}" dt="2024-12-10T12:08:52.614" v="240" actId="20577"/>
          <ac:spMkLst>
            <pc:docMk/>
            <pc:sldMk cId="878505626" sldId="276"/>
            <ac:spMk id="2" creationId="{34E705F7-954F-881F-7DBD-36EB43AA8716}"/>
          </ac:spMkLst>
        </pc:spChg>
        <pc:spChg chg="mod">
          <ac:chgData name="Surendra Kc" userId="880eb05b-cc72-4250-920b-6630e35cf82c" providerId="ADAL" clId="{0605D286-3037-4AF7-8C9D-0D776B11C14A}" dt="2024-12-10T12:08:57.849" v="261" actId="5793"/>
          <ac:spMkLst>
            <pc:docMk/>
            <pc:sldMk cId="878505626" sldId="276"/>
            <ac:spMk id="3" creationId="{97AC4BFB-4ACF-1F81-506B-83FECD23D755}"/>
          </ac:spMkLst>
        </pc:spChg>
      </pc:sldChg>
      <pc:sldChg chg="modSp add del mod">
        <pc:chgData name="Surendra Kc" userId="880eb05b-cc72-4250-920b-6630e35cf82c" providerId="ADAL" clId="{0605D286-3037-4AF7-8C9D-0D776B11C14A}" dt="2024-12-10T12:05:40.775" v="197" actId="47"/>
        <pc:sldMkLst>
          <pc:docMk/>
          <pc:sldMk cId="3774975563" sldId="276"/>
        </pc:sldMkLst>
        <pc:spChg chg="mod">
          <ac:chgData name="Surendra Kc" userId="880eb05b-cc72-4250-920b-6630e35cf82c" providerId="ADAL" clId="{0605D286-3037-4AF7-8C9D-0D776B11C14A}" dt="2024-12-10T12:05:13.414" v="196" actId="6549"/>
          <ac:spMkLst>
            <pc:docMk/>
            <pc:sldMk cId="3774975563" sldId="276"/>
            <ac:spMk id="3" creationId="{BD700639-0E4E-64B6-9BB7-4A81E92CE11C}"/>
          </ac:spMkLst>
        </pc:spChg>
      </pc:sldChg>
      <pc:sldChg chg="modSp new mod">
        <pc:chgData name="Surendra Kc" userId="880eb05b-cc72-4250-920b-6630e35cf82c" providerId="ADAL" clId="{0605D286-3037-4AF7-8C9D-0D776B11C14A}" dt="2024-12-10T12:09:20.783" v="267" actId="20577"/>
        <pc:sldMkLst>
          <pc:docMk/>
          <pc:sldMk cId="2927196345" sldId="277"/>
        </pc:sldMkLst>
        <pc:spChg chg="mod">
          <ac:chgData name="Surendra Kc" userId="880eb05b-cc72-4250-920b-6630e35cf82c" providerId="ADAL" clId="{0605D286-3037-4AF7-8C9D-0D776B11C14A}" dt="2024-12-10T12:09:20.783" v="267" actId="20577"/>
          <ac:spMkLst>
            <pc:docMk/>
            <pc:sldMk cId="2927196345" sldId="277"/>
            <ac:spMk id="2" creationId="{B212C73D-722C-F74A-998C-17DE653A09FC}"/>
          </ac:spMkLst>
        </pc:spChg>
        <pc:spChg chg="mod">
          <ac:chgData name="Surendra Kc" userId="880eb05b-cc72-4250-920b-6630e35cf82c" providerId="ADAL" clId="{0605D286-3037-4AF7-8C9D-0D776B11C14A}" dt="2024-12-10T12:09:18.596" v="265" actId="21"/>
          <ac:spMkLst>
            <pc:docMk/>
            <pc:sldMk cId="2927196345" sldId="277"/>
            <ac:spMk id="3" creationId="{00E2B3DE-3B8E-0E1D-F0BD-FA891297D163}"/>
          </ac:spMkLst>
        </pc:spChg>
      </pc:sldChg>
      <pc:sldChg chg="modSp new mod">
        <pc:chgData name="Surendra Kc" userId="880eb05b-cc72-4250-920b-6630e35cf82c" providerId="ADAL" clId="{0605D286-3037-4AF7-8C9D-0D776B11C14A}" dt="2024-12-10T12:09:35.911" v="273"/>
        <pc:sldMkLst>
          <pc:docMk/>
          <pc:sldMk cId="1689031364" sldId="278"/>
        </pc:sldMkLst>
        <pc:spChg chg="mod">
          <ac:chgData name="Surendra Kc" userId="880eb05b-cc72-4250-920b-6630e35cf82c" providerId="ADAL" clId="{0605D286-3037-4AF7-8C9D-0D776B11C14A}" dt="2024-12-10T12:09:35.911" v="273"/>
          <ac:spMkLst>
            <pc:docMk/>
            <pc:sldMk cId="1689031364" sldId="278"/>
            <ac:spMk id="2" creationId="{2F255BCB-992A-B1DA-693B-2F9430645253}"/>
          </ac:spMkLst>
        </pc:spChg>
        <pc:spChg chg="mod">
          <ac:chgData name="Surendra Kc" userId="880eb05b-cc72-4250-920b-6630e35cf82c" providerId="ADAL" clId="{0605D286-3037-4AF7-8C9D-0D776B11C14A}" dt="2024-12-10T12:09:34.821" v="272" actId="27636"/>
          <ac:spMkLst>
            <pc:docMk/>
            <pc:sldMk cId="1689031364" sldId="278"/>
            <ac:spMk id="3" creationId="{F96035E7-44E0-9BD1-F3C8-34EBBC508075}"/>
          </ac:spMkLst>
        </pc:spChg>
      </pc:sldChg>
      <pc:sldChg chg="addSp delSp modSp new mod">
        <pc:chgData name="Surendra Kc" userId="880eb05b-cc72-4250-920b-6630e35cf82c" providerId="ADAL" clId="{0605D286-3037-4AF7-8C9D-0D776B11C14A}" dt="2024-12-10T12:10:12.447" v="283" actId="20577"/>
        <pc:sldMkLst>
          <pc:docMk/>
          <pc:sldMk cId="1945640495" sldId="279"/>
        </pc:sldMkLst>
        <pc:spChg chg="mod">
          <ac:chgData name="Surendra Kc" userId="880eb05b-cc72-4250-920b-6630e35cf82c" providerId="ADAL" clId="{0605D286-3037-4AF7-8C9D-0D776B11C14A}" dt="2024-12-10T12:10:12.447" v="283" actId="20577"/>
          <ac:spMkLst>
            <pc:docMk/>
            <pc:sldMk cId="1945640495" sldId="279"/>
            <ac:spMk id="2" creationId="{DB53519A-2B20-A731-E853-6BBA4C49CC6E}"/>
          </ac:spMkLst>
        </pc:spChg>
        <pc:spChg chg="add del mod">
          <ac:chgData name="Surendra Kc" userId="880eb05b-cc72-4250-920b-6630e35cf82c" providerId="ADAL" clId="{0605D286-3037-4AF7-8C9D-0D776B11C14A}" dt="2024-12-10T12:10:10.289" v="280" actId="27636"/>
          <ac:spMkLst>
            <pc:docMk/>
            <pc:sldMk cId="1945640495" sldId="279"/>
            <ac:spMk id="3" creationId="{B6B4A85D-E66B-E03A-FCDC-24ED96089E4E}"/>
          </ac:spMkLst>
        </pc:spChg>
        <pc:spChg chg="add mod">
          <ac:chgData name="Surendra Kc" userId="880eb05b-cc72-4250-920b-6630e35cf82c" providerId="ADAL" clId="{0605D286-3037-4AF7-8C9D-0D776B11C14A}" dt="2024-12-10T12:09:59.185" v="276"/>
          <ac:spMkLst>
            <pc:docMk/>
            <pc:sldMk cId="1945640495" sldId="279"/>
            <ac:spMk id="6" creationId="{52F96A13-7D6D-C0B9-1B77-2855BA957320}"/>
          </ac:spMkLst>
        </pc:spChg>
        <pc:spChg chg="add mod">
          <ac:chgData name="Surendra Kc" userId="880eb05b-cc72-4250-920b-6630e35cf82c" providerId="ADAL" clId="{0605D286-3037-4AF7-8C9D-0D776B11C14A}" dt="2024-12-10T12:09:59.185" v="276"/>
          <ac:spMkLst>
            <pc:docMk/>
            <pc:sldMk cId="1945640495" sldId="279"/>
            <ac:spMk id="7" creationId="{9F4FACB8-3E60-E795-2C94-DEEC930DB7F9}"/>
          </ac:spMkLst>
        </pc:spChg>
        <pc:spChg chg="add mod">
          <ac:chgData name="Surendra Kc" userId="880eb05b-cc72-4250-920b-6630e35cf82c" providerId="ADAL" clId="{0605D286-3037-4AF7-8C9D-0D776B11C14A}" dt="2024-12-10T12:09:59.185" v="276"/>
          <ac:spMkLst>
            <pc:docMk/>
            <pc:sldMk cId="1945640495" sldId="279"/>
            <ac:spMk id="8" creationId="{6D65DE17-011A-CD0A-60EC-BE0EAE46A8EF}"/>
          </ac:spMkLst>
        </pc:spChg>
        <pc:spChg chg="add mod">
          <ac:chgData name="Surendra Kc" userId="880eb05b-cc72-4250-920b-6630e35cf82c" providerId="ADAL" clId="{0605D286-3037-4AF7-8C9D-0D776B11C14A}" dt="2024-12-10T12:09:59.185" v="276"/>
          <ac:spMkLst>
            <pc:docMk/>
            <pc:sldMk cId="1945640495" sldId="279"/>
            <ac:spMk id="9" creationId="{5B07193C-3998-2865-4547-65F377D50E97}"/>
          </ac:spMkLst>
        </pc:spChg>
        <pc:spChg chg="add mod">
          <ac:chgData name="Surendra Kc" userId="880eb05b-cc72-4250-920b-6630e35cf82c" providerId="ADAL" clId="{0605D286-3037-4AF7-8C9D-0D776B11C14A}" dt="2024-12-10T12:09:59.185" v="276"/>
          <ac:spMkLst>
            <pc:docMk/>
            <pc:sldMk cId="1945640495" sldId="279"/>
            <ac:spMk id="10" creationId="{FF40F316-C096-983F-B4EC-1CDAC7B27BAA}"/>
          </ac:spMkLst>
        </pc:spChg>
        <pc:spChg chg="add mod">
          <ac:chgData name="Surendra Kc" userId="880eb05b-cc72-4250-920b-6630e35cf82c" providerId="ADAL" clId="{0605D286-3037-4AF7-8C9D-0D776B11C14A}" dt="2024-12-10T12:09:59.185" v="276"/>
          <ac:spMkLst>
            <pc:docMk/>
            <pc:sldMk cId="1945640495" sldId="279"/>
            <ac:spMk id="11" creationId="{532C0911-C6FD-8BB3-BFF6-D0360F9316EA}"/>
          </ac:spMkLst>
        </pc:spChg>
        <pc:spChg chg="add mod">
          <ac:chgData name="Surendra Kc" userId="880eb05b-cc72-4250-920b-6630e35cf82c" providerId="ADAL" clId="{0605D286-3037-4AF7-8C9D-0D776B11C14A}" dt="2024-12-10T12:09:59.185" v="276"/>
          <ac:spMkLst>
            <pc:docMk/>
            <pc:sldMk cId="1945640495" sldId="279"/>
            <ac:spMk id="12" creationId="{D53F6EF8-19F6-37C7-D8B7-EF94E23E1FFB}"/>
          </ac:spMkLst>
        </pc:spChg>
        <pc:spChg chg="add mod">
          <ac:chgData name="Surendra Kc" userId="880eb05b-cc72-4250-920b-6630e35cf82c" providerId="ADAL" clId="{0605D286-3037-4AF7-8C9D-0D776B11C14A}" dt="2024-12-10T12:09:59.185" v="276"/>
          <ac:spMkLst>
            <pc:docMk/>
            <pc:sldMk cId="1945640495" sldId="279"/>
            <ac:spMk id="13" creationId="{3153A1E9-AB14-5296-BD7E-7D13D78523D4}"/>
          </ac:spMkLst>
        </pc:spChg>
        <pc:spChg chg="add mod">
          <ac:chgData name="Surendra Kc" userId="880eb05b-cc72-4250-920b-6630e35cf82c" providerId="ADAL" clId="{0605D286-3037-4AF7-8C9D-0D776B11C14A}" dt="2024-12-10T12:09:59.185" v="276"/>
          <ac:spMkLst>
            <pc:docMk/>
            <pc:sldMk cId="1945640495" sldId="279"/>
            <ac:spMk id="14" creationId="{54942695-DF51-2C68-359E-61D7F22327D2}"/>
          </ac:spMkLst>
        </pc:spChg>
        <pc:spChg chg="add mod">
          <ac:chgData name="Surendra Kc" userId="880eb05b-cc72-4250-920b-6630e35cf82c" providerId="ADAL" clId="{0605D286-3037-4AF7-8C9D-0D776B11C14A}" dt="2024-12-10T12:09:59.185" v="276"/>
          <ac:spMkLst>
            <pc:docMk/>
            <pc:sldMk cId="1945640495" sldId="279"/>
            <ac:spMk id="15" creationId="{A2FE2C98-F131-556A-ACA2-7CF7ECDBC3EC}"/>
          </ac:spMkLst>
        </pc:spChg>
        <pc:spChg chg="add mod">
          <ac:chgData name="Surendra Kc" userId="880eb05b-cc72-4250-920b-6630e35cf82c" providerId="ADAL" clId="{0605D286-3037-4AF7-8C9D-0D776B11C14A}" dt="2024-12-10T12:09:59.185" v="276"/>
          <ac:spMkLst>
            <pc:docMk/>
            <pc:sldMk cId="1945640495" sldId="279"/>
            <ac:spMk id="16" creationId="{029E512E-9A8B-1A7E-4299-A88DD70E9BF5}"/>
          </ac:spMkLst>
        </pc:spChg>
        <pc:spChg chg="add mod">
          <ac:chgData name="Surendra Kc" userId="880eb05b-cc72-4250-920b-6630e35cf82c" providerId="ADAL" clId="{0605D286-3037-4AF7-8C9D-0D776B11C14A}" dt="2024-12-10T12:09:59.185" v="276"/>
          <ac:spMkLst>
            <pc:docMk/>
            <pc:sldMk cId="1945640495" sldId="279"/>
            <ac:spMk id="17" creationId="{A5EB1EF8-4C35-0294-F3DA-EEA4DD86BAB9}"/>
          </ac:spMkLst>
        </pc:spChg>
        <pc:spChg chg="add mod">
          <ac:chgData name="Surendra Kc" userId="880eb05b-cc72-4250-920b-6630e35cf82c" providerId="ADAL" clId="{0605D286-3037-4AF7-8C9D-0D776B11C14A}" dt="2024-12-10T12:09:59.185" v="276"/>
          <ac:spMkLst>
            <pc:docMk/>
            <pc:sldMk cId="1945640495" sldId="279"/>
            <ac:spMk id="18" creationId="{0EFA51BC-D422-657C-4F78-BD799B6B081B}"/>
          </ac:spMkLst>
        </pc:spChg>
        <pc:spChg chg="add mod">
          <ac:chgData name="Surendra Kc" userId="880eb05b-cc72-4250-920b-6630e35cf82c" providerId="ADAL" clId="{0605D286-3037-4AF7-8C9D-0D776B11C14A}" dt="2024-12-10T12:09:59.185" v="276"/>
          <ac:spMkLst>
            <pc:docMk/>
            <pc:sldMk cId="1945640495" sldId="279"/>
            <ac:spMk id="19" creationId="{3D669ED7-5CB8-99E3-8B47-436F45B16647}"/>
          </ac:spMkLst>
        </pc:spChg>
        <pc:spChg chg="add mod">
          <ac:chgData name="Surendra Kc" userId="880eb05b-cc72-4250-920b-6630e35cf82c" providerId="ADAL" clId="{0605D286-3037-4AF7-8C9D-0D776B11C14A}" dt="2024-12-10T12:09:59.185" v="276"/>
          <ac:spMkLst>
            <pc:docMk/>
            <pc:sldMk cId="1945640495" sldId="279"/>
            <ac:spMk id="20" creationId="{A37BE39C-6331-2DDF-AF31-6C5BC82809F3}"/>
          </ac:spMkLst>
        </pc:spChg>
        <pc:spChg chg="add mod">
          <ac:chgData name="Surendra Kc" userId="880eb05b-cc72-4250-920b-6630e35cf82c" providerId="ADAL" clId="{0605D286-3037-4AF7-8C9D-0D776B11C14A}" dt="2024-12-10T12:09:59.185" v="276"/>
          <ac:spMkLst>
            <pc:docMk/>
            <pc:sldMk cId="1945640495" sldId="279"/>
            <ac:spMk id="21" creationId="{F5858565-67C1-786B-E9C2-18C0FCE89F86}"/>
          </ac:spMkLst>
        </pc:spChg>
        <pc:spChg chg="add mod">
          <ac:chgData name="Surendra Kc" userId="880eb05b-cc72-4250-920b-6630e35cf82c" providerId="ADAL" clId="{0605D286-3037-4AF7-8C9D-0D776B11C14A}" dt="2024-12-10T12:09:59.185" v="276"/>
          <ac:spMkLst>
            <pc:docMk/>
            <pc:sldMk cId="1945640495" sldId="279"/>
            <ac:spMk id="22" creationId="{7ABF9265-7190-4CE3-A8B4-9E5B2DC16D2C}"/>
          </ac:spMkLst>
        </pc:spChg>
        <pc:spChg chg="add mod">
          <ac:chgData name="Surendra Kc" userId="880eb05b-cc72-4250-920b-6630e35cf82c" providerId="ADAL" clId="{0605D286-3037-4AF7-8C9D-0D776B11C14A}" dt="2024-12-10T12:09:59.185" v="276"/>
          <ac:spMkLst>
            <pc:docMk/>
            <pc:sldMk cId="1945640495" sldId="279"/>
            <ac:spMk id="23" creationId="{83986FB8-224F-F16E-AFD3-6AC71BEF9D4C}"/>
          </ac:spMkLst>
        </pc:spChg>
        <pc:spChg chg="add mod">
          <ac:chgData name="Surendra Kc" userId="880eb05b-cc72-4250-920b-6630e35cf82c" providerId="ADAL" clId="{0605D286-3037-4AF7-8C9D-0D776B11C14A}" dt="2024-12-10T12:09:59.185" v="276"/>
          <ac:spMkLst>
            <pc:docMk/>
            <pc:sldMk cId="1945640495" sldId="279"/>
            <ac:spMk id="24" creationId="{69ED6B8B-4C09-E8F3-30B0-8023223F32FF}"/>
          </ac:spMkLst>
        </pc:spChg>
        <pc:spChg chg="add mod">
          <ac:chgData name="Surendra Kc" userId="880eb05b-cc72-4250-920b-6630e35cf82c" providerId="ADAL" clId="{0605D286-3037-4AF7-8C9D-0D776B11C14A}" dt="2024-12-10T12:09:59.185" v="276"/>
          <ac:spMkLst>
            <pc:docMk/>
            <pc:sldMk cId="1945640495" sldId="279"/>
            <ac:spMk id="25" creationId="{36C9B080-6863-0C03-B94D-94E2188888F5}"/>
          </ac:spMkLst>
        </pc:spChg>
        <pc:spChg chg="add mod">
          <ac:chgData name="Surendra Kc" userId="880eb05b-cc72-4250-920b-6630e35cf82c" providerId="ADAL" clId="{0605D286-3037-4AF7-8C9D-0D776B11C14A}" dt="2024-12-10T12:09:59.185" v="276"/>
          <ac:spMkLst>
            <pc:docMk/>
            <pc:sldMk cId="1945640495" sldId="279"/>
            <ac:spMk id="26" creationId="{64954829-6BBA-912F-6BBF-82AF177CDBF6}"/>
          </ac:spMkLst>
        </pc:spChg>
        <pc:spChg chg="add mod">
          <ac:chgData name="Surendra Kc" userId="880eb05b-cc72-4250-920b-6630e35cf82c" providerId="ADAL" clId="{0605D286-3037-4AF7-8C9D-0D776B11C14A}" dt="2024-12-10T12:09:59.185" v="276"/>
          <ac:spMkLst>
            <pc:docMk/>
            <pc:sldMk cId="1945640495" sldId="279"/>
            <ac:spMk id="27" creationId="{76CDB98F-F7E2-EA8C-4D16-F25555FE6507}"/>
          </ac:spMkLst>
        </pc:spChg>
        <pc:spChg chg="add mod">
          <ac:chgData name="Surendra Kc" userId="880eb05b-cc72-4250-920b-6630e35cf82c" providerId="ADAL" clId="{0605D286-3037-4AF7-8C9D-0D776B11C14A}" dt="2024-12-10T12:09:59.185" v="276"/>
          <ac:spMkLst>
            <pc:docMk/>
            <pc:sldMk cId="1945640495" sldId="279"/>
            <ac:spMk id="28" creationId="{BEC5CEE1-49B9-2416-6148-BE7217DCD57B}"/>
          </ac:spMkLst>
        </pc:spChg>
        <pc:spChg chg="add mod">
          <ac:chgData name="Surendra Kc" userId="880eb05b-cc72-4250-920b-6630e35cf82c" providerId="ADAL" clId="{0605D286-3037-4AF7-8C9D-0D776B11C14A}" dt="2024-12-10T12:09:59.185" v="276"/>
          <ac:spMkLst>
            <pc:docMk/>
            <pc:sldMk cId="1945640495" sldId="279"/>
            <ac:spMk id="29" creationId="{5FDB78A0-BC51-D4C1-62D6-6CF76A685610}"/>
          </ac:spMkLst>
        </pc:spChg>
        <pc:spChg chg="add mod">
          <ac:chgData name="Surendra Kc" userId="880eb05b-cc72-4250-920b-6630e35cf82c" providerId="ADAL" clId="{0605D286-3037-4AF7-8C9D-0D776B11C14A}" dt="2024-12-10T12:09:59.185" v="276"/>
          <ac:spMkLst>
            <pc:docMk/>
            <pc:sldMk cId="1945640495" sldId="279"/>
            <ac:spMk id="30" creationId="{C0DD15B8-CA9D-6D70-DE38-016C43AEE338}"/>
          </ac:spMkLst>
        </pc:spChg>
        <pc:spChg chg="add mod">
          <ac:chgData name="Surendra Kc" userId="880eb05b-cc72-4250-920b-6630e35cf82c" providerId="ADAL" clId="{0605D286-3037-4AF7-8C9D-0D776B11C14A}" dt="2024-12-10T12:09:59.185" v="276"/>
          <ac:spMkLst>
            <pc:docMk/>
            <pc:sldMk cId="1945640495" sldId="279"/>
            <ac:spMk id="31" creationId="{C28E4FE7-61A6-EB7A-85C6-72EB1B598B3A}"/>
          </ac:spMkLst>
        </pc:spChg>
        <pc:spChg chg="add mod">
          <ac:chgData name="Surendra Kc" userId="880eb05b-cc72-4250-920b-6630e35cf82c" providerId="ADAL" clId="{0605D286-3037-4AF7-8C9D-0D776B11C14A}" dt="2024-12-10T12:09:59.185" v="276"/>
          <ac:spMkLst>
            <pc:docMk/>
            <pc:sldMk cId="1945640495" sldId="279"/>
            <ac:spMk id="32" creationId="{083A6079-F366-6CCD-C3F7-00AF4543E8E0}"/>
          </ac:spMkLst>
        </pc:spChg>
        <pc:spChg chg="add mod">
          <ac:chgData name="Surendra Kc" userId="880eb05b-cc72-4250-920b-6630e35cf82c" providerId="ADAL" clId="{0605D286-3037-4AF7-8C9D-0D776B11C14A}" dt="2024-12-10T12:09:59.185" v="276"/>
          <ac:spMkLst>
            <pc:docMk/>
            <pc:sldMk cId="1945640495" sldId="279"/>
            <ac:spMk id="33" creationId="{D9CBBD8A-53EA-9BBA-BF57-5631D21696DF}"/>
          </ac:spMkLst>
        </pc:spChg>
        <pc:spChg chg="add mod">
          <ac:chgData name="Surendra Kc" userId="880eb05b-cc72-4250-920b-6630e35cf82c" providerId="ADAL" clId="{0605D286-3037-4AF7-8C9D-0D776B11C14A}" dt="2024-12-10T12:09:59.185" v="276"/>
          <ac:spMkLst>
            <pc:docMk/>
            <pc:sldMk cId="1945640495" sldId="279"/>
            <ac:spMk id="34" creationId="{5E282A2A-5248-F8E7-CFEE-842702C13607}"/>
          </ac:spMkLst>
        </pc:spChg>
        <pc:spChg chg="add mod">
          <ac:chgData name="Surendra Kc" userId="880eb05b-cc72-4250-920b-6630e35cf82c" providerId="ADAL" clId="{0605D286-3037-4AF7-8C9D-0D776B11C14A}" dt="2024-12-10T12:09:59.185" v="276"/>
          <ac:spMkLst>
            <pc:docMk/>
            <pc:sldMk cId="1945640495" sldId="279"/>
            <ac:spMk id="35" creationId="{D953D680-F1EE-B3E6-0B8C-7C7ADA637B10}"/>
          </ac:spMkLst>
        </pc:spChg>
        <pc:spChg chg="add mod">
          <ac:chgData name="Surendra Kc" userId="880eb05b-cc72-4250-920b-6630e35cf82c" providerId="ADAL" clId="{0605D286-3037-4AF7-8C9D-0D776B11C14A}" dt="2024-12-10T12:09:59.185" v="276"/>
          <ac:spMkLst>
            <pc:docMk/>
            <pc:sldMk cId="1945640495" sldId="279"/>
            <ac:spMk id="36" creationId="{33CBD80F-F6CF-7A1F-91F3-6E6230253565}"/>
          </ac:spMkLst>
        </pc:spChg>
        <pc:spChg chg="add mod">
          <ac:chgData name="Surendra Kc" userId="880eb05b-cc72-4250-920b-6630e35cf82c" providerId="ADAL" clId="{0605D286-3037-4AF7-8C9D-0D776B11C14A}" dt="2024-12-10T12:09:59.185" v="276"/>
          <ac:spMkLst>
            <pc:docMk/>
            <pc:sldMk cId="1945640495" sldId="279"/>
            <ac:spMk id="37" creationId="{0058503A-AB4C-83D0-9542-B9FB6104CF03}"/>
          </ac:spMkLst>
        </pc:spChg>
        <pc:spChg chg="add mod">
          <ac:chgData name="Surendra Kc" userId="880eb05b-cc72-4250-920b-6630e35cf82c" providerId="ADAL" clId="{0605D286-3037-4AF7-8C9D-0D776B11C14A}" dt="2024-12-10T12:09:59.185" v="276"/>
          <ac:spMkLst>
            <pc:docMk/>
            <pc:sldMk cId="1945640495" sldId="279"/>
            <ac:spMk id="38" creationId="{E6C5C666-CCB0-6D3D-4EA7-6084955F3E30}"/>
          </ac:spMkLst>
        </pc:spChg>
        <pc:spChg chg="add mod">
          <ac:chgData name="Surendra Kc" userId="880eb05b-cc72-4250-920b-6630e35cf82c" providerId="ADAL" clId="{0605D286-3037-4AF7-8C9D-0D776B11C14A}" dt="2024-12-10T12:09:59.185" v="276"/>
          <ac:spMkLst>
            <pc:docMk/>
            <pc:sldMk cId="1945640495" sldId="279"/>
            <ac:spMk id="39" creationId="{D24D09F4-FEEF-B23F-0093-1E58EF0D697A}"/>
          </ac:spMkLst>
        </pc:spChg>
        <pc:spChg chg="add mod">
          <ac:chgData name="Surendra Kc" userId="880eb05b-cc72-4250-920b-6630e35cf82c" providerId="ADAL" clId="{0605D286-3037-4AF7-8C9D-0D776B11C14A}" dt="2024-12-10T12:09:59.185" v="276"/>
          <ac:spMkLst>
            <pc:docMk/>
            <pc:sldMk cId="1945640495" sldId="279"/>
            <ac:spMk id="40" creationId="{1EF1D1C1-72A7-BC8A-28DF-D7355F75B04F}"/>
          </ac:spMkLst>
        </pc:spChg>
        <pc:spChg chg="add mod">
          <ac:chgData name="Surendra Kc" userId="880eb05b-cc72-4250-920b-6630e35cf82c" providerId="ADAL" clId="{0605D286-3037-4AF7-8C9D-0D776B11C14A}" dt="2024-12-10T12:09:59.185" v="276"/>
          <ac:spMkLst>
            <pc:docMk/>
            <pc:sldMk cId="1945640495" sldId="279"/>
            <ac:spMk id="41" creationId="{8E45153D-DE66-9FEB-5983-50B66E35A96A}"/>
          </ac:spMkLst>
        </pc:spChg>
        <pc:spChg chg="add mod">
          <ac:chgData name="Surendra Kc" userId="880eb05b-cc72-4250-920b-6630e35cf82c" providerId="ADAL" clId="{0605D286-3037-4AF7-8C9D-0D776B11C14A}" dt="2024-12-10T12:09:59.185" v="276"/>
          <ac:spMkLst>
            <pc:docMk/>
            <pc:sldMk cId="1945640495" sldId="279"/>
            <ac:spMk id="42" creationId="{AF772478-F81B-9A88-3794-E98E4429C4C8}"/>
          </ac:spMkLst>
        </pc:spChg>
        <pc:spChg chg="add mod">
          <ac:chgData name="Surendra Kc" userId="880eb05b-cc72-4250-920b-6630e35cf82c" providerId="ADAL" clId="{0605D286-3037-4AF7-8C9D-0D776B11C14A}" dt="2024-12-10T12:09:59.185" v="276"/>
          <ac:spMkLst>
            <pc:docMk/>
            <pc:sldMk cId="1945640495" sldId="279"/>
            <ac:spMk id="43" creationId="{9D7852F2-827C-44AD-30F2-5290E5320DDE}"/>
          </ac:spMkLst>
        </pc:spChg>
        <pc:spChg chg="add mod">
          <ac:chgData name="Surendra Kc" userId="880eb05b-cc72-4250-920b-6630e35cf82c" providerId="ADAL" clId="{0605D286-3037-4AF7-8C9D-0D776B11C14A}" dt="2024-12-10T12:09:59.185" v="276"/>
          <ac:spMkLst>
            <pc:docMk/>
            <pc:sldMk cId="1945640495" sldId="279"/>
            <ac:spMk id="44" creationId="{410E59FB-4593-577D-8649-5CAC087FC5BA}"/>
          </ac:spMkLst>
        </pc:spChg>
        <pc:spChg chg="add mod">
          <ac:chgData name="Surendra Kc" userId="880eb05b-cc72-4250-920b-6630e35cf82c" providerId="ADAL" clId="{0605D286-3037-4AF7-8C9D-0D776B11C14A}" dt="2024-12-10T12:09:59.185" v="276"/>
          <ac:spMkLst>
            <pc:docMk/>
            <pc:sldMk cId="1945640495" sldId="279"/>
            <ac:spMk id="45" creationId="{A6D68CEF-6525-DE9F-ACF8-9575FF111FB8}"/>
          </ac:spMkLst>
        </pc:spChg>
        <pc:spChg chg="add mod">
          <ac:chgData name="Surendra Kc" userId="880eb05b-cc72-4250-920b-6630e35cf82c" providerId="ADAL" clId="{0605D286-3037-4AF7-8C9D-0D776B11C14A}" dt="2024-12-10T12:09:59.185" v="276"/>
          <ac:spMkLst>
            <pc:docMk/>
            <pc:sldMk cId="1945640495" sldId="279"/>
            <ac:spMk id="46" creationId="{84394EED-BC53-4745-7D84-06955BB00710}"/>
          </ac:spMkLst>
        </pc:spChg>
        <pc:spChg chg="add mod">
          <ac:chgData name="Surendra Kc" userId="880eb05b-cc72-4250-920b-6630e35cf82c" providerId="ADAL" clId="{0605D286-3037-4AF7-8C9D-0D776B11C14A}" dt="2024-12-10T12:09:59.185" v="276"/>
          <ac:spMkLst>
            <pc:docMk/>
            <pc:sldMk cId="1945640495" sldId="279"/>
            <ac:spMk id="47" creationId="{CCCF3D5A-B653-E267-CAF2-115B15C7CC3B}"/>
          </ac:spMkLst>
        </pc:spChg>
        <pc:spChg chg="add mod">
          <ac:chgData name="Surendra Kc" userId="880eb05b-cc72-4250-920b-6630e35cf82c" providerId="ADAL" clId="{0605D286-3037-4AF7-8C9D-0D776B11C14A}" dt="2024-12-10T12:09:59.185" v="276"/>
          <ac:spMkLst>
            <pc:docMk/>
            <pc:sldMk cId="1945640495" sldId="279"/>
            <ac:spMk id="48" creationId="{9BFCA52E-F8A7-4FAD-6CEB-67EB53D9AE14}"/>
          </ac:spMkLst>
        </pc:spChg>
        <pc:spChg chg="add mod">
          <ac:chgData name="Surendra Kc" userId="880eb05b-cc72-4250-920b-6630e35cf82c" providerId="ADAL" clId="{0605D286-3037-4AF7-8C9D-0D776B11C14A}" dt="2024-12-10T12:09:59.185" v="276"/>
          <ac:spMkLst>
            <pc:docMk/>
            <pc:sldMk cId="1945640495" sldId="279"/>
            <ac:spMk id="49" creationId="{E771C9F1-C412-6A42-42F0-34671FFA964F}"/>
          </ac:spMkLst>
        </pc:spChg>
        <pc:spChg chg="add mod">
          <ac:chgData name="Surendra Kc" userId="880eb05b-cc72-4250-920b-6630e35cf82c" providerId="ADAL" clId="{0605D286-3037-4AF7-8C9D-0D776B11C14A}" dt="2024-12-10T12:09:59.185" v="276"/>
          <ac:spMkLst>
            <pc:docMk/>
            <pc:sldMk cId="1945640495" sldId="279"/>
            <ac:spMk id="50" creationId="{F1501148-9227-E413-C0EB-AE7E496F76E8}"/>
          </ac:spMkLst>
        </pc:spChg>
        <pc:spChg chg="add mod">
          <ac:chgData name="Surendra Kc" userId="880eb05b-cc72-4250-920b-6630e35cf82c" providerId="ADAL" clId="{0605D286-3037-4AF7-8C9D-0D776B11C14A}" dt="2024-12-10T12:09:59.185" v="276"/>
          <ac:spMkLst>
            <pc:docMk/>
            <pc:sldMk cId="1945640495" sldId="279"/>
            <ac:spMk id="51" creationId="{BFFF5E82-3376-5EA2-538E-9FA42C3D0E46}"/>
          </ac:spMkLst>
        </pc:spChg>
        <pc:spChg chg="add mod">
          <ac:chgData name="Surendra Kc" userId="880eb05b-cc72-4250-920b-6630e35cf82c" providerId="ADAL" clId="{0605D286-3037-4AF7-8C9D-0D776B11C14A}" dt="2024-12-10T12:09:59.185" v="276"/>
          <ac:spMkLst>
            <pc:docMk/>
            <pc:sldMk cId="1945640495" sldId="279"/>
            <ac:spMk id="52" creationId="{73688875-F88C-F61A-2B04-B90B8BC6617B}"/>
          </ac:spMkLst>
        </pc:spChg>
        <pc:spChg chg="add mod">
          <ac:chgData name="Surendra Kc" userId="880eb05b-cc72-4250-920b-6630e35cf82c" providerId="ADAL" clId="{0605D286-3037-4AF7-8C9D-0D776B11C14A}" dt="2024-12-10T12:09:59.185" v="276"/>
          <ac:spMkLst>
            <pc:docMk/>
            <pc:sldMk cId="1945640495" sldId="279"/>
            <ac:spMk id="53" creationId="{76705442-D5FC-618F-7B93-F43BF6FF9CC3}"/>
          </ac:spMkLst>
        </pc:spChg>
        <pc:spChg chg="add mod">
          <ac:chgData name="Surendra Kc" userId="880eb05b-cc72-4250-920b-6630e35cf82c" providerId="ADAL" clId="{0605D286-3037-4AF7-8C9D-0D776B11C14A}" dt="2024-12-10T12:09:59.185" v="276"/>
          <ac:spMkLst>
            <pc:docMk/>
            <pc:sldMk cId="1945640495" sldId="279"/>
            <ac:spMk id="54" creationId="{325D1749-0678-F812-566B-880F0D4BB6F6}"/>
          </ac:spMkLst>
        </pc:spChg>
        <pc:spChg chg="add mod">
          <ac:chgData name="Surendra Kc" userId="880eb05b-cc72-4250-920b-6630e35cf82c" providerId="ADAL" clId="{0605D286-3037-4AF7-8C9D-0D776B11C14A}" dt="2024-12-10T12:09:59.185" v="276"/>
          <ac:spMkLst>
            <pc:docMk/>
            <pc:sldMk cId="1945640495" sldId="279"/>
            <ac:spMk id="55" creationId="{A8562E5B-AF0D-3887-4046-6B8873D5495E}"/>
          </ac:spMkLst>
        </pc:spChg>
        <pc:spChg chg="add mod">
          <ac:chgData name="Surendra Kc" userId="880eb05b-cc72-4250-920b-6630e35cf82c" providerId="ADAL" clId="{0605D286-3037-4AF7-8C9D-0D776B11C14A}" dt="2024-12-10T12:09:59.185" v="276"/>
          <ac:spMkLst>
            <pc:docMk/>
            <pc:sldMk cId="1945640495" sldId="279"/>
            <ac:spMk id="56" creationId="{1E2333F8-9B89-68CC-D982-AE23FB2BDDC9}"/>
          </ac:spMkLst>
        </pc:spChg>
        <pc:spChg chg="add mod">
          <ac:chgData name="Surendra Kc" userId="880eb05b-cc72-4250-920b-6630e35cf82c" providerId="ADAL" clId="{0605D286-3037-4AF7-8C9D-0D776B11C14A}" dt="2024-12-10T12:09:59.185" v="276"/>
          <ac:spMkLst>
            <pc:docMk/>
            <pc:sldMk cId="1945640495" sldId="279"/>
            <ac:spMk id="57" creationId="{F1809AF7-0745-548B-BC00-70974E5096E7}"/>
          </ac:spMkLst>
        </pc:spChg>
        <pc:spChg chg="add mod">
          <ac:chgData name="Surendra Kc" userId="880eb05b-cc72-4250-920b-6630e35cf82c" providerId="ADAL" clId="{0605D286-3037-4AF7-8C9D-0D776B11C14A}" dt="2024-12-10T12:09:59.185" v="276"/>
          <ac:spMkLst>
            <pc:docMk/>
            <pc:sldMk cId="1945640495" sldId="279"/>
            <ac:spMk id="58" creationId="{AD46EB34-E2DB-5403-CDD4-ED904B1D661A}"/>
          </ac:spMkLst>
        </pc:spChg>
        <pc:spChg chg="add mod">
          <ac:chgData name="Surendra Kc" userId="880eb05b-cc72-4250-920b-6630e35cf82c" providerId="ADAL" clId="{0605D286-3037-4AF7-8C9D-0D776B11C14A}" dt="2024-12-10T12:09:59.185" v="276"/>
          <ac:spMkLst>
            <pc:docMk/>
            <pc:sldMk cId="1945640495" sldId="279"/>
            <ac:spMk id="59" creationId="{0273066D-17CB-0C2D-CF98-0AB5AF11936E}"/>
          </ac:spMkLst>
        </pc:spChg>
        <pc:spChg chg="add mod">
          <ac:chgData name="Surendra Kc" userId="880eb05b-cc72-4250-920b-6630e35cf82c" providerId="ADAL" clId="{0605D286-3037-4AF7-8C9D-0D776B11C14A}" dt="2024-12-10T12:09:59.185" v="276"/>
          <ac:spMkLst>
            <pc:docMk/>
            <pc:sldMk cId="1945640495" sldId="279"/>
            <ac:spMk id="60" creationId="{7B10167E-401D-A7C2-A2D2-EF9B1D2AE7EA}"/>
          </ac:spMkLst>
        </pc:spChg>
        <pc:spChg chg="add mod">
          <ac:chgData name="Surendra Kc" userId="880eb05b-cc72-4250-920b-6630e35cf82c" providerId="ADAL" clId="{0605D286-3037-4AF7-8C9D-0D776B11C14A}" dt="2024-12-10T12:09:59.185" v="276"/>
          <ac:spMkLst>
            <pc:docMk/>
            <pc:sldMk cId="1945640495" sldId="279"/>
            <ac:spMk id="61" creationId="{84EDF6E7-CF21-8552-DBB9-0A75634D1D8B}"/>
          </ac:spMkLst>
        </pc:spChg>
        <pc:spChg chg="add mod">
          <ac:chgData name="Surendra Kc" userId="880eb05b-cc72-4250-920b-6630e35cf82c" providerId="ADAL" clId="{0605D286-3037-4AF7-8C9D-0D776B11C14A}" dt="2024-12-10T12:09:59.185" v="276"/>
          <ac:spMkLst>
            <pc:docMk/>
            <pc:sldMk cId="1945640495" sldId="279"/>
            <ac:spMk id="62" creationId="{D035F18A-A37D-920C-62A1-B1B34D594C37}"/>
          </ac:spMkLst>
        </pc:spChg>
        <pc:spChg chg="add mod">
          <ac:chgData name="Surendra Kc" userId="880eb05b-cc72-4250-920b-6630e35cf82c" providerId="ADAL" clId="{0605D286-3037-4AF7-8C9D-0D776B11C14A}" dt="2024-12-10T12:09:59.185" v="276"/>
          <ac:spMkLst>
            <pc:docMk/>
            <pc:sldMk cId="1945640495" sldId="279"/>
            <ac:spMk id="63" creationId="{C6CCE6B1-8231-DFA6-8085-188BDB79AAC0}"/>
          </ac:spMkLst>
        </pc:spChg>
        <pc:spChg chg="add mod">
          <ac:chgData name="Surendra Kc" userId="880eb05b-cc72-4250-920b-6630e35cf82c" providerId="ADAL" clId="{0605D286-3037-4AF7-8C9D-0D776B11C14A}" dt="2024-12-10T12:09:59.185" v="276"/>
          <ac:spMkLst>
            <pc:docMk/>
            <pc:sldMk cId="1945640495" sldId="279"/>
            <ac:spMk id="64" creationId="{35DF4BA8-B589-388F-9DE8-DC448B32896C}"/>
          </ac:spMkLst>
        </pc:spChg>
        <pc:spChg chg="add mod">
          <ac:chgData name="Surendra Kc" userId="880eb05b-cc72-4250-920b-6630e35cf82c" providerId="ADAL" clId="{0605D286-3037-4AF7-8C9D-0D776B11C14A}" dt="2024-12-10T12:09:59.185" v="276"/>
          <ac:spMkLst>
            <pc:docMk/>
            <pc:sldMk cId="1945640495" sldId="279"/>
            <ac:spMk id="65" creationId="{77289983-7D03-ED89-6E04-717F8AA236FE}"/>
          </ac:spMkLst>
        </pc:spChg>
        <pc:spChg chg="add mod">
          <ac:chgData name="Surendra Kc" userId="880eb05b-cc72-4250-920b-6630e35cf82c" providerId="ADAL" clId="{0605D286-3037-4AF7-8C9D-0D776B11C14A}" dt="2024-12-10T12:09:59.185" v="276"/>
          <ac:spMkLst>
            <pc:docMk/>
            <pc:sldMk cId="1945640495" sldId="279"/>
            <ac:spMk id="66" creationId="{C71ADB68-AD5A-27A5-ECF7-9DA5CE98C94E}"/>
          </ac:spMkLst>
        </pc:spChg>
        <pc:spChg chg="add mod">
          <ac:chgData name="Surendra Kc" userId="880eb05b-cc72-4250-920b-6630e35cf82c" providerId="ADAL" clId="{0605D286-3037-4AF7-8C9D-0D776B11C14A}" dt="2024-12-10T12:09:59.185" v="276"/>
          <ac:spMkLst>
            <pc:docMk/>
            <pc:sldMk cId="1945640495" sldId="279"/>
            <ac:spMk id="67" creationId="{3CAD1775-9C74-C40B-BD23-601F92F3B382}"/>
          </ac:spMkLst>
        </pc:spChg>
        <pc:spChg chg="add mod">
          <ac:chgData name="Surendra Kc" userId="880eb05b-cc72-4250-920b-6630e35cf82c" providerId="ADAL" clId="{0605D286-3037-4AF7-8C9D-0D776B11C14A}" dt="2024-12-10T12:09:59.185" v="276"/>
          <ac:spMkLst>
            <pc:docMk/>
            <pc:sldMk cId="1945640495" sldId="279"/>
            <ac:spMk id="68" creationId="{73DB463C-989E-6F75-2E3B-64499FAA1B04}"/>
          </ac:spMkLst>
        </pc:spChg>
        <pc:spChg chg="add mod">
          <ac:chgData name="Surendra Kc" userId="880eb05b-cc72-4250-920b-6630e35cf82c" providerId="ADAL" clId="{0605D286-3037-4AF7-8C9D-0D776B11C14A}" dt="2024-12-10T12:09:59.185" v="276"/>
          <ac:spMkLst>
            <pc:docMk/>
            <pc:sldMk cId="1945640495" sldId="279"/>
            <ac:spMk id="69" creationId="{CD44C0F7-E637-C8EE-81EE-FE493837B641}"/>
          </ac:spMkLst>
        </pc:spChg>
        <pc:spChg chg="add mod">
          <ac:chgData name="Surendra Kc" userId="880eb05b-cc72-4250-920b-6630e35cf82c" providerId="ADAL" clId="{0605D286-3037-4AF7-8C9D-0D776B11C14A}" dt="2024-12-10T12:09:59.185" v="276"/>
          <ac:spMkLst>
            <pc:docMk/>
            <pc:sldMk cId="1945640495" sldId="279"/>
            <ac:spMk id="70" creationId="{48740740-0EC1-3B75-D237-CCFDF3A0E2D1}"/>
          </ac:spMkLst>
        </pc:spChg>
        <pc:spChg chg="add mod">
          <ac:chgData name="Surendra Kc" userId="880eb05b-cc72-4250-920b-6630e35cf82c" providerId="ADAL" clId="{0605D286-3037-4AF7-8C9D-0D776B11C14A}" dt="2024-12-10T12:09:59.185" v="276"/>
          <ac:spMkLst>
            <pc:docMk/>
            <pc:sldMk cId="1945640495" sldId="279"/>
            <ac:spMk id="71" creationId="{18809542-84F2-0DAE-6A33-9E24677FA03E}"/>
          </ac:spMkLst>
        </pc:spChg>
        <pc:spChg chg="add mod">
          <ac:chgData name="Surendra Kc" userId="880eb05b-cc72-4250-920b-6630e35cf82c" providerId="ADAL" clId="{0605D286-3037-4AF7-8C9D-0D776B11C14A}" dt="2024-12-10T12:09:59.185" v="276"/>
          <ac:spMkLst>
            <pc:docMk/>
            <pc:sldMk cId="1945640495" sldId="279"/>
            <ac:spMk id="72" creationId="{402D59D4-C360-F649-B407-8E43A3C567E4}"/>
          </ac:spMkLst>
        </pc:spChg>
        <pc:spChg chg="add mod">
          <ac:chgData name="Surendra Kc" userId="880eb05b-cc72-4250-920b-6630e35cf82c" providerId="ADAL" clId="{0605D286-3037-4AF7-8C9D-0D776B11C14A}" dt="2024-12-10T12:09:59.185" v="276"/>
          <ac:spMkLst>
            <pc:docMk/>
            <pc:sldMk cId="1945640495" sldId="279"/>
            <ac:spMk id="73" creationId="{96C8F9C7-DF34-45A2-7E14-039776517485}"/>
          </ac:spMkLst>
        </pc:spChg>
        <pc:spChg chg="add mod">
          <ac:chgData name="Surendra Kc" userId="880eb05b-cc72-4250-920b-6630e35cf82c" providerId="ADAL" clId="{0605D286-3037-4AF7-8C9D-0D776B11C14A}" dt="2024-12-10T12:09:59.185" v="276"/>
          <ac:spMkLst>
            <pc:docMk/>
            <pc:sldMk cId="1945640495" sldId="279"/>
            <ac:spMk id="74" creationId="{033402DD-5952-E27E-67A5-A1AF66FD83D7}"/>
          </ac:spMkLst>
        </pc:spChg>
        <pc:spChg chg="add mod">
          <ac:chgData name="Surendra Kc" userId="880eb05b-cc72-4250-920b-6630e35cf82c" providerId="ADAL" clId="{0605D286-3037-4AF7-8C9D-0D776B11C14A}" dt="2024-12-10T12:09:59.185" v="276"/>
          <ac:spMkLst>
            <pc:docMk/>
            <pc:sldMk cId="1945640495" sldId="279"/>
            <ac:spMk id="75" creationId="{807FDC4B-AE51-2667-D0AD-E8CE5633D4FB}"/>
          </ac:spMkLst>
        </pc:spChg>
        <pc:spChg chg="add mod">
          <ac:chgData name="Surendra Kc" userId="880eb05b-cc72-4250-920b-6630e35cf82c" providerId="ADAL" clId="{0605D286-3037-4AF7-8C9D-0D776B11C14A}" dt="2024-12-10T12:09:59.185" v="276"/>
          <ac:spMkLst>
            <pc:docMk/>
            <pc:sldMk cId="1945640495" sldId="279"/>
            <ac:spMk id="76" creationId="{350F356B-2DA7-95DF-A03F-931F21C7A12E}"/>
          </ac:spMkLst>
        </pc:spChg>
        <pc:spChg chg="add mod">
          <ac:chgData name="Surendra Kc" userId="880eb05b-cc72-4250-920b-6630e35cf82c" providerId="ADAL" clId="{0605D286-3037-4AF7-8C9D-0D776B11C14A}" dt="2024-12-10T12:09:59.185" v="276"/>
          <ac:spMkLst>
            <pc:docMk/>
            <pc:sldMk cId="1945640495" sldId="279"/>
            <ac:spMk id="77" creationId="{51E81721-B94E-CEF0-1DD8-F834E0A1D2D9}"/>
          </ac:spMkLst>
        </pc:spChg>
        <pc:spChg chg="add mod">
          <ac:chgData name="Surendra Kc" userId="880eb05b-cc72-4250-920b-6630e35cf82c" providerId="ADAL" clId="{0605D286-3037-4AF7-8C9D-0D776B11C14A}" dt="2024-12-10T12:09:59.185" v="276"/>
          <ac:spMkLst>
            <pc:docMk/>
            <pc:sldMk cId="1945640495" sldId="279"/>
            <ac:spMk id="78" creationId="{2961516E-5780-A8EE-E3D6-76AF0FB9C562}"/>
          </ac:spMkLst>
        </pc:spChg>
        <pc:spChg chg="add mod">
          <ac:chgData name="Surendra Kc" userId="880eb05b-cc72-4250-920b-6630e35cf82c" providerId="ADAL" clId="{0605D286-3037-4AF7-8C9D-0D776B11C14A}" dt="2024-12-10T12:09:59.185" v="276"/>
          <ac:spMkLst>
            <pc:docMk/>
            <pc:sldMk cId="1945640495" sldId="279"/>
            <ac:spMk id="79" creationId="{0FD304AB-F58C-9166-18B6-63D4B87AC403}"/>
          </ac:spMkLst>
        </pc:spChg>
        <pc:spChg chg="add mod">
          <ac:chgData name="Surendra Kc" userId="880eb05b-cc72-4250-920b-6630e35cf82c" providerId="ADAL" clId="{0605D286-3037-4AF7-8C9D-0D776B11C14A}" dt="2024-12-10T12:09:59.185" v="276"/>
          <ac:spMkLst>
            <pc:docMk/>
            <pc:sldMk cId="1945640495" sldId="279"/>
            <ac:spMk id="80" creationId="{FE59EFC5-BE2D-511B-F093-A2A637591CD3}"/>
          </ac:spMkLst>
        </pc:spChg>
        <pc:spChg chg="add mod">
          <ac:chgData name="Surendra Kc" userId="880eb05b-cc72-4250-920b-6630e35cf82c" providerId="ADAL" clId="{0605D286-3037-4AF7-8C9D-0D776B11C14A}" dt="2024-12-10T12:09:59.185" v="276"/>
          <ac:spMkLst>
            <pc:docMk/>
            <pc:sldMk cId="1945640495" sldId="279"/>
            <ac:spMk id="81" creationId="{FAFE7E0C-422D-C4EC-44AC-76C7821B9577}"/>
          </ac:spMkLst>
        </pc:spChg>
        <pc:spChg chg="add mod">
          <ac:chgData name="Surendra Kc" userId="880eb05b-cc72-4250-920b-6630e35cf82c" providerId="ADAL" clId="{0605D286-3037-4AF7-8C9D-0D776B11C14A}" dt="2024-12-10T12:09:59.185" v="276"/>
          <ac:spMkLst>
            <pc:docMk/>
            <pc:sldMk cId="1945640495" sldId="279"/>
            <ac:spMk id="82" creationId="{33E84A57-8D13-CD81-5CCC-FED4CD37FF7E}"/>
          </ac:spMkLst>
        </pc:spChg>
        <pc:spChg chg="add mod">
          <ac:chgData name="Surendra Kc" userId="880eb05b-cc72-4250-920b-6630e35cf82c" providerId="ADAL" clId="{0605D286-3037-4AF7-8C9D-0D776B11C14A}" dt="2024-12-10T12:09:59.185" v="276"/>
          <ac:spMkLst>
            <pc:docMk/>
            <pc:sldMk cId="1945640495" sldId="279"/>
            <ac:spMk id="83" creationId="{B45E8EFB-A6B7-888C-415F-A603E30F640B}"/>
          </ac:spMkLst>
        </pc:spChg>
        <pc:spChg chg="add mod">
          <ac:chgData name="Surendra Kc" userId="880eb05b-cc72-4250-920b-6630e35cf82c" providerId="ADAL" clId="{0605D286-3037-4AF7-8C9D-0D776B11C14A}" dt="2024-12-10T12:09:59.185" v="276"/>
          <ac:spMkLst>
            <pc:docMk/>
            <pc:sldMk cId="1945640495" sldId="279"/>
            <ac:spMk id="84" creationId="{DDC60EFB-BBC3-2711-C2EB-573D6C63BE5A}"/>
          </ac:spMkLst>
        </pc:spChg>
        <pc:spChg chg="add mod">
          <ac:chgData name="Surendra Kc" userId="880eb05b-cc72-4250-920b-6630e35cf82c" providerId="ADAL" clId="{0605D286-3037-4AF7-8C9D-0D776B11C14A}" dt="2024-12-10T12:09:59.185" v="276"/>
          <ac:spMkLst>
            <pc:docMk/>
            <pc:sldMk cId="1945640495" sldId="279"/>
            <ac:spMk id="85" creationId="{E5AC2740-507F-FC61-3569-7421C80D1085}"/>
          </ac:spMkLst>
        </pc:spChg>
        <pc:spChg chg="add mod">
          <ac:chgData name="Surendra Kc" userId="880eb05b-cc72-4250-920b-6630e35cf82c" providerId="ADAL" clId="{0605D286-3037-4AF7-8C9D-0D776B11C14A}" dt="2024-12-10T12:09:59.185" v="276"/>
          <ac:spMkLst>
            <pc:docMk/>
            <pc:sldMk cId="1945640495" sldId="279"/>
            <ac:spMk id="86" creationId="{F77B8638-A2EC-AC4C-2C2C-6893B0104C58}"/>
          </ac:spMkLst>
        </pc:spChg>
        <pc:spChg chg="add mod">
          <ac:chgData name="Surendra Kc" userId="880eb05b-cc72-4250-920b-6630e35cf82c" providerId="ADAL" clId="{0605D286-3037-4AF7-8C9D-0D776B11C14A}" dt="2024-12-10T12:09:59.185" v="276"/>
          <ac:spMkLst>
            <pc:docMk/>
            <pc:sldMk cId="1945640495" sldId="279"/>
            <ac:spMk id="87" creationId="{57C80B05-B5EC-F491-3DF3-7BB20AA7EAAD}"/>
          </ac:spMkLst>
        </pc:spChg>
        <pc:spChg chg="add mod">
          <ac:chgData name="Surendra Kc" userId="880eb05b-cc72-4250-920b-6630e35cf82c" providerId="ADAL" clId="{0605D286-3037-4AF7-8C9D-0D776B11C14A}" dt="2024-12-10T12:09:59.185" v="276"/>
          <ac:spMkLst>
            <pc:docMk/>
            <pc:sldMk cId="1945640495" sldId="279"/>
            <ac:spMk id="88" creationId="{329C4602-BA0D-A6F2-5404-F4E19DAA9229}"/>
          </ac:spMkLst>
        </pc:spChg>
        <pc:spChg chg="add mod">
          <ac:chgData name="Surendra Kc" userId="880eb05b-cc72-4250-920b-6630e35cf82c" providerId="ADAL" clId="{0605D286-3037-4AF7-8C9D-0D776B11C14A}" dt="2024-12-10T12:09:59.185" v="276"/>
          <ac:spMkLst>
            <pc:docMk/>
            <pc:sldMk cId="1945640495" sldId="279"/>
            <ac:spMk id="89" creationId="{21C6901C-3AE1-A885-BB0C-ED9E4E6D493C}"/>
          </ac:spMkLst>
        </pc:spChg>
        <pc:spChg chg="add mod">
          <ac:chgData name="Surendra Kc" userId="880eb05b-cc72-4250-920b-6630e35cf82c" providerId="ADAL" clId="{0605D286-3037-4AF7-8C9D-0D776B11C14A}" dt="2024-12-10T12:09:59.185" v="276"/>
          <ac:spMkLst>
            <pc:docMk/>
            <pc:sldMk cId="1945640495" sldId="279"/>
            <ac:spMk id="90" creationId="{D607FFF8-0D1A-D37F-28BC-B320DE3EF856}"/>
          </ac:spMkLst>
        </pc:spChg>
        <pc:spChg chg="add mod">
          <ac:chgData name="Surendra Kc" userId="880eb05b-cc72-4250-920b-6630e35cf82c" providerId="ADAL" clId="{0605D286-3037-4AF7-8C9D-0D776B11C14A}" dt="2024-12-10T12:09:59.185" v="276"/>
          <ac:spMkLst>
            <pc:docMk/>
            <pc:sldMk cId="1945640495" sldId="279"/>
            <ac:spMk id="91" creationId="{6B62530B-6FB8-9611-CEE8-E8EC085C4C27}"/>
          </ac:spMkLst>
        </pc:spChg>
        <pc:spChg chg="add mod">
          <ac:chgData name="Surendra Kc" userId="880eb05b-cc72-4250-920b-6630e35cf82c" providerId="ADAL" clId="{0605D286-3037-4AF7-8C9D-0D776B11C14A}" dt="2024-12-10T12:09:59.185" v="276"/>
          <ac:spMkLst>
            <pc:docMk/>
            <pc:sldMk cId="1945640495" sldId="279"/>
            <ac:spMk id="92" creationId="{67721AE7-FDD9-1812-C613-9803A0C9CC7E}"/>
          </ac:spMkLst>
        </pc:spChg>
        <pc:spChg chg="add mod">
          <ac:chgData name="Surendra Kc" userId="880eb05b-cc72-4250-920b-6630e35cf82c" providerId="ADAL" clId="{0605D286-3037-4AF7-8C9D-0D776B11C14A}" dt="2024-12-10T12:09:59.185" v="276"/>
          <ac:spMkLst>
            <pc:docMk/>
            <pc:sldMk cId="1945640495" sldId="279"/>
            <ac:spMk id="93" creationId="{564B53EE-6F1A-C8A6-0D71-7BC0B3AE4483}"/>
          </ac:spMkLst>
        </pc:spChg>
        <pc:spChg chg="add mod">
          <ac:chgData name="Surendra Kc" userId="880eb05b-cc72-4250-920b-6630e35cf82c" providerId="ADAL" clId="{0605D286-3037-4AF7-8C9D-0D776B11C14A}" dt="2024-12-10T12:09:59.185" v="276"/>
          <ac:spMkLst>
            <pc:docMk/>
            <pc:sldMk cId="1945640495" sldId="279"/>
            <ac:spMk id="94" creationId="{1FCB2BC3-4B45-4F15-46DB-742D24EECA5D}"/>
          </ac:spMkLst>
        </pc:spChg>
        <pc:spChg chg="add mod">
          <ac:chgData name="Surendra Kc" userId="880eb05b-cc72-4250-920b-6630e35cf82c" providerId="ADAL" clId="{0605D286-3037-4AF7-8C9D-0D776B11C14A}" dt="2024-12-10T12:09:59.185" v="276"/>
          <ac:spMkLst>
            <pc:docMk/>
            <pc:sldMk cId="1945640495" sldId="279"/>
            <ac:spMk id="95" creationId="{2193C52B-F7D6-3B4C-331F-E01D0F0E8ED5}"/>
          </ac:spMkLst>
        </pc:spChg>
        <pc:spChg chg="add mod">
          <ac:chgData name="Surendra Kc" userId="880eb05b-cc72-4250-920b-6630e35cf82c" providerId="ADAL" clId="{0605D286-3037-4AF7-8C9D-0D776B11C14A}" dt="2024-12-10T12:09:59.185" v="276"/>
          <ac:spMkLst>
            <pc:docMk/>
            <pc:sldMk cId="1945640495" sldId="279"/>
            <ac:spMk id="96" creationId="{1B4EED60-FFD7-E0F4-2422-58ED50437722}"/>
          </ac:spMkLst>
        </pc:spChg>
        <pc:spChg chg="add mod">
          <ac:chgData name="Surendra Kc" userId="880eb05b-cc72-4250-920b-6630e35cf82c" providerId="ADAL" clId="{0605D286-3037-4AF7-8C9D-0D776B11C14A}" dt="2024-12-10T12:09:59.185" v="276"/>
          <ac:spMkLst>
            <pc:docMk/>
            <pc:sldMk cId="1945640495" sldId="279"/>
            <ac:spMk id="97" creationId="{BF5616D9-D7BA-2925-547E-C58A79A52CA7}"/>
          </ac:spMkLst>
        </pc:spChg>
        <pc:spChg chg="add mod">
          <ac:chgData name="Surendra Kc" userId="880eb05b-cc72-4250-920b-6630e35cf82c" providerId="ADAL" clId="{0605D286-3037-4AF7-8C9D-0D776B11C14A}" dt="2024-12-10T12:09:59.185" v="276"/>
          <ac:spMkLst>
            <pc:docMk/>
            <pc:sldMk cId="1945640495" sldId="279"/>
            <ac:spMk id="98" creationId="{F8594DE4-F8F9-AF8C-65B2-8A35AC739A21}"/>
          </ac:spMkLst>
        </pc:spChg>
        <pc:spChg chg="add mod">
          <ac:chgData name="Surendra Kc" userId="880eb05b-cc72-4250-920b-6630e35cf82c" providerId="ADAL" clId="{0605D286-3037-4AF7-8C9D-0D776B11C14A}" dt="2024-12-10T12:09:59.185" v="276"/>
          <ac:spMkLst>
            <pc:docMk/>
            <pc:sldMk cId="1945640495" sldId="279"/>
            <ac:spMk id="99" creationId="{4AEF3B32-2C38-2FDC-2C78-06B7079A49DA}"/>
          </ac:spMkLst>
        </pc:spChg>
        <pc:spChg chg="add mod">
          <ac:chgData name="Surendra Kc" userId="880eb05b-cc72-4250-920b-6630e35cf82c" providerId="ADAL" clId="{0605D286-3037-4AF7-8C9D-0D776B11C14A}" dt="2024-12-10T12:09:59.185" v="276"/>
          <ac:spMkLst>
            <pc:docMk/>
            <pc:sldMk cId="1945640495" sldId="279"/>
            <ac:spMk id="100" creationId="{DAD60D83-6BBD-BC69-FED5-76D9F8239395}"/>
          </ac:spMkLst>
        </pc:spChg>
        <pc:spChg chg="add mod">
          <ac:chgData name="Surendra Kc" userId="880eb05b-cc72-4250-920b-6630e35cf82c" providerId="ADAL" clId="{0605D286-3037-4AF7-8C9D-0D776B11C14A}" dt="2024-12-10T12:09:59.185" v="276"/>
          <ac:spMkLst>
            <pc:docMk/>
            <pc:sldMk cId="1945640495" sldId="279"/>
            <ac:spMk id="101" creationId="{255547C1-0A78-058E-C08F-0BDC018D60FB}"/>
          </ac:spMkLst>
        </pc:spChg>
        <pc:spChg chg="add mod">
          <ac:chgData name="Surendra Kc" userId="880eb05b-cc72-4250-920b-6630e35cf82c" providerId="ADAL" clId="{0605D286-3037-4AF7-8C9D-0D776B11C14A}" dt="2024-12-10T12:09:59.185" v="276"/>
          <ac:spMkLst>
            <pc:docMk/>
            <pc:sldMk cId="1945640495" sldId="279"/>
            <ac:spMk id="102" creationId="{9B0C3131-4C68-F857-0F84-B632A493F7DF}"/>
          </ac:spMkLst>
        </pc:spChg>
        <pc:spChg chg="add mod">
          <ac:chgData name="Surendra Kc" userId="880eb05b-cc72-4250-920b-6630e35cf82c" providerId="ADAL" clId="{0605D286-3037-4AF7-8C9D-0D776B11C14A}" dt="2024-12-10T12:09:59.185" v="276"/>
          <ac:spMkLst>
            <pc:docMk/>
            <pc:sldMk cId="1945640495" sldId="279"/>
            <ac:spMk id="103" creationId="{6081B188-25F5-5C88-D31D-18F50F2158FB}"/>
          </ac:spMkLst>
        </pc:spChg>
        <pc:spChg chg="add mod">
          <ac:chgData name="Surendra Kc" userId="880eb05b-cc72-4250-920b-6630e35cf82c" providerId="ADAL" clId="{0605D286-3037-4AF7-8C9D-0D776B11C14A}" dt="2024-12-10T12:09:59.185" v="276"/>
          <ac:spMkLst>
            <pc:docMk/>
            <pc:sldMk cId="1945640495" sldId="279"/>
            <ac:spMk id="104" creationId="{F1875F14-6DE9-432E-307B-BAE9FE20BBB6}"/>
          </ac:spMkLst>
        </pc:spChg>
        <pc:spChg chg="add mod">
          <ac:chgData name="Surendra Kc" userId="880eb05b-cc72-4250-920b-6630e35cf82c" providerId="ADAL" clId="{0605D286-3037-4AF7-8C9D-0D776B11C14A}" dt="2024-12-10T12:09:59.185" v="276"/>
          <ac:spMkLst>
            <pc:docMk/>
            <pc:sldMk cId="1945640495" sldId="279"/>
            <ac:spMk id="105" creationId="{C631D824-B29A-DEF5-3A47-D08284B17FC7}"/>
          </ac:spMkLst>
        </pc:spChg>
        <pc:spChg chg="add mod">
          <ac:chgData name="Surendra Kc" userId="880eb05b-cc72-4250-920b-6630e35cf82c" providerId="ADAL" clId="{0605D286-3037-4AF7-8C9D-0D776B11C14A}" dt="2024-12-10T12:09:59.185" v="276"/>
          <ac:spMkLst>
            <pc:docMk/>
            <pc:sldMk cId="1945640495" sldId="279"/>
            <ac:spMk id="106" creationId="{5A8E3D3D-8756-83CC-16F2-CA81A968BFD4}"/>
          </ac:spMkLst>
        </pc:spChg>
        <pc:spChg chg="add mod">
          <ac:chgData name="Surendra Kc" userId="880eb05b-cc72-4250-920b-6630e35cf82c" providerId="ADAL" clId="{0605D286-3037-4AF7-8C9D-0D776B11C14A}" dt="2024-12-10T12:09:59.185" v="276"/>
          <ac:spMkLst>
            <pc:docMk/>
            <pc:sldMk cId="1945640495" sldId="279"/>
            <ac:spMk id="107" creationId="{D351B071-3E6C-AA3F-4F18-ED7AFA0B2370}"/>
          </ac:spMkLst>
        </pc:spChg>
        <pc:spChg chg="add mod">
          <ac:chgData name="Surendra Kc" userId="880eb05b-cc72-4250-920b-6630e35cf82c" providerId="ADAL" clId="{0605D286-3037-4AF7-8C9D-0D776B11C14A}" dt="2024-12-10T12:09:59.185" v="276"/>
          <ac:spMkLst>
            <pc:docMk/>
            <pc:sldMk cId="1945640495" sldId="279"/>
            <ac:spMk id="108" creationId="{FFE1E8C3-43E8-7E74-B342-3E1105EA9309}"/>
          </ac:spMkLst>
        </pc:spChg>
        <pc:spChg chg="add mod">
          <ac:chgData name="Surendra Kc" userId="880eb05b-cc72-4250-920b-6630e35cf82c" providerId="ADAL" clId="{0605D286-3037-4AF7-8C9D-0D776B11C14A}" dt="2024-12-10T12:09:59.185" v="276"/>
          <ac:spMkLst>
            <pc:docMk/>
            <pc:sldMk cId="1945640495" sldId="279"/>
            <ac:spMk id="109" creationId="{0351AFDB-2010-7610-DC54-02ED80E37960}"/>
          </ac:spMkLst>
        </pc:spChg>
        <pc:spChg chg="add mod">
          <ac:chgData name="Surendra Kc" userId="880eb05b-cc72-4250-920b-6630e35cf82c" providerId="ADAL" clId="{0605D286-3037-4AF7-8C9D-0D776B11C14A}" dt="2024-12-10T12:09:59.185" v="276"/>
          <ac:spMkLst>
            <pc:docMk/>
            <pc:sldMk cId="1945640495" sldId="279"/>
            <ac:spMk id="110" creationId="{4A0ACCFB-C71F-96AD-BB6D-8BF6DFAD07E4}"/>
          </ac:spMkLst>
        </pc:spChg>
        <pc:spChg chg="add mod">
          <ac:chgData name="Surendra Kc" userId="880eb05b-cc72-4250-920b-6630e35cf82c" providerId="ADAL" clId="{0605D286-3037-4AF7-8C9D-0D776B11C14A}" dt="2024-12-10T12:09:59.185" v="276"/>
          <ac:spMkLst>
            <pc:docMk/>
            <pc:sldMk cId="1945640495" sldId="279"/>
            <ac:spMk id="111" creationId="{12D7BCF0-4305-FA5C-111C-CD5E4174F442}"/>
          </ac:spMkLst>
        </pc:spChg>
        <pc:spChg chg="add mod">
          <ac:chgData name="Surendra Kc" userId="880eb05b-cc72-4250-920b-6630e35cf82c" providerId="ADAL" clId="{0605D286-3037-4AF7-8C9D-0D776B11C14A}" dt="2024-12-10T12:09:59.185" v="276"/>
          <ac:spMkLst>
            <pc:docMk/>
            <pc:sldMk cId="1945640495" sldId="279"/>
            <ac:spMk id="112" creationId="{08421651-2757-DFEE-9734-261713437FF0}"/>
          </ac:spMkLst>
        </pc:spChg>
        <pc:spChg chg="add mod">
          <ac:chgData name="Surendra Kc" userId="880eb05b-cc72-4250-920b-6630e35cf82c" providerId="ADAL" clId="{0605D286-3037-4AF7-8C9D-0D776B11C14A}" dt="2024-12-10T12:09:59.185" v="276"/>
          <ac:spMkLst>
            <pc:docMk/>
            <pc:sldMk cId="1945640495" sldId="279"/>
            <ac:spMk id="113" creationId="{36701752-14D4-87DF-A68B-A08C044D8D3F}"/>
          </ac:spMkLst>
        </pc:spChg>
        <pc:spChg chg="add mod">
          <ac:chgData name="Surendra Kc" userId="880eb05b-cc72-4250-920b-6630e35cf82c" providerId="ADAL" clId="{0605D286-3037-4AF7-8C9D-0D776B11C14A}" dt="2024-12-10T12:09:59.185" v="276"/>
          <ac:spMkLst>
            <pc:docMk/>
            <pc:sldMk cId="1945640495" sldId="279"/>
            <ac:spMk id="114" creationId="{2A31DBF6-C360-14F1-8B94-528AADF77A5D}"/>
          </ac:spMkLst>
        </pc:spChg>
        <pc:spChg chg="add mod">
          <ac:chgData name="Surendra Kc" userId="880eb05b-cc72-4250-920b-6630e35cf82c" providerId="ADAL" clId="{0605D286-3037-4AF7-8C9D-0D776B11C14A}" dt="2024-12-10T12:09:59.185" v="276"/>
          <ac:spMkLst>
            <pc:docMk/>
            <pc:sldMk cId="1945640495" sldId="279"/>
            <ac:spMk id="115" creationId="{78C7EB31-0EFF-1FA1-EF93-44455EFAB625}"/>
          </ac:spMkLst>
        </pc:spChg>
        <pc:spChg chg="add mod">
          <ac:chgData name="Surendra Kc" userId="880eb05b-cc72-4250-920b-6630e35cf82c" providerId="ADAL" clId="{0605D286-3037-4AF7-8C9D-0D776B11C14A}" dt="2024-12-10T12:09:59.185" v="276"/>
          <ac:spMkLst>
            <pc:docMk/>
            <pc:sldMk cId="1945640495" sldId="279"/>
            <ac:spMk id="116" creationId="{629131AF-9887-573A-B3D3-E76A1B424D84}"/>
          </ac:spMkLst>
        </pc:spChg>
        <pc:spChg chg="add mod">
          <ac:chgData name="Surendra Kc" userId="880eb05b-cc72-4250-920b-6630e35cf82c" providerId="ADAL" clId="{0605D286-3037-4AF7-8C9D-0D776B11C14A}" dt="2024-12-10T12:09:59.185" v="276"/>
          <ac:spMkLst>
            <pc:docMk/>
            <pc:sldMk cId="1945640495" sldId="279"/>
            <ac:spMk id="117" creationId="{3E0C2750-42F5-2F75-BB43-B11F623D3468}"/>
          </ac:spMkLst>
        </pc:spChg>
        <pc:spChg chg="add mod">
          <ac:chgData name="Surendra Kc" userId="880eb05b-cc72-4250-920b-6630e35cf82c" providerId="ADAL" clId="{0605D286-3037-4AF7-8C9D-0D776B11C14A}" dt="2024-12-10T12:09:59.185" v="276"/>
          <ac:spMkLst>
            <pc:docMk/>
            <pc:sldMk cId="1945640495" sldId="279"/>
            <ac:spMk id="118" creationId="{2F2350AE-A0AB-2AE0-6278-484762BBEF53}"/>
          </ac:spMkLst>
        </pc:spChg>
        <pc:spChg chg="add mod">
          <ac:chgData name="Surendra Kc" userId="880eb05b-cc72-4250-920b-6630e35cf82c" providerId="ADAL" clId="{0605D286-3037-4AF7-8C9D-0D776B11C14A}" dt="2024-12-10T12:09:59.185" v="276"/>
          <ac:spMkLst>
            <pc:docMk/>
            <pc:sldMk cId="1945640495" sldId="279"/>
            <ac:spMk id="119" creationId="{BAB62989-B4A4-FCEC-BEEB-4129132C615A}"/>
          </ac:spMkLst>
        </pc:spChg>
        <pc:spChg chg="add mod">
          <ac:chgData name="Surendra Kc" userId="880eb05b-cc72-4250-920b-6630e35cf82c" providerId="ADAL" clId="{0605D286-3037-4AF7-8C9D-0D776B11C14A}" dt="2024-12-10T12:09:59.185" v="276"/>
          <ac:spMkLst>
            <pc:docMk/>
            <pc:sldMk cId="1945640495" sldId="279"/>
            <ac:spMk id="120" creationId="{FCE2D714-7CBF-9FC6-BF05-DF4D8CCCD4A3}"/>
          </ac:spMkLst>
        </pc:spChg>
        <pc:spChg chg="add mod">
          <ac:chgData name="Surendra Kc" userId="880eb05b-cc72-4250-920b-6630e35cf82c" providerId="ADAL" clId="{0605D286-3037-4AF7-8C9D-0D776B11C14A}" dt="2024-12-10T12:09:59.185" v="276"/>
          <ac:spMkLst>
            <pc:docMk/>
            <pc:sldMk cId="1945640495" sldId="279"/>
            <ac:spMk id="121" creationId="{4B13C0B2-FCB9-C438-E435-60A83616B698}"/>
          </ac:spMkLst>
        </pc:spChg>
        <pc:spChg chg="add mod">
          <ac:chgData name="Surendra Kc" userId="880eb05b-cc72-4250-920b-6630e35cf82c" providerId="ADAL" clId="{0605D286-3037-4AF7-8C9D-0D776B11C14A}" dt="2024-12-10T12:09:59.185" v="276"/>
          <ac:spMkLst>
            <pc:docMk/>
            <pc:sldMk cId="1945640495" sldId="279"/>
            <ac:spMk id="122" creationId="{AA2D0DBC-9682-D51F-E673-4184228823A3}"/>
          </ac:spMkLst>
        </pc:spChg>
        <pc:spChg chg="add mod">
          <ac:chgData name="Surendra Kc" userId="880eb05b-cc72-4250-920b-6630e35cf82c" providerId="ADAL" clId="{0605D286-3037-4AF7-8C9D-0D776B11C14A}" dt="2024-12-10T12:09:59.185" v="276"/>
          <ac:spMkLst>
            <pc:docMk/>
            <pc:sldMk cId="1945640495" sldId="279"/>
            <ac:spMk id="123" creationId="{50622B37-CAA6-A5AD-C92B-B0985667625E}"/>
          </ac:spMkLst>
        </pc:spChg>
        <pc:spChg chg="add mod">
          <ac:chgData name="Surendra Kc" userId="880eb05b-cc72-4250-920b-6630e35cf82c" providerId="ADAL" clId="{0605D286-3037-4AF7-8C9D-0D776B11C14A}" dt="2024-12-10T12:09:59.185" v="276"/>
          <ac:spMkLst>
            <pc:docMk/>
            <pc:sldMk cId="1945640495" sldId="279"/>
            <ac:spMk id="124" creationId="{5A9DBB9E-E94D-FE27-DF44-33190B596576}"/>
          </ac:spMkLst>
        </pc:spChg>
        <pc:spChg chg="add mod">
          <ac:chgData name="Surendra Kc" userId="880eb05b-cc72-4250-920b-6630e35cf82c" providerId="ADAL" clId="{0605D286-3037-4AF7-8C9D-0D776B11C14A}" dt="2024-12-10T12:09:59.185" v="276"/>
          <ac:spMkLst>
            <pc:docMk/>
            <pc:sldMk cId="1945640495" sldId="279"/>
            <ac:spMk id="125" creationId="{64567B58-3B70-E21B-6105-8785F288A75D}"/>
          </ac:spMkLst>
        </pc:spChg>
        <pc:spChg chg="add mod">
          <ac:chgData name="Surendra Kc" userId="880eb05b-cc72-4250-920b-6630e35cf82c" providerId="ADAL" clId="{0605D286-3037-4AF7-8C9D-0D776B11C14A}" dt="2024-12-10T12:09:59.185" v="276"/>
          <ac:spMkLst>
            <pc:docMk/>
            <pc:sldMk cId="1945640495" sldId="279"/>
            <ac:spMk id="126" creationId="{FA097FCD-2CF8-9E58-7A4A-A33460BF1E0C}"/>
          </ac:spMkLst>
        </pc:spChg>
        <pc:spChg chg="add mod">
          <ac:chgData name="Surendra Kc" userId="880eb05b-cc72-4250-920b-6630e35cf82c" providerId="ADAL" clId="{0605D286-3037-4AF7-8C9D-0D776B11C14A}" dt="2024-12-10T12:09:59.185" v="276"/>
          <ac:spMkLst>
            <pc:docMk/>
            <pc:sldMk cId="1945640495" sldId="279"/>
            <ac:spMk id="127" creationId="{05072F08-7211-1CEC-8131-B882D3EE93AD}"/>
          </ac:spMkLst>
        </pc:spChg>
        <pc:spChg chg="add mod">
          <ac:chgData name="Surendra Kc" userId="880eb05b-cc72-4250-920b-6630e35cf82c" providerId="ADAL" clId="{0605D286-3037-4AF7-8C9D-0D776B11C14A}" dt="2024-12-10T12:09:59.185" v="276"/>
          <ac:spMkLst>
            <pc:docMk/>
            <pc:sldMk cId="1945640495" sldId="279"/>
            <ac:spMk id="128" creationId="{57465269-16B6-1BEC-6DE8-2ADD89485AC3}"/>
          </ac:spMkLst>
        </pc:spChg>
        <pc:spChg chg="add mod">
          <ac:chgData name="Surendra Kc" userId="880eb05b-cc72-4250-920b-6630e35cf82c" providerId="ADAL" clId="{0605D286-3037-4AF7-8C9D-0D776B11C14A}" dt="2024-12-10T12:09:59.185" v="276"/>
          <ac:spMkLst>
            <pc:docMk/>
            <pc:sldMk cId="1945640495" sldId="279"/>
            <ac:spMk id="129" creationId="{69D9B78D-375D-A753-71D5-A7C8E0970694}"/>
          </ac:spMkLst>
        </pc:spChg>
        <pc:spChg chg="add mod">
          <ac:chgData name="Surendra Kc" userId="880eb05b-cc72-4250-920b-6630e35cf82c" providerId="ADAL" clId="{0605D286-3037-4AF7-8C9D-0D776B11C14A}" dt="2024-12-10T12:09:59.185" v="276"/>
          <ac:spMkLst>
            <pc:docMk/>
            <pc:sldMk cId="1945640495" sldId="279"/>
            <ac:spMk id="130" creationId="{2396BC16-7F86-847D-35E2-9E42B4D8B6BD}"/>
          </ac:spMkLst>
        </pc:spChg>
        <pc:spChg chg="add mod">
          <ac:chgData name="Surendra Kc" userId="880eb05b-cc72-4250-920b-6630e35cf82c" providerId="ADAL" clId="{0605D286-3037-4AF7-8C9D-0D776B11C14A}" dt="2024-12-10T12:09:59.185" v="276"/>
          <ac:spMkLst>
            <pc:docMk/>
            <pc:sldMk cId="1945640495" sldId="279"/>
            <ac:spMk id="131" creationId="{C502ED22-0F58-3CDC-BF45-5052504063E1}"/>
          </ac:spMkLst>
        </pc:spChg>
        <pc:spChg chg="add mod">
          <ac:chgData name="Surendra Kc" userId="880eb05b-cc72-4250-920b-6630e35cf82c" providerId="ADAL" clId="{0605D286-3037-4AF7-8C9D-0D776B11C14A}" dt="2024-12-10T12:09:59.185" v="276"/>
          <ac:spMkLst>
            <pc:docMk/>
            <pc:sldMk cId="1945640495" sldId="279"/>
            <ac:spMk id="132" creationId="{8DD2B442-85EB-D951-0B5E-5BECF12DE926}"/>
          </ac:spMkLst>
        </pc:spChg>
        <pc:spChg chg="add mod">
          <ac:chgData name="Surendra Kc" userId="880eb05b-cc72-4250-920b-6630e35cf82c" providerId="ADAL" clId="{0605D286-3037-4AF7-8C9D-0D776B11C14A}" dt="2024-12-10T12:09:59.185" v="276"/>
          <ac:spMkLst>
            <pc:docMk/>
            <pc:sldMk cId="1945640495" sldId="279"/>
            <ac:spMk id="133" creationId="{85E0AB0E-EBC8-ACB8-D308-37B9E5954DA6}"/>
          </ac:spMkLst>
        </pc:spChg>
        <pc:spChg chg="add mod">
          <ac:chgData name="Surendra Kc" userId="880eb05b-cc72-4250-920b-6630e35cf82c" providerId="ADAL" clId="{0605D286-3037-4AF7-8C9D-0D776B11C14A}" dt="2024-12-10T12:09:59.185" v="276"/>
          <ac:spMkLst>
            <pc:docMk/>
            <pc:sldMk cId="1945640495" sldId="279"/>
            <ac:spMk id="134" creationId="{51CC2B47-795E-C828-00FF-2BE0FA7690D9}"/>
          </ac:spMkLst>
        </pc:spChg>
        <pc:spChg chg="add mod">
          <ac:chgData name="Surendra Kc" userId="880eb05b-cc72-4250-920b-6630e35cf82c" providerId="ADAL" clId="{0605D286-3037-4AF7-8C9D-0D776B11C14A}" dt="2024-12-10T12:09:59.185" v="276"/>
          <ac:spMkLst>
            <pc:docMk/>
            <pc:sldMk cId="1945640495" sldId="279"/>
            <ac:spMk id="135" creationId="{66945B2B-0A9F-38CA-53A4-8A3CA2BCE384}"/>
          </ac:spMkLst>
        </pc:spChg>
        <pc:spChg chg="add mod">
          <ac:chgData name="Surendra Kc" userId="880eb05b-cc72-4250-920b-6630e35cf82c" providerId="ADAL" clId="{0605D286-3037-4AF7-8C9D-0D776B11C14A}" dt="2024-12-10T12:09:59.185" v="276"/>
          <ac:spMkLst>
            <pc:docMk/>
            <pc:sldMk cId="1945640495" sldId="279"/>
            <ac:spMk id="136" creationId="{C5F7C34F-CB08-271D-3CEC-9D83EF17A91E}"/>
          </ac:spMkLst>
        </pc:spChg>
        <pc:spChg chg="add mod">
          <ac:chgData name="Surendra Kc" userId="880eb05b-cc72-4250-920b-6630e35cf82c" providerId="ADAL" clId="{0605D286-3037-4AF7-8C9D-0D776B11C14A}" dt="2024-12-10T12:09:59.185" v="276"/>
          <ac:spMkLst>
            <pc:docMk/>
            <pc:sldMk cId="1945640495" sldId="279"/>
            <ac:spMk id="137" creationId="{E53F9C63-25A8-5CF9-BA1A-B31EA9D3FCD6}"/>
          </ac:spMkLst>
        </pc:spChg>
        <pc:spChg chg="add mod">
          <ac:chgData name="Surendra Kc" userId="880eb05b-cc72-4250-920b-6630e35cf82c" providerId="ADAL" clId="{0605D286-3037-4AF7-8C9D-0D776B11C14A}" dt="2024-12-10T12:09:59.185" v="276"/>
          <ac:spMkLst>
            <pc:docMk/>
            <pc:sldMk cId="1945640495" sldId="279"/>
            <ac:spMk id="138" creationId="{0AA67362-7C22-7671-A111-C6D6ADC31496}"/>
          </ac:spMkLst>
        </pc:spChg>
        <pc:spChg chg="add mod">
          <ac:chgData name="Surendra Kc" userId="880eb05b-cc72-4250-920b-6630e35cf82c" providerId="ADAL" clId="{0605D286-3037-4AF7-8C9D-0D776B11C14A}" dt="2024-12-10T12:09:59.185" v="276"/>
          <ac:spMkLst>
            <pc:docMk/>
            <pc:sldMk cId="1945640495" sldId="279"/>
            <ac:spMk id="139" creationId="{FD4CF49F-37B8-1412-742A-DD4FDAFFC430}"/>
          </ac:spMkLst>
        </pc:spChg>
        <pc:spChg chg="add mod">
          <ac:chgData name="Surendra Kc" userId="880eb05b-cc72-4250-920b-6630e35cf82c" providerId="ADAL" clId="{0605D286-3037-4AF7-8C9D-0D776B11C14A}" dt="2024-12-10T12:09:59.185" v="276"/>
          <ac:spMkLst>
            <pc:docMk/>
            <pc:sldMk cId="1945640495" sldId="279"/>
            <ac:spMk id="140" creationId="{352BFD04-79BF-5109-AA17-A21671BF5760}"/>
          </ac:spMkLst>
        </pc:spChg>
        <pc:spChg chg="add mod">
          <ac:chgData name="Surendra Kc" userId="880eb05b-cc72-4250-920b-6630e35cf82c" providerId="ADAL" clId="{0605D286-3037-4AF7-8C9D-0D776B11C14A}" dt="2024-12-10T12:09:59.185" v="276"/>
          <ac:spMkLst>
            <pc:docMk/>
            <pc:sldMk cId="1945640495" sldId="279"/>
            <ac:spMk id="141" creationId="{1B16848F-1CB7-2E16-A59F-0F9A7046A28C}"/>
          </ac:spMkLst>
        </pc:spChg>
        <pc:spChg chg="add mod">
          <ac:chgData name="Surendra Kc" userId="880eb05b-cc72-4250-920b-6630e35cf82c" providerId="ADAL" clId="{0605D286-3037-4AF7-8C9D-0D776B11C14A}" dt="2024-12-10T12:09:59.185" v="276"/>
          <ac:spMkLst>
            <pc:docMk/>
            <pc:sldMk cId="1945640495" sldId="279"/>
            <ac:spMk id="142" creationId="{546D82BD-A1AF-BBB8-6C77-110687A50079}"/>
          </ac:spMkLst>
        </pc:spChg>
        <pc:spChg chg="add mod">
          <ac:chgData name="Surendra Kc" userId="880eb05b-cc72-4250-920b-6630e35cf82c" providerId="ADAL" clId="{0605D286-3037-4AF7-8C9D-0D776B11C14A}" dt="2024-12-10T12:09:59.185" v="276"/>
          <ac:spMkLst>
            <pc:docMk/>
            <pc:sldMk cId="1945640495" sldId="279"/>
            <ac:spMk id="143" creationId="{1DE31F9D-D288-5E7F-5931-EC163C8FECBF}"/>
          </ac:spMkLst>
        </pc:spChg>
        <pc:spChg chg="add mod">
          <ac:chgData name="Surendra Kc" userId="880eb05b-cc72-4250-920b-6630e35cf82c" providerId="ADAL" clId="{0605D286-3037-4AF7-8C9D-0D776B11C14A}" dt="2024-12-10T12:09:59.185" v="276"/>
          <ac:spMkLst>
            <pc:docMk/>
            <pc:sldMk cId="1945640495" sldId="279"/>
            <ac:spMk id="144" creationId="{C67B51CA-AD09-AC9D-C39C-26C8C8BA34B2}"/>
          </ac:spMkLst>
        </pc:spChg>
        <pc:spChg chg="add mod">
          <ac:chgData name="Surendra Kc" userId="880eb05b-cc72-4250-920b-6630e35cf82c" providerId="ADAL" clId="{0605D286-3037-4AF7-8C9D-0D776B11C14A}" dt="2024-12-10T12:09:59.185" v="276"/>
          <ac:spMkLst>
            <pc:docMk/>
            <pc:sldMk cId="1945640495" sldId="279"/>
            <ac:spMk id="145" creationId="{22C373E2-3FF6-EA50-01C1-8A0A749F2D68}"/>
          </ac:spMkLst>
        </pc:spChg>
        <pc:spChg chg="add mod">
          <ac:chgData name="Surendra Kc" userId="880eb05b-cc72-4250-920b-6630e35cf82c" providerId="ADAL" clId="{0605D286-3037-4AF7-8C9D-0D776B11C14A}" dt="2024-12-10T12:09:59.185" v="276"/>
          <ac:spMkLst>
            <pc:docMk/>
            <pc:sldMk cId="1945640495" sldId="279"/>
            <ac:spMk id="146" creationId="{B6E18042-AE77-CE23-72BB-C31A0C6C2E30}"/>
          </ac:spMkLst>
        </pc:spChg>
        <pc:spChg chg="add mod">
          <ac:chgData name="Surendra Kc" userId="880eb05b-cc72-4250-920b-6630e35cf82c" providerId="ADAL" clId="{0605D286-3037-4AF7-8C9D-0D776B11C14A}" dt="2024-12-10T12:09:59.185" v="276"/>
          <ac:spMkLst>
            <pc:docMk/>
            <pc:sldMk cId="1945640495" sldId="279"/>
            <ac:spMk id="147" creationId="{EA83E169-5300-50D3-4FD0-2FC39C06F1EF}"/>
          </ac:spMkLst>
        </pc:spChg>
        <pc:spChg chg="add mod">
          <ac:chgData name="Surendra Kc" userId="880eb05b-cc72-4250-920b-6630e35cf82c" providerId="ADAL" clId="{0605D286-3037-4AF7-8C9D-0D776B11C14A}" dt="2024-12-10T12:09:59.185" v="276"/>
          <ac:spMkLst>
            <pc:docMk/>
            <pc:sldMk cId="1945640495" sldId="279"/>
            <ac:spMk id="148" creationId="{A41CAD82-2CE3-6726-73F7-FCF9F0FE58F9}"/>
          </ac:spMkLst>
        </pc:spChg>
        <pc:spChg chg="add mod">
          <ac:chgData name="Surendra Kc" userId="880eb05b-cc72-4250-920b-6630e35cf82c" providerId="ADAL" clId="{0605D286-3037-4AF7-8C9D-0D776B11C14A}" dt="2024-12-10T12:09:59.185" v="276"/>
          <ac:spMkLst>
            <pc:docMk/>
            <pc:sldMk cId="1945640495" sldId="279"/>
            <ac:spMk id="149" creationId="{F984C1BC-7825-F9DC-EF0A-AFADA0D97922}"/>
          </ac:spMkLst>
        </pc:spChg>
        <pc:spChg chg="add mod">
          <ac:chgData name="Surendra Kc" userId="880eb05b-cc72-4250-920b-6630e35cf82c" providerId="ADAL" clId="{0605D286-3037-4AF7-8C9D-0D776B11C14A}" dt="2024-12-10T12:09:59.185" v="276"/>
          <ac:spMkLst>
            <pc:docMk/>
            <pc:sldMk cId="1945640495" sldId="279"/>
            <ac:spMk id="150" creationId="{C92FB719-09FA-5668-B3F4-E3D92D0CC2B2}"/>
          </ac:spMkLst>
        </pc:spChg>
        <pc:spChg chg="add mod">
          <ac:chgData name="Surendra Kc" userId="880eb05b-cc72-4250-920b-6630e35cf82c" providerId="ADAL" clId="{0605D286-3037-4AF7-8C9D-0D776B11C14A}" dt="2024-12-10T12:09:59.185" v="276"/>
          <ac:spMkLst>
            <pc:docMk/>
            <pc:sldMk cId="1945640495" sldId="279"/>
            <ac:spMk id="151" creationId="{84E02B72-6878-AB96-0DD0-4F0277650898}"/>
          </ac:spMkLst>
        </pc:spChg>
        <pc:spChg chg="add mod">
          <ac:chgData name="Surendra Kc" userId="880eb05b-cc72-4250-920b-6630e35cf82c" providerId="ADAL" clId="{0605D286-3037-4AF7-8C9D-0D776B11C14A}" dt="2024-12-10T12:09:59.185" v="276"/>
          <ac:spMkLst>
            <pc:docMk/>
            <pc:sldMk cId="1945640495" sldId="279"/>
            <ac:spMk id="152" creationId="{ED51B506-043F-B4CB-382F-41B67DFBFAE3}"/>
          </ac:spMkLst>
        </pc:spChg>
        <pc:spChg chg="add mod">
          <ac:chgData name="Surendra Kc" userId="880eb05b-cc72-4250-920b-6630e35cf82c" providerId="ADAL" clId="{0605D286-3037-4AF7-8C9D-0D776B11C14A}" dt="2024-12-10T12:09:59.185" v="276"/>
          <ac:spMkLst>
            <pc:docMk/>
            <pc:sldMk cId="1945640495" sldId="279"/>
            <ac:spMk id="153" creationId="{00023281-0493-F21A-3217-D544D4C1E8C8}"/>
          </ac:spMkLst>
        </pc:spChg>
        <pc:spChg chg="add mod">
          <ac:chgData name="Surendra Kc" userId="880eb05b-cc72-4250-920b-6630e35cf82c" providerId="ADAL" clId="{0605D286-3037-4AF7-8C9D-0D776B11C14A}" dt="2024-12-10T12:09:59.185" v="276"/>
          <ac:spMkLst>
            <pc:docMk/>
            <pc:sldMk cId="1945640495" sldId="279"/>
            <ac:spMk id="154" creationId="{2DF247D2-5DDA-648D-66D9-F34D5543D4B9}"/>
          </ac:spMkLst>
        </pc:spChg>
        <pc:spChg chg="add mod">
          <ac:chgData name="Surendra Kc" userId="880eb05b-cc72-4250-920b-6630e35cf82c" providerId="ADAL" clId="{0605D286-3037-4AF7-8C9D-0D776B11C14A}" dt="2024-12-10T12:09:59.185" v="276"/>
          <ac:spMkLst>
            <pc:docMk/>
            <pc:sldMk cId="1945640495" sldId="279"/>
            <ac:spMk id="155" creationId="{E0654533-11A8-B78E-6525-13998DC04D9F}"/>
          </ac:spMkLst>
        </pc:spChg>
        <pc:spChg chg="add mod">
          <ac:chgData name="Surendra Kc" userId="880eb05b-cc72-4250-920b-6630e35cf82c" providerId="ADAL" clId="{0605D286-3037-4AF7-8C9D-0D776B11C14A}" dt="2024-12-10T12:09:59.185" v="276"/>
          <ac:spMkLst>
            <pc:docMk/>
            <pc:sldMk cId="1945640495" sldId="279"/>
            <ac:spMk id="156" creationId="{4513E0F8-3F9B-1731-413F-B4A62C460FC9}"/>
          </ac:spMkLst>
        </pc:spChg>
        <pc:spChg chg="add mod">
          <ac:chgData name="Surendra Kc" userId="880eb05b-cc72-4250-920b-6630e35cf82c" providerId="ADAL" clId="{0605D286-3037-4AF7-8C9D-0D776B11C14A}" dt="2024-12-10T12:09:59.185" v="276"/>
          <ac:spMkLst>
            <pc:docMk/>
            <pc:sldMk cId="1945640495" sldId="279"/>
            <ac:spMk id="157" creationId="{B6411229-437F-B65F-8C37-9263BEB403BC}"/>
          </ac:spMkLst>
        </pc:spChg>
        <pc:spChg chg="add mod">
          <ac:chgData name="Surendra Kc" userId="880eb05b-cc72-4250-920b-6630e35cf82c" providerId="ADAL" clId="{0605D286-3037-4AF7-8C9D-0D776B11C14A}" dt="2024-12-10T12:09:59.185" v="276"/>
          <ac:spMkLst>
            <pc:docMk/>
            <pc:sldMk cId="1945640495" sldId="279"/>
            <ac:spMk id="158" creationId="{10AB6692-3CBF-7F61-0D20-E3B9554643F6}"/>
          </ac:spMkLst>
        </pc:spChg>
        <pc:spChg chg="add mod">
          <ac:chgData name="Surendra Kc" userId="880eb05b-cc72-4250-920b-6630e35cf82c" providerId="ADAL" clId="{0605D286-3037-4AF7-8C9D-0D776B11C14A}" dt="2024-12-10T12:09:59.185" v="276"/>
          <ac:spMkLst>
            <pc:docMk/>
            <pc:sldMk cId="1945640495" sldId="279"/>
            <ac:spMk id="159" creationId="{8CBB2162-37E8-27B1-B2D1-7A4B6105444A}"/>
          </ac:spMkLst>
        </pc:spChg>
        <pc:spChg chg="add mod">
          <ac:chgData name="Surendra Kc" userId="880eb05b-cc72-4250-920b-6630e35cf82c" providerId="ADAL" clId="{0605D286-3037-4AF7-8C9D-0D776B11C14A}" dt="2024-12-10T12:09:59.185" v="276"/>
          <ac:spMkLst>
            <pc:docMk/>
            <pc:sldMk cId="1945640495" sldId="279"/>
            <ac:spMk id="160" creationId="{C672C0FE-53F9-10F1-303D-D6E2B0577D8C}"/>
          </ac:spMkLst>
        </pc:spChg>
        <pc:spChg chg="add mod">
          <ac:chgData name="Surendra Kc" userId="880eb05b-cc72-4250-920b-6630e35cf82c" providerId="ADAL" clId="{0605D286-3037-4AF7-8C9D-0D776B11C14A}" dt="2024-12-10T12:09:59.185" v="276"/>
          <ac:spMkLst>
            <pc:docMk/>
            <pc:sldMk cId="1945640495" sldId="279"/>
            <ac:spMk id="161" creationId="{C6445D31-6EE1-2771-0BD8-980E75BADD9C}"/>
          </ac:spMkLst>
        </pc:spChg>
        <pc:spChg chg="add mod">
          <ac:chgData name="Surendra Kc" userId="880eb05b-cc72-4250-920b-6630e35cf82c" providerId="ADAL" clId="{0605D286-3037-4AF7-8C9D-0D776B11C14A}" dt="2024-12-10T12:09:59.185" v="276"/>
          <ac:spMkLst>
            <pc:docMk/>
            <pc:sldMk cId="1945640495" sldId="279"/>
            <ac:spMk id="162" creationId="{3C8D0246-5C17-A2A6-5A1E-AED905323306}"/>
          </ac:spMkLst>
        </pc:spChg>
        <pc:spChg chg="add mod">
          <ac:chgData name="Surendra Kc" userId="880eb05b-cc72-4250-920b-6630e35cf82c" providerId="ADAL" clId="{0605D286-3037-4AF7-8C9D-0D776B11C14A}" dt="2024-12-10T12:09:59.185" v="276"/>
          <ac:spMkLst>
            <pc:docMk/>
            <pc:sldMk cId="1945640495" sldId="279"/>
            <ac:spMk id="163" creationId="{E90DAB39-BDF0-77B5-E3FC-8B8A46D2532B}"/>
          </ac:spMkLst>
        </pc:spChg>
        <pc:spChg chg="add mod">
          <ac:chgData name="Surendra Kc" userId="880eb05b-cc72-4250-920b-6630e35cf82c" providerId="ADAL" clId="{0605D286-3037-4AF7-8C9D-0D776B11C14A}" dt="2024-12-10T12:09:59.185" v="276"/>
          <ac:spMkLst>
            <pc:docMk/>
            <pc:sldMk cId="1945640495" sldId="279"/>
            <ac:spMk id="164" creationId="{E3CE9353-0F57-C9EC-E0C0-5573678D1A21}"/>
          </ac:spMkLst>
        </pc:spChg>
        <pc:spChg chg="add mod">
          <ac:chgData name="Surendra Kc" userId="880eb05b-cc72-4250-920b-6630e35cf82c" providerId="ADAL" clId="{0605D286-3037-4AF7-8C9D-0D776B11C14A}" dt="2024-12-10T12:09:59.185" v="276"/>
          <ac:spMkLst>
            <pc:docMk/>
            <pc:sldMk cId="1945640495" sldId="279"/>
            <ac:spMk id="165" creationId="{7CF56C36-7EEC-B80C-6127-08ADC126AA48}"/>
          </ac:spMkLst>
        </pc:spChg>
        <pc:spChg chg="add mod">
          <ac:chgData name="Surendra Kc" userId="880eb05b-cc72-4250-920b-6630e35cf82c" providerId="ADAL" clId="{0605D286-3037-4AF7-8C9D-0D776B11C14A}" dt="2024-12-10T12:09:59.185" v="276"/>
          <ac:spMkLst>
            <pc:docMk/>
            <pc:sldMk cId="1945640495" sldId="279"/>
            <ac:spMk id="166" creationId="{3D2F6F64-ADDC-98FF-5F59-1041136E3BA9}"/>
          </ac:spMkLst>
        </pc:spChg>
        <pc:spChg chg="add mod">
          <ac:chgData name="Surendra Kc" userId="880eb05b-cc72-4250-920b-6630e35cf82c" providerId="ADAL" clId="{0605D286-3037-4AF7-8C9D-0D776B11C14A}" dt="2024-12-10T12:09:59.185" v="276"/>
          <ac:spMkLst>
            <pc:docMk/>
            <pc:sldMk cId="1945640495" sldId="279"/>
            <ac:spMk id="167" creationId="{534402A4-CA77-A9DA-58D3-CE8DD82CAE13}"/>
          </ac:spMkLst>
        </pc:spChg>
        <pc:spChg chg="add mod">
          <ac:chgData name="Surendra Kc" userId="880eb05b-cc72-4250-920b-6630e35cf82c" providerId="ADAL" clId="{0605D286-3037-4AF7-8C9D-0D776B11C14A}" dt="2024-12-10T12:09:59.185" v="276"/>
          <ac:spMkLst>
            <pc:docMk/>
            <pc:sldMk cId="1945640495" sldId="279"/>
            <ac:spMk id="168" creationId="{F667B284-7B8B-07F4-EF5F-355D5AA15C58}"/>
          </ac:spMkLst>
        </pc:spChg>
        <pc:spChg chg="add mod">
          <ac:chgData name="Surendra Kc" userId="880eb05b-cc72-4250-920b-6630e35cf82c" providerId="ADAL" clId="{0605D286-3037-4AF7-8C9D-0D776B11C14A}" dt="2024-12-10T12:09:59.185" v="276"/>
          <ac:spMkLst>
            <pc:docMk/>
            <pc:sldMk cId="1945640495" sldId="279"/>
            <ac:spMk id="169" creationId="{37F65B62-BCC0-5A2A-62D2-A53E55CD89EF}"/>
          </ac:spMkLst>
        </pc:spChg>
        <pc:spChg chg="add mod">
          <ac:chgData name="Surendra Kc" userId="880eb05b-cc72-4250-920b-6630e35cf82c" providerId="ADAL" clId="{0605D286-3037-4AF7-8C9D-0D776B11C14A}" dt="2024-12-10T12:09:59.185" v="276"/>
          <ac:spMkLst>
            <pc:docMk/>
            <pc:sldMk cId="1945640495" sldId="279"/>
            <ac:spMk id="170" creationId="{59F6664D-EF6F-A953-783A-FE176B592F5D}"/>
          </ac:spMkLst>
        </pc:spChg>
        <pc:spChg chg="add mod">
          <ac:chgData name="Surendra Kc" userId="880eb05b-cc72-4250-920b-6630e35cf82c" providerId="ADAL" clId="{0605D286-3037-4AF7-8C9D-0D776B11C14A}" dt="2024-12-10T12:09:59.185" v="276"/>
          <ac:spMkLst>
            <pc:docMk/>
            <pc:sldMk cId="1945640495" sldId="279"/>
            <ac:spMk id="171" creationId="{2A36CA2E-D203-148E-7694-364B207FEAC2}"/>
          </ac:spMkLst>
        </pc:spChg>
        <pc:spChg chg="add mod">
          <ac:chgData name="Surendra Kc" userId="880eb05b-cc72-4250-920b-6630e35cf82c" providerId="ADAL" clId="{0605D286-3037-4AF7-8C9D-0D776B11C14A}" dt="2024-12-10T12:09:59.185" v="276"/>
          <ac:spMkLst>
            <pc:docMk/>
            <pc:sldMk cId="1945640495" sldId="279"/>
            <ac:spMk id="172" creationId="{2A622D88-059E-9882-EF46-F5F8545D1365}"/>
          </ac:spMkLst>
        </pc:spChg>
        <pc:spChg chg="add mod">
          <ac:chgData name="Surendra Kc" userId="880eb05b-cc72-4250-920b-6630e35cf82c" providerId="ADAL" clId="{0605D286-3037-4AF7-8C9D-0D776B11C14A}" dt="2024-12-10T12:09:59.185" v="276"/>
          <ac:spMkLst>
            <pc:docMk/>
            <pc:sldMk cId="1945640495" sldId="279"/>
            <ac:spMk id="173" creationId="{4BB072E9-8E20-638C-F81F-982429E85FE9}"/>
          </ac:spMkLst>
        </pc:spChg>
        <pc:spChg chg="add mod">
          <ac:chgData name="Surendra Kc" userId="880eb05b-cc72-4250-920b-6630e35cf82c" providerId="ADAL" clId="{0605D286-3037-4AF7-8C9D-0D776B11C14A}" dt="2024-12-10T12:09:59.185" v="276"/>
          <ac:spMkLst>
            <pc:docMk/>
            <pc:sldMk cId="1945640495" sldId="279"/>
            <ac:spMk id="174" creationId="{379B923B-7722-4AAB-56EC-2A26357FF646}"/>
          </ac:spMkLst>
        </pc:spChg>
        <pc:spChg chg="add mod">
          <ac:chgData name="Surendra Kc" userId="880eb05b-cc72-4250-920b-6630e35cf82c" providerId="ADAL" clId="{0605D286-3037-4AF7-8C9D-0D776B11C14A}" dt="2024-12-10T12:09:59.185" v="276"/>
          <ac:spMkLst>
            <pc:docMk/>
            <pc:sldMk cId="1945640495" sldId="279"/>
            <ac:spMk id="175" creationId="{F94D6A02-D607-9DDE-1526-4CE112A0E983}"/>
          </ac:spMkLst>
        </pc:spChg>
        <pc:spChg chg="add mod">
          <ac:chgData name="Surendra Kc" userId="880eb05b-cc72-4250-920b-6630e35cf82c" providerId="ADAL" clId="{0605D286-3037-4AF7-8C9D-0D776B11C14A}" dt="2024-12-10T12:09:59.185" v="276"/>
          <ac:spMkLst>
            <pc:docMk/>
            <pc:sldMk cId="1945640495" sldId="279"/>
            <ac:spMk id="176" creationId="{E068F9E8-6A8E-A827-49FC-7BC32DCF0E15}"/>
          </ac:spMkLst>
        </pc:spChg>
        <pc:spChg chg="add mod">
          <ac:chgData name="Surendra Kc" userId="880eb05b-cc72-4250-920b-6630e35cf82c" providerId="ADAL" clId="{0605D286-3037-4AF7-8C9D-0D776B11C14A}" dt="2024-12-10T12:09:59.185" v="276"/>
          <ac:spMkLst>
            <pc:docMk/>
            <pc:sldMk cId="1945640495" sldId="279"/>
            <ac:spMk id="177" creationId="{ADB67881-F5AD-021C-FB0A-18C3862EE1CA}"/>
          </ac:spMkLst>
        </pc:spChg>
        <pc:spChg chg="add mod">
          <ac:chgData name="Surendra Kc" userId="880eb05b-cc72-4250-920b-6630e35cf82c" providerId="ADAL" clId="{0605D286-3037-4AF7-8C9D-0D776B11C14A}" dt="2024-12-10T12:09:59.185" v="276"/>
          <ac:spMkLst>
            <pc:docMk/>
            <pc:sldMk cId="1945640495" sldId="279"/>
            <ac:spMk id="178" creationId="{DC0ABA05-B294-159D-9E2F-CCB9F5F1E387}"/>
          </ac:spMkLst>
        </pc:spChg>
        <pc:spChg chg="add mod">
          <ac:chgData name="Surendra Kc" userId="880eb05b-cc72-4250-920b-6630e35cf82c" providerId="ADAL" clId="{0605D286-3037-4AF7-8C9D-0D776B11C14A}" dt="2024-12-10T12:09:59.185" v="276"/>
          <ac:spMkLst>
            <pc:docMk/>
            <pc:sldMk cId="1945640495" sldId="279"/>
            <ac:spMk id="179" creationId="{B441542A-AFF1-445C-957A-373D6074E653}"/>
          </ac:spMkLst>
        </pc:spChg>
        <pc:spChg chg="add mod">
          <ac:chgData name="Surendra Kc" userId="880eb05b-cc72-4250-920b-6630e35cf82c" providerId="ADAL" clId="{0605D286-3037-4AF7-8C9D-0D776B11C14A}" dt="2024-12-10T12:09:59.185" v="276"/>
          <ac:spMkLst>
            <pc:docMk/>
            <pc:sldMk cId="1945640495" sldId="279"/>
            <ac:spMk id="180" creationId="{A92BB01A-54ED-1B62-27C0-1FA0B83F1FD0}"/>
          </ac:spMkLst>
        </pc:spChg>
        <pc:spChg chg="add mod">
          <ac:chgData name="Surendra Kc" userId="880eb05b-cc72-4250-920b-6630e35cf82c" providerId="ADAL" clId="{0605D286-3037-4AF7-8C9D-0D776B11C14A}" dt="2024-12-10T12:09:59.185" v="276"/>
          <ac:spMkLst>
            <pc:docMk/>
            <pc:sldMk cId="1945640495" sldId="279"/>
            <ac:spMk id="181" creationId="{6DFC6B77-C162-C34B-5B35-F1F640CFA0A8}"/>
          </ac:spMkLst>
        </pc:spChg>
        <pc:spChg chg="add mod">
          <ac:chgData name="Surendra Kc" userId="880eb05b-cc72-4250-920b-6630e35cf82c" providerId="ADAL" clId="{0605D286-3037-4AF7-8C9D-0D776B11C14A}" dt="2024-12-10T12:09:59.185" v="276"/>
          <ac:spMkLst>
            <pc:docMk/>
            <pc:sldMk cId="1945640495" sldId="279"/>
            <ac:spMk id="182" creationId="{37F3C998-512E-C6DD-22CF-3C8BF458A631}"/>
          </ac:spMkLst>
        </pc:spChg>
        <pc:spChg chg="add mod">
          <ac:chgData name="Surendra Kc" userId="880eb05b-cc72-4250-920b-6630e35cf82c" providerId="ADAL" clId="{0605D286-3037-4AF7-8C9D-0D776B11C14A}" dt="2024-12-10T12:09:59.185" v="276"/>
          <ac:spMkLst>
            <pc:docMk/>
            <pc:sldMk cId="1945640495" sldId="279"/>
            <ac:spMk id="183" creationId="{735E55E9-89CF-C9B1-941D-85B159A96D92}"/>
          </ac:spMkLst>
        </pc:spChg>
        <pc:spChg chg="add mod">
          <ac:chgData name="Surendra Kc" userId="880eb05b-cc72-4250-920b-6630e35cf82c" providerId="ADAL" clId="{0605D286-3037-4AF7-8C9D-0D776B11C14A}" dt="2024-12-10T12:09:59.185" v="276"/>
          <ac:spMkLst>
            <pc:docMk/>
            <pc:sldMk cId="1945640495" sldId="279"/>
            <ac:spMk id="184" creationId="{974007AE-20CB-5036-F21A-5FC665A90B4A}"/>
          </ac:spMkLst>
        </pc:spChg>
        <pc:spChg chg="add mod">
          <ac:chgData name="Surendra Kc" userId="880eb05b-cc72-4250-920b-6630e35cf82c" providerId="ADAL" clId="{0605D286-3037-4AF7-8C9D-0D776B11C14A}" dt="2024-12-10T12:09:59.185" v="276"/>
          <ac:spMkLst>
            <pc:docMk/>
            <pc:sldMk cId="1945640495" sldId="279"/>
            <ac:spMk id="185" creationId="{598186AD-465A-0939-ADD1-3F4FB43DB563}"/>
          </ac:spMkLst>
        </pc:spChg>
        <pc:spChg chg="add mod">
          <ac:chgData name="Surendra Kc" userId="880eb05b-cc72-4250-920b-6630e35cf82c" providerId="ADAL" clId="{0605D286-3037-4AF7-8C9D-0D776B11C14A}" dt="2024-12-10T12:09:59.185" v="276"/>
          <ac:spMkLst>
            <pc:docMk/>
            <pc:sldMk cId="1945640495" sldId="279"/>
            <ac:spMk id="186" creationId="{1F79E5EB-A580-18BB-0E80-145E9D72DE8C}"/>
          </ac:spMkLst>
        </pc:spChg>
        <pc:spChg chg="add mod">
          <ac:chgData name="Surendra Kc" userId="880eb05b-cc72-4250-920b-6630e35cf82c" providerId="ADAL" clId="{0605D286-3037-4AF7-8C9D-0D776B11C14A}" dt="2024-12-10T12:09:59.185" v="276"/>
          <ac:spMkLst>
            <pc:docMk/>
            <pc:sldMk cId="1945640495" sldId="279"/>
            <ac:spMk id="187" creationId="{431584DA-8068-D1CB-63C1-11D41D5F2089}"/>
          </ac:spMkLst>
        </pc:spChg>
        <pc:spChg chg="add mod">
          <ac:chgData name="Surendra Kc" userId="880eb05b-cc72-4250-920b-6630e35cf82c" providerId="ADAL" clId="{0605D286-3037-4AF7-8C9D-0D776B11C14A}" dt="2024-12-10T12:09:59.185" v="276"/>
          <ac:spMkLst>
            <pc:docMk/>
            <pc:sldMk cId="1945640495" sldId="279"/>
            <ac:spMk id="188" creationId="{162E1E72-7105-D109-2FCF-4546A118D540}"/>
          </ac:spMkLst>
        </pc:spChg>
        <pc:spChg chg="add mod">
          <ac:chgData name="Surendra Kc" userId="880eb05b-cc72-4250-920b-6630e35cf82c" providerId="ADAL" clId="{0605D286-3037-4AF7-8C9D-0D776B11C14A}" dt="2024-12-10T12:09:59.185" v="276"/>
          <ac:spMkLst>
            <pc:docMk/>
            <pc:sldMk cId="1945640495" sldId="279"/>
            <ac:spMk id="189" creationId="{26D63F39-EA82-168B-6E78-37DF452EEDB3}"/>
          </ac:spMkLst>
        </pc:spChg>
        <pc:spChg chg="add mod">
          <ac:chgData name="Surendra Kc" userId="880eb05b-cc72-4250-920b-6630e35cf82c" providerId="ADAL" clId="{0605D286-3037-4AF7-8C9D-0D776B11C14A}" dt="2024-12-10T12:09:59.185" v="276"/>
          <ac:spMkLst>
            <pc:docMk/>
            <pc:sldMk cId="1945640495" sldId="279"/>
            <ac:spMk id="190" creationId="{DFC13CDA-4233-FDE7-B774-B5E3200DEB18}"/>
          </ac:spMkLst>
        </pc:spChg>
        <pc:spChg chg="add mod">
          <ac:chgData name="Surendra Kc" userId="880eb05b-cc72-4250-920b-6630e35cf82c" providerId="ADAL" clId="{0605D286-3037-4AF7-8C9D-0D776B11C14A}" dt="2024-12-10T12:09:59.185" v="276"/>
          <ac:spMkLst>
            <pc:docMk/>
            <pc:sldMk cId="1945640495" sldId="279"/>
            <ac:spMk id="191" creationId="{E8998DE7-989C-1656-9C53-F3529926794F}"/>
          </ac:spMkLst>
        </pc:spChg>
        <pc:spChg chg="add mod">
          <ac:chgData name="Surendra Kc" userId="880eb05b-cc72-4250-920b-6630e35cf82c" providerId="ADAL" clId="{0605D286-3037-4AF7-8C9D-0D776B11C14A}" dt="2024-12-10T12:09:59.185" v="276"/>
          <ac:spMkLst>
            <pc:docMk/>
            <pc:sldMk cId="1945640495" sldId="279"/>
            <ac:spMk id="192" creationId="{3EAAC8D4-65A9-4AD9-A79A-70CA628FB905}"/>
          </ac:spMkLst>
        </pc:spChg>
        <pc:spChg chg="add mod">
          <ac:chgData name="Surendra Kc" userId="880eb05b-cc72-4250-920b-6630e35cf82c" providerId="ADAL" clId="{0605D286-3037-4AF7-8C9D-0D776B11C14A}" dt="2024-12-10T12:09:59.185" v="276"/>
          <ac:spMkLst>
            <pc:docMk/>
            <pc:sldMk cId="1945640495" sldId="279"/>
            <ac:spMk id="193" creationId="{ABD17533-230B-560C-7F9A-832A4F089981}"/>
          </ac:spMkLst>
        </pc:spChg>
        <pc:spChg chg="add mod">
          <ac:chgData name="Surendra Kc" userId="880eb05b-cc72-4250-920b-6630e35cf82c" providerId="ADAL" clId="{0605D286-3037-4AF7-8C9D-0D776B11C14A}" dt="2024-12-10T12:09:59.185" v="276"/>
          <ac:spMkLst>
            <pc:docMk/>
            <pc:sldMk cId="1945640495" sldId="279"/>
            <ac:spMk id="194" creationId="{3ED0E8B6-A914-96D3-AF53-967BE884E1C1}"/>
          </ac:spMkLst>
        </pc:spChg>
        <pc:spChg chg="add mod">
          <ac:chgData name="Surendra Kc" userId="880eb05b-cc72-4250-920b-6630e35cf82c" providerId="ADAL" clId="{0605D286-3037-4AF7-8C9D-0D776B11C14A}" dt="2024-12-10T12:09:59.185" v="276"/>
          <ac:spMkLst>
            <pc:docMk/>
            <pc:sldMk cId="1945640495" sldId="279"/>
            <ac:spMk id="195" creationId="{F1C8E834-BA5A-E62E-10CE-31EAEE7597E2}"/>
          </ac:spMkLst>
        </pc:spChg>
        <pc:spChg chg="add mod">
          <ac:chgData name="Surendra Kc" userId="880eb05b-cc72-4250-920b-6630e35cf82c" providerId="ADAL" clId="{0605D286-3037-4AF7-8C9D-0D776B11C14A}" dt="2024-12-10T12:09:59.185" v="276"/>
          <ac:spMkLst>
            <pc:docMk/>
            <pc:sldMk cId="1945640495" sldId="279"/>
            <ac:spMk id="196" creationId="{F81D374F-08CB-A73D-780C-EBE09C33ECF6}"/>
          </ac:spMkLst>
        </pc:spChg>
        <pc:spChg chg="add mod">
          <ac:chgData name="Surendra Kc" userId="880eb05b-cc72-4250-920b-6630e35cf82c" providerId="ADAL" clId="{0605D286-3037-4AF7-8C9D-0D776B11C14A}" dt="2024-12-10T12:09:59.185" v="276"/>
          <ac:spMkLst>
            <pc:docMk/>
            <pc:sldMk cId="1945640495" sldId="279"/>
            <ac:spMk id="197" creationId="{8D16996C-10B5-67D1-AE50-17145C7BF092}"/>
          </ac:spMkLst>
        </pc:spChg>
        <pc:spChg chg="add mod">
          <ac:chgData name="Surendra Kc" userId="880eb05b-cc72-4250-920b-6630e35cf82c" providerId="ADAL" clId="{0605D286-3037-4AF7-8C9D-0D776B11C14A}" dt="2024-12-10T12:09:59.185" v="276"/>
          <ac:spMkLst>
            <pc:docMk/>
            <pc:sldMk cId="1945640495" sldId="279"/>
            <ac:spMk id="198" creationId="{944B2943-6BAD-D02B-A578-D2C65B839964}"/>
          </ac:spMkLst>
        </pc:spChg>
        <pc:spChg chg="add mod">
          <ac:chgData name="Surendra Kc" userId="880eb05b-cc72-4250-920b-6630e35cf82c" providerId="ADAL" clId="{0605D286-3037-4AF7-8C9D-0D776B11C14A}" dt="2024-12-10T12:09:59.185" v="276"/>
          <ac:spMkLst>
            <pc:docMk/>
            <pc:sldMk cId="1945640495" sldId="279"/>
            <ac:spMk id="199" creationId="{4D949AC9-11A1-C4EA-4AC7-3CFE1D47C481}"/>
          </ac:spMkLst>
        </pc:spChg>
        <pc:spChg chg="add mod">
          <ac:chgData name="Surendra Kc" userId="880eb05b-cc72-4250-920b-6630e35cf82c" providerId="ADAL" clId="{0605D286-3037-4AF7-8C9D-0D776B11C14A}" dt="2024-12-10T12:09:59.185" v="276"/>
          <ac:spMkLst>
            <pc:docMk/>
            <pc:sldMk cId="1945640495" sldId="279"/>
            <ac:spMk id="200" creationId="{0FF7DA03-63D0-B9AC-777D-0CF1D30C8062}"/>
          </ac:spMkLst>
        </pc:spChg>
        <pc:spChg chg="add mod">
          <ac:chgData name="Surendra Kc" userId="880eb05b-cc72-4250-920b-6630e35cf82c" providerId="ADAL" clId="{0605D286-3037-4AF7-8C9D-0D776B11C14A}" dt="2024-12-10T12:09:59.185" v="276"/>
          <ac:spMkLst>
            <pc:docMk/>
            <pc:sldMk cId="1945640495" sldId="279"/>
            <ac:spMk id="201" creationId="{71B3F13E-0A0F-6187-192A-2CB8DCE58879}"/>
          </ac:spMkLst>
        </pc:spChg>
        <pc:spChg chg="add mod">
          <ac:chgData name="Surendra Kc" userId="880eb05b-cc72-4250-920b-6630e35cf82c" providerId="ADAL" clId="{0605D286-3037-4AF7-8C9D-0D776B11C14A}" dt="2024-12-10T12:09:59.185" v="276"/>
          <ac:spMkLst>
            <pc:docMk/>
            <pc:sldMk cId="1945640495" sldId="279"/>
            <ac:spMk id="202" creationId="{5B7A362C-A8CC-A6BA-0FF7-C35F4863BB04}"/>
          </ac:spMkLst>
        </pc:spChg>
        <pc:spChg chg="add mod">
          <ac:chgData name="Surendra Kc" userId="880eb05b-cc72-4250-920b-6630e35cf82c" providerId="ADAL" clId="{0605D286-3037-4AF7-8C9D-0D776B11C14A}" dt="2024-12-10T12:09:59.185" v="276"/>
          <ac:spMkLst>
            <pc:docMk/>
            <pc:sldMk cId="1945640495" sldId="279"/>
            <ac:spMk id="203" creationId="{C2424A3B-26CB-D2E6-858A-C0D4F09A753D}"/>
          </ac:spMkLst>
        </pc:spChg>
        <pc:spChg chg="add mod">
          <ac:chgData name="Surendra Kc" userId="880eb05b-cc72-4250-920b-6630e35cf82c" providerId="ADAL" clId="{0605D286-3037-4AF7-8C9D-0D776B11C14A}" dt="2024-12-10T12:09:59.185" v="276"/>
          <ac:spMkLst>
            <pc:docMk/>
            <pc:sldMk cId="1945640495" sldId="279"/>
            <ac:spMk id="204" creationId="{0E6406A3-F7B7-4997-DEBF-D5851DD5F31F}"/>
          </ac:spMkLst>
        </pc:spChg>
        <pc:spChg chg="add mod">
          <ac:chgData name="Surendra Kc" userId="880eb05b-cc72-4250-920b-6630e35cf82c" providerId="ADAL" clId="{0605D286-3037-4AF7-8C9D-0D776B11C14A}" dt="2024-12-10T12:09:59.185" v="276"/>
          <ac:spMkLst>
            <pc:docMk/>
            <pc:sldMk cId="1945640495" sldId="279"/>
            <ac:spMk id="205" creationId="{92FA2EED-2BCF-713B-CFBE-21B67696269F}"/>
          </ac:spMkLst>
        </pc:spChg>
        <pc:spChg chg="add mod">
          <ac:chgData name="Surendra Kc" userId="880eb05b-cc72-4250-920b-6630e35cf82c" providerId="ADAL" clId="{0605D286-3037-4AF7-8C9D-0D776B11C14A}" dt="2024-12-10T12:09:59.185" v="276"/>
          <ac:spMkLst>
            <pc:docMk/>
            <pc:sldMk cId="1945640495" sldId="279"/>
            <ac:spMk id="206" creationId="{B16C8ACF-2968-B38C-7F43-4E2F06CDFE32}"/>
          </ac:spMkLst>
        </pc:spChg>
        <pc:spChg chg="add mod">
          <ac:chgData name="Surendra Kc" userId="880eb05b-cc72-4250-920b-6630e35cf82c" providerId="ADAL" clId="{0605D286-3037-4AF7-8C9D-0D776B11C14A}" dt="2024-12-10T12:09:59.185" v="276"/>
          <ac:spMkLst>
            <pc:docMk/>
            <pc:sldMk cId="1945640495" sldId="279"/>
            <ac:spMk id="207" creationId="{957CAB91-0CBD-34AE-FD5C-5239428DF9FC}"/>
          </ac:spMkLst>
        </pc:spChg>
        <pc:spChg chg="add mod">
          <ac:chgData name="Surendra Kc" userId="880eb05b-cc72-4250-920b-6630e35cf82c" providerId="ADAL" clId="{0605D286-3037-4AF7-8C9D-0D776B11C14A}" dt="2024-12-10T12:09:59.185" v="276"/>
          <ac:spMkLst>
            <pc:docMk/>
            <pc:sldMk cId="1945640495" sldId="279"/>
            <ac:spMk id="208" creationId="{B34C20C0-B071-571C-0E97-0D4B6E352849}"/>
          </ac:spMkLst>
        </pc:spChg>
        <pc:spChg chg="add mod">
          <ac:chgData name="Surendra Kc" userId="880eb05b-cc72-4250-920b-6630e35cf82c" providerId="ADAL" clId="{0605D286-3037-4AF7-8C9D-0D776B11C14A}" dt="2024-12-10T12:09:59.185" v="276"/>
          <ac:spMkLst>
            <pc:docMk/>
            <pc:sldMk cId="1945640495" sldId="279"/>
            <ac:spMk id="209" creationId="{55EB05F3-D554-DDB1-29BD-78360A383C88}"/>
          </ac:spMkLst>
        </pc:spChg>
        <pc:spChg chg="add mod">
          <ac:chgData name="Surendra Kc" userId="880eb05b-cc72-4250-920b-6630e35cf82c" providerId="ADAL" clId="{0605D286-3037-4AF7-8C9D-0D776B11C14A}" dt="2024-12-10T12:09:59.185" v="276"/>
          <ac:spMkLst>
            <pc:docMk/>
            <pc:sldMk cId="1945640495" sldId="279"/>
            <ac:spMk id="210" creationId="{53CD1FC4-447E-3AA2-5ED0-1BB15EA49D3F}"/>
          </ac:spMkLst>
        </pc:spChg>
        <pc:spChg chg="add mod">
          <ac:chgData name="Surendra Kc" userId="880eb05b-cc72-4250-920b-6630e35cf82c" providerId="ADAL" clId="{0605D286-3037-4AF7-8C9D-0D776B11C14A}" dt="2024-12-10T12:09:59.185" v="276"/>
          <ac:spMkLst>
            <pc:docMk/>
            <pc:sldMk cId="1945640495" sldId="279"/>
            <ac:spMk id="211" creationId="{98E90FC7-8D33-1475-FD66-A95B7CA0AD79}"/>
          </ac:spMkLst>
        </pc:spChg>
        <pc:spChg chg="add mod">
          <ac:chgData name="Surendra Kc" userId="880eb05b-cc72-4250-920b-6630e35cf82c" providerId="ADAL" clId="{0605D286-3037-4AF7-8C9D-0D776B11C14A}" dt="2024-12-10T12:09:59.185" v="276"/>
          <ac:spMkLst>
            <pc:docMk/>
            <pc:sldMk cId="1945640495" sldId="279"/>
            <ac:spMk id="212" creationId="{B262A1B3-BB64-E79F-AD2E-DB9D86086C9E}"/>
          </ac:spMkLst>
        </pc:spChg>
        <pc:spChg chg="add mod">
          <ac:chgData name="Surendra Kc" userId="880eb05b-cc72-4250-920b-6630e35cf82c" providerId="ADAL" clId="{0605D286-3037-4AF7-8C9D-0D776B11C14A}" dt="2024-12-10T12:09:59.185" v="276"/>
          <ac:spMkLst>
            <pc:docMk/>
            <pc:sldMk cId="1945640495" sldId="279"/>
            <ac:spMk id="213" creationId="{BB5008A7-F5CB-FC9E-171B-EE5084F58BB6}"/>
          </ac:spMkLst>
        </pc:spChg>
        <pc:graphicFrameChg chg="add mod">
          <ac:chgData name="Surendra Kc" userId="880eb05b-cc72-4250-920b-6630e35cf82c" providerId="ADAL" clId="{0605D286-3037-4AF7-8C9D-0D776B11C14A}" dt="2024-12-10T12:09:59.185" v="276"/>
          <ac:graphicFrameMkLst>
            <pc:docMk/>
            <pc:sldMk cId="1945640495" sldId="279"/>
            <ac:graphicFrameMk id="4" creationId="{41732772-46BE-22A4-8009-5274D4EA9D03}"/>
          </ac:graphicFrameMkLst>
        </pc:graphicFrameChg>
        <pc:graphicFrameChg chg="add mod">
          <ac:chgData name="Surendra Kc" userId="880eb05b-cc72-4250-920b-6630e35cf82c" providerId="ADAL" clId="{0605D286-3037-4AF7-8C9D-0D776B11C14A}" dt="2024-12-10T12:09:56.828" v="275"/>
          <ac:graphicFrameMkLst>
            <pc:docMk/>
            <pc:sldMk cId="1945640495" sldId="279"/>
            <ac:graphicFrameMk id="5" creationId="{17CE2ED8-8767-4B67-3D5A-781B891438BF}"/>
          </ac:graphicFrameMkLst>
        </pc:graphicFrameChg>
        <pc:picChg chg="add mod">
          <ac:chgData name="Surendra Kc" userId="880eb05b-cc72-4250-920b-6630e35cf82c" providerId="ADAL" clId="{0605D286-3037-4AF7-8C9D-0D776B11C14A}" dt="2024-12-10T12:09:59.185" v="276"/>
          <ac:picMkLst>
            <pc:docMk/>
            <pc:sldMk cId="1945640495" sldId="279"/>
            <ac:picMk id="2127" creationId="{EF9FE9CE-C3FB-082F-8D6D-CCDC1EC39FA8}"/>
          </ac:picMkLst>
        </pc:picChg>
        <pc:picChg chg="add mod">
          <ac:chgData name="Surendra Kc" userId="880eb05b-cc72-4250-920b-6630e35cf82c" providerId="ADAL" clId="{0605D286-3037-4AF7-8C9D-0D776B11C14A}" dt="2024-12-10T12:09:59.185" v="276"/>
          <ac:picMkLst>
            <pc:docMk/>
            <pc:sldMk cId="1945640495" sldId="279"/>
            <ac:picMk id="2256" creationId="{074541FC-713B-5ADA-F941-CC052A677492}"/>
          </ac:picMkLst>
        </pc:picChg>
      </pc:sldChg>
      <pc:sldChg chg="modSp new mod">
        <pc:chgData name="Surendra Kc" userId="880eb05b-cc72-4250-920b-6630e35cf82c" providerId="ADAL" clId="{0605D286-3037-4AF7-8C9D-0D776B11C14A}" dt="2024-12-10T12:10:34.541" v="289"/>
        <pc:sldMkLst>
          <pc:docMk/>
          <pc:sldMk cId="1648689442" sldId="280"/>
        </pc:sldMkLst>
        <pc:spChg chg="mod">
          <ac:chgData name="Surendra Kc" userId="880eb05b-cc72-4250-920b-6630e35cf82c" providerId="ADAL" clId="{0605D286-3037-4AF7-8C9D-0D776B11C14A}" dt="2024-12-10T12:10:34.541" v="289"/>
          <ac:spMkLst>
            <pc:docMk/>
            <pc:sldMk cId="1648689442" sldId="280"/>
            <ac:spMk id="2" creationId="{A87B5943-B3A9-B0B6-6346-F4CC18B755B1}"/>
          </ac:spMkLst>
        </pc:spChg>
        <pc:spChg chg="mod">
          <ac:chgData name="Surendra Kc" userId="880eb05b-cc72-4250-920b-6630e35cf82c" providerId="ADAL" clId="{0605D286-3037-4AF7-8C9D-0D776B11C14A}" dt="2024-12-10T12:10:33.448" v="288" actId="27636"/>
          <ac:spMkLst>
            <pc:docMk/>
            <pc:sldMk cId="1648689442" sldId="280"/>
            <ac:spMk id="3" creationId="{9DF62604-83F4-606C-D3B1-F09FE1E779E1}"/>
          </ac:spMkLst>
        </pc:spChg>
      </pc:sldChg>
      <pc:sldChg chg="modSp new mod">
        <pc:chgData name="Surendra Kc" userId="880eb05b-cc72-4250-920b-6630e35cf82c" providerId="ADAL" clId="{0605D286-3037-4AF7-8C9D-0D776B11C14A}" dt="2024-12-10T12:12:50.201" v="331" actId="27636"/>
        <pc:sldMkLst>
          <pc:docMk/>
          <pc:sldMk cId="2409600223" sldId="281"/>
        </pc:sldMkLst>
        <pc:spChg chg="mod">
          <ac:chgData name="Surendra Kc" userId="880eb05b-cc72-4250-920b-6630e35cf82c" providerId="ADAL" clId="{0605D286-3037-4AF7-8C9D-0D776B11C14A}" dt="2024-12-10T12:12:27.205" v="326" actId="20577"/>
          <ac:spMkLst>
            <pc:docMk/>
            <pc:sldMk cId="2409600223" sldId="281"/>
            <ac:spMk id="2" creationId="{04574731-4FCA-3C30-1378-6C078A1DB6E5}"/>
          </ac:spMkLst>
        </pc:spChg>
        <pc:spChg chg="mod">
          <ac:chgData name="Surendra Kc" userId="880eb05b-cc72-4250-920b-6630e35cf82c" providerId="ADAL" clId="{0605D286-3037-4AF7-8C9D-0D776B11C14A}" dt="2024-12-10T12:12:50.201" v="331" actId="27636"/>
          <ac:spMkLst>
            <pc:docMk/>
            <pc:sldMk cId="2409600223" sldId="281"/>
            <ac:spMk id="3" creationId="{9A421BC9-593F-1AD1-82F1-4B9D2092C74A}"/>
          </ac:spMkLst>
        </pc:spChg>
      </pc:sldChg>
      <pc:sldChg chg="modSp add mod">
        <pc:chgData name="Surendra Kc" userId="880eb05b-cc72-4250-920b-6630e35cf82c" providerId="ADAL" clId="{0605D286-3037-4AF7-8C9D-0D776B11C14A}" dt="2024-12-10T12:13:19.545" v="352" actId="20577"/>
        <pc:sldMkLst>
          <pc:docMk/>
          <pc:sldMk cId="2988110853" sldId="282"/>
        </pc:sldMkLst>
        <pc:spChg chg="mod">
          <ac:chgData name="Surendra Kc" userId="880eb05b-cc72-4250-920b-6630e35cf82c" providerId="ADAL" clId="{0605D286-3037-4AF7-8C9D-0D776B11C14A}" dt="2024-12-10T12:13:04.463" v="349" actId="20577"/>
          <ac:spMkLst>
            <pc:docMk/>
            <pc:sldMk cId="2988110853" sldId="282"/>
            <ac:spMk id="2" creationId="{92E77501-CF6B-E89E-D119-325DBA95C04D}"/>
          </ac:spMkLst>
        </pc:spChg>
        <pc:spChg chg="mod">
          <ac:chgData name="Surendra Kc" userId="880eb05b-cc72-4250-920b-6630e35cf82c" providerId="ADAL" clId="{0605D286-3037-4AF7-8C9D-0D776B11C14A}" dt="2024-12-10T12:13:19.545" v="352" actId="20577"/>
          <ac:spMkLst>
            <pc:docMk/>
            <pc:sldMk cId="2988110853" sldId="282"/>
            <ac:spMk id="3" creationId="{4B539806-0594-4644-246A-C0F6E4F24A5E}"/>
          </ac:spMkLst>
        </pc:spChg>
      </pc:sldChg>
      <pc:sldChg chg="modSp add mod">
        <pc:chgData name="Surendra Kc" userId="880eb05b-cc72-4250-920b-6630e35cf82c" providerId="ADAL" clId="{0605D286-3037-4AF7-8C9D-0D776B11C14A}" dt="2024-12-10T12:13:33.500" v="356" actId="5793"/>
        <pc:sldMkLst>
          <pc:docMk/>
          <pc:sldMk cId="2195620993" sldId="283"/>
        </pc:sldMkLst>
        <pc:spChg chg="mod">
          <ac:chgData name="Surendra Kc" userId="880eb05b-cc72-4250-920b-6630e35cf82c" providerId="ADAL" clId="{0605D286-3037-4AF7-8C9D-0D776B11C14A}" dt="2024-12-10T12:13:33.500" v="356" actId="5793"/>
          <ac:spMkLst>
            <pc:docMk/>
            <pc:sldMk cId="2195620993" sldId="283"/>
            <ac:spMk id="3" creationId="{371943F5-0203-5710-EF38-D6B2D4D21E6B}"/>
          </ac:spMkLst>
        </pc:spChg>
      </pc:sldChg>
      <pc:sldChg chg="modSp new mod">
        <pc:chgData name="Surendra Kc" userId="880eb05b-cc72-4250-920b-6630e35cf82c" providerId="ADAL" clId="{0605D286-3037-4AF7-8C9D-0D776B11C14A}" dt="2024-12-10T12:13:54.865" v="375" actId="5793"/>
        <pc:sldMkLst>
          <pc:docMk/>
          <pc:sldMk cId="3324872176" sldId="284"/>
        </pc:sldMkLst>
        <pc:spChg chg="mod">
          <ac:chgData name="Surendra Kc" userId="880eb05b-cc72-4250-920b-6630e35cf82c" providerId="ADAL" clId="{0605D286-3037-4AF7-8C9D-0D776B11C14A}" dt="2024-12-10T12:13:43.304" v="372" actId="20577"/>
          <ac:spMkLst>
            <pc:docMk/>
            <pc:sldMk cId="3324872176" sldId="284"/>
            <ac:spMk id="2" creationId="{531D53E0-A01C-4DF9-6E29-378751F2FAFB}"/>
          </ac:spMkLst>
        </pc:spChg>
        <pc:spChg chg="mod">
          <ac:chgData name="Surendra Kc" userId="880eb05b-cc72-4250-920b-6630e35cf82c" providerId="ADAL" clId="{0605D286-3037-4AF7-8C9D-0D776B11C14A}" dt="2024-12-10T12:13:54.865" v="375" actId="5793"/>
          <ac:spMkLst>
            <pc:docMk/>
            <pc:sldMk cId="3324872176" sldId="284"/>
            <ac:spMk id="3" creationId="{C570CEBC-300B-29DF-27B4-0113C37D0BE3}"/>
          </ac:spMkLst>
        </pc:spChg>
      </pc:sldChg>
      <pc:sldChg chg="modSp new mod">
        <pc:chgData name="Surendra Kc" userId="880eb05b-cc72-4250-920b-6630e35cf82c" providerId="ADAL" clId="{0605D286-3037-4AF7-8C9D-0D776B11C14A}" dt="2024-12-11T09:09:11.854" v="388" actId="20577"/>
        <pc:sldMkLst>
          <pc:docMk/>
          <pc:sldMk cId="760876590" sldId="285"/>
        </pc:sldMkLst>
        <pc:spChg chg="mod">
          <ac:chgData name="Surendra Kc" userId="880eb05b-cc72-4250-920b-6630e35cf82c" providerId="ADAL" clId="{0605D286-3037-4AF7-8C9D-0D776B11C14A}" dt="2024-12-11T09:09:11.854" v="388" actId="20577"/>
          <ac:spMkLst>
            <pc:docMk/>
            <pc:sldMk cId="760876590" sldId="285"/>
            <ac:spMk id="2" creationId="{1954ED05-4BE2-DFCF-A7B4-087FC10FE220}"/>
          </ac:spMkLst>
        </pc:spChg>
        <pc:spChg chg="mod">
          <ac:chgData name="Surendra Kc" userId="880eb05b-cc72-4250-920b-6630e35cf82c" providerId="ADAL" clId="{0605D286-3037-4AF7-8C9D-0D776B11C14A}" dt="2024-12-11T09:09:05.779" v="386" actId="27636"/>
          <ac:spMkLst>
            <pc:docMk/>
            <pc:sldMk cId="760876590" sldId="285"/>
            <ac:spMk id="3" creationId="{997590A1-AE5D-2F22-7159-C95CD31328AA}"/>
          </ac:spMkLst>
        </pc:spChg>
      </pc:sldChg>
      <pc:sldChg chg="modSp new mod">
        <pc:chgData name="Surendra Kc" userId="880eb05b-cc72-4250-920b-6630e35cf82c" providerId="ADAL" clId="{0605D286-3037-4AF7-8C9D-0D776B11C14A}" dt="2024-12-11T09:11:47.489" v="465" actId="27636"/>
        <pc:sldMkLst>
          <pc:docMk/>
          <pc:sldMk cId="3304072851" sldId="286"/>
        </pc:sldMkLst>
        <pc:spChg chg="mod">
          <ac:chgData name="Surendra Kc" userId="880eb05b-cc72-4250-920b-6630e35cf82c" providerId="ADAL" clId="{0605D286-3037-4AF7-8C9D-0D776B11C14A}" dt="2024-12-11T09:10:45.811" v="428" actId="6549"/>
          <ac:spMkLst>
            <pc:docMk/>
            <pc:sldMk cId="3304072851" sldId="286"/>
            <ac:spMk id="2" creationId="{529F5033-3866-B80E-DCA3-DECAEDE07076}"/>
          </ac:spMkLst>
        </pc:spChg>
        <pc:spChg chg="mod">
          <ac:chgData name="Surendra Kc" userId="880eb05b-cc72-4250-920b-6630e35cf82c" providerId="ADAL" clId="{0605D286-3037-4AF7-8C9D-0D776B11C14A}" dt="2024-12-11T09:11:47.489" v="465" actId="27636"/>
          <ac:spMkLst>
            <pc:docMk/>
            <pc:sldMk cId="3304072851" sldId="286"/>
            <ac:spMk id="3" creationId="{32A8AE2C-E0B3-5BAD-826F-F5AF616A82A1}"/>
          </ac:spMkLst>
        </pc:spChg>
      </pc:sldChg>
      <pc:sldChg chg="modSp new mod">
        <pc:chgData name="Surendra Kc" userId="880eb05b-cc72-4250-920b-6630e35cf82c" providerId="ADAL" clId="{0605D286-3037-4AF7-8C9D-0D776B11C14A}" dt="2024-12-11T09:12:48.300" v="495" actId="15"/>
        <pc:sldMkLst>
          <pc:docMk/>
          <pc:sldMk cId="1615798645" sldId="287"/>
        </pc:sldMkLst>
        <pc:spChg chg="mod">
          <ac:chgData name="Surendra Kc" userId="880eb05b-cc72-4250-920b-6630e35cf82c" providerId="ADAL" clId="{0605D286-3037-4AF7-8C9D-0D776B11C14A}" dt="2024-12-11T09:11:24.128" v="457" actId="20577"/>
          <ac:spMkLst>
            <pc:docMk/>
            <pc:sldMk cId="1615798645" sldId="287"/>
            <ac:spMk id="2" creationId="{7BB3B41F-C43F-8304-9CC2-D6E7B2B241E1}"/>
          </ac:spMkLst>
        </pc:spChg>
        <pc:spChg chg="mod">
          <ac:chgData name="Surendra Kc" userId="880eb05b-cc72-4250-920b-6630e35cf82c" providerId="ADAL" clId="{0605D286-3037-4AF7-8C9D-0D776B11C14A}" dt="2024-12-11T09:12:48.300" v="495" actId="15"/>
          <ac:spMkLst>
            <pc:docMk/>
            <pc:sldMk cId="1615798645" sldId="287"/>
            <ac:spMk id="3" creationId="{52F973DF-0612-2841-6E83-185E24B5485B}"/>
          </ac:spMkLst>
        </pc:spChg>
      </pc:sldChg>
      <pc:sldChg chg="modSp new mod ord">
        <pc:chgData name="Surendra Kc" userId="880eb05b-cc72-4250-920b-6630e35cf82c" providerId="ADAL" clId="{0605D286-3037-4AF7-8C9D-0D776B11C14A}" dt="2024-12-11T09:17:42.422" v="519"/>
        <pc:sldMkLst>
          <pc:docMk/>
          <pc:sldMk cId="3844098984" sldId="288"/>
        </pc:sldMkLst>
        <pc:spChg chg="mod">
          <ac:chgData name="Surendra Kc" userId="880eb05b-cc72-4250-920b-6630e35cf82c" providerId="ADAL" clId="{0605D286-3037-4AF7-8C9D-0D776B11C14A}" dt="2024-12-11T09:13:52.012" v="501" actId="20577"/>
          <ac:spMkLst>
            <pc:docMk/>
            <pc:sldMk cId="3844098984" sldId="288"/>
            <ac:spMk id="2" creationId="{C812B8FE-67A7-9D9F-2C7D-C00609344177}"/>
          </ac:spMkLst>
        </pc:spChg>
        <pc:spChg chg="mod">
          <ac:chgData name="Surendra Kc" userId="880eb05b-cc72-4250-920b-6630e35cf82c" providerId="ADAL" clId="{0605D286-3037-4AF7-8C9D-0D776B11C14A}" dt="2024-12-11T09:14:01.147" v="505" actId="5793"/>
          <ac:spMkLst>
            <pc:docMk/>
            <pc:sldMk cId="3844098984" sldId="288"/>
            <ac:spMk id="3" creationId="{2334D58F-88B4-600B-2E75-DCB9EB75B6E4}"/>
          </ac:spMkLst>
        </pc:spChg>
      </pc:sldChg>
      <pc:sldChg chg="addSp delSp modSp new mod setBg">
        <pc:chgData name="Surendra Kc" userId="880eb05b-cc72-4250-920b-6630e35cf82c" providerId="ADAL" clId="{0605D286-3037-4AF7-8C9D-0D776B11C14A}" dt="2024-12-11T09:15:27.756" v="513" actId="27614"/>
        <pc:sldMkLst>
          <pc:docMk/>
          <pc:sldMk cId="2945595010" sldId="289"/>
        </pc:sldMkLst>
        <pc:spChg chg="add del">
          <ac:chgData name="Surendra Kc" userId="880eb05b-cc72-4250-920b-6630e35cf82c" providerId="ADAL" clId="{0605D286-3037-4AF7-8C9D-0D776B11C14A}" dt="2024-12-11T09:15:22.928" v="512" actId="26606"/>
          <ac:spMkLst>
            <pc:docMk/>
            <pc:sldMk cId="2945595010" sldId="289"/>
            <ac:spMk id="2" creationId="{E0094A46-04E6-EC28-AE17-0571217629CA}"/>
          </ac:spMkLst>
        </pc:spChg>
        <pc:spChg chg="add del">
          <ac:chgData name="Surendra Kc" userId="880eb05b-cc72-4250-920b-6630e35cf82c" providerId="ADAL" clId="{0605D286-3037-4AF7-8C9D-0D776B11C14A}" dt="2024-12-11T09:15:22.928" v="512" actId="26606"/>
          <ac:spMkLst>
            <pc:docMk/>
            <pc:sldMk cId="2945595010" sldId="289"/>
            <ac:spMk id="3" creationId="{61FFD4C5-81F3-A573-FF67-E83CE64A7D27}"/>
          </ac:spMkLst>
        </pc:spChg>
        <pc:spChg chg="add del">
          <ac:chgData name="Surendra Kc" userId="880eb05b-cc72-4250-920b-6630e35cf82c" providerId="ADAL" clId="{0605D286-3037-4AF7-8C9D-0D776B11C14A}" dt="2024-12-11T09:15:22.925" v="511" actId="26606"/>
          <ac:spMkLst>
            <pc:docMk/>
            <pc:sldMk cId="2945595010" sldId="289"/>
            <ac:spMk id="10" creationId="{F3060C83-F051-4F0E-ABAD-AA0DFC48B218}"/>
          </ac:spMkLst>
        </pc:spChg>
        <pc:spChg chg="add del">
          <ac:chgData name="Surendra Kc" userId="880eb05b-cc72-4250-920b-6630e35cf82c" providerId="ADAL" clId="{0605D286-3037-4AF7-8C9D-0D776B11C14A}" dt="2024-12-11T09:15:22.925" v="511" actId="26606"/>
          <ac:spMkLst>
            <pc:docMk/>
            <pc:sldMk cId="2945595010" sldId="289"/>
            <ac:spMk id="12" creationId="{83C98ABE-055B-441F-B07E-44F97F083C39}"/>
          </ac:spMkLst>
        </pc:spChg>
        <pc:spChg chg="add del">
          <ac:chgData name="Surendra Kc" userId="880eb05b-cc72-4250-920b-6630e35cf82c" providerId="ADAL" clId="{0605D286-3037-4AF7-8C9D-0D776B11C14A}" dt="2024-12-11T09:15:22.925" v="511" actId="26606"/>
          <ac:spMkLst>
            <pc:docMk/>
            <pc:sldMk cId="2945595010" sldId="289"/>
            <ac:spMk id="14" creationId="{29FDB030-9B49-4CED-8CCD-4D99382388AC}"/>
          </ac:spMkLst>
        </pc:spChg>
        <pc:spChg chg="add del">
          <ac:chgData name="Surendra Kc" userId="880eb05b-cc72-4250-920b-6630e35cf82c" providerId="ADAL" clId="{0605D286-3037-4AF7-8C9D-0D776B11C14A}" dt="2024-12-11T09:15:22.925" v="511" actId="26606"/>
          <ac:spMkLst>
            <pc:docMk/>
            <pc:sldMk cId="2945595010" sldId="289"/>
            <ac:spMk id="16" creationId="{3783CA14-24A1-485C-8B30-D6A5D87987AD}"/>
          </ac:spMkLst>
        </pc:spChg>
        <pc:spChg chg="add del">
          <ac:chgData name="Surendra Kc" userId="880eb05b-cc72-4250-920b-6630e35cf82c" providerId="ADAL" clId="{0605D286-3037-4AF7-8C9D-0D776B11C14A}" dt="2024-12-11T09:15:22.925" v="511" actId="26606"/>
          <ac:spMkLst>
            <pc:docMk/>
            <pc:sldMk cId="2945595010" sldId="289"/>
            <ac:spMk id="18" creationId="{9A97C86A-04D6-40F7-AE84-31AB43E6A846}"/>
          </ac:spMkLst>
        </pc:spChg>
        <pc:spChg chg="add del">
          <ac:chgData name="Surendra Kc" userId="880eb05b-cc72-4250-920b-6630e35cf82c" providerId="ADAL" clId="{0605D286-3037-4AF7-8C9D-0D776B11C14A}" dt="2024-12-11T09:15:22.925" v="511" actId="26606"/>
          <ac:spMkLst>
            <pc:docMk/>
            <pc:sldMk cId="2945595010" sldId="289"/>
            <ac:spMk id="20" creationId="{FF9F2414-84E8-453E-B1F3-389FDE8192D9}"/>
          </ac:spMkLst>
        </pc:spChg>
        <pc:spChg chg="add del">
          <ac:chgData name="Surendra Kc" userId="880eb05b-cc72-4250-920b-6630e35cf82c" providerId="ADAL" clId="{0605D286-3037-4AF7-8C9D-0D776B11C14A}" dt="2024-12-11T09:15:22.925" v="511" actId="26606"/>
          <ac:spMkLst>
            <pc:docMk/>
            <pc:sldMk cId="2945595010" sldId="289"/>
            <ac:spMk id="22" creationId="{3ECA69A1-7536-43AC-85EF-C7106179F5ED}"/>
          </ac:spMkLst>
        </pc:spChg>
        <pc:picChg chg="add mod">
          <ac:chgData name="Surendra Kc" userId="880eb05b-cc72-4250-920b-6630e35cf82c" providerId="ADAL" clId="{0605D286-3037-4AF7-8C9D-0D776B11C14A}" dt="2024-12-11T09:15:27.756" v="513" actId="27614"/>
          <ac:picMkLst>
            <pc:docMk/>
            <pc:sldMk cId="2945595010" sldId="289"/>
            <ac:picMk id="5" creationId="{5BE79E33-7F66-40AB-4A20-0679D460283E}"/>
          </ac:picMkLst>
        </pc:picChg>
      </pc:sldChg>
      <pc:sldChg chg="addSp modSp new mod">
        <pc:chgData name="Surendra Kc" userId="880eb05b-cc72-4250-920b-6630e35cf82c" providerId="ADAL" clId="{0605D286-3037-4AF7-8C9D-0D776B11C14A}" dt="2024-12-11T09:21:56.521" v="727" actId="27636"/>
        <pc:sldMkLst>
          <pc:docMk/>
          <pc:sldMk cId="2283584857" sldId="290"/>
        </pc:sldMkLst>
        <pc:spChg chg="mod">
          <ac:chgData name="Surendra Kc" userId="880eb05b-cc72-4250-920b-6630e35cf82c" providerId="ADAL" clId="{0605D286-3037-4AF7-8C9D-0D776B11C14A}" dt="2024-12-11T09:20:30.551" v="559" actId="20577"/>
          <ac:spMkLst>
            <pc:docMk/>
            <pc:sldMk cId="2283584857" sldId="290"/>
            <ac:spMk id="2" creationId="{ABF7B5E1-5EBA-0991-A7E8-0087574E8DC7}"/>
          </ac:spMkLst>
        </pc:spChg>
        <pc:spChg chg="mod">
          <ac:chgData name="Surendra Kc" userId="880eb05b-cc72-4250-920b-6630e35cf82c" providerId="ADAL" clId="{0605D286-3037-4AF7-8C9D-0D776B11C14A}" dt="2024-12-11T09:21:56.521" v="727" actId="27636"/>
          <ac:spMkLst>
            <pc:docMk/>
            <pc:sldMk cId="2283584857" sldId="290"/>
            <ac:spMk id="3" creationId="{81A2AADB-7891-D15F-45FD-5ED8E3CD272B}"/>
          </ac:spMkLst>
        </pc:spChg>
        <pc:spChg chg="add">
          <ac:chgData name="Surendra Kc" userId="880eb05b-cc72-4250-920b-6630e35cf82c" providerId="ADAL" clId="{0605D286-3037-4AF7-8C9D-0D776B11C14A}" dt="2024-12-11T09:20:42.430" v="560"/>
          <ac:spMkLst>
            <pc:docMk/>
            <pc:sldMk cId="2283584857" sldId="290"/>
            <ac:spMk id="4" creationId="{DD169B78-CF1E-404F-DC47-E4DEE6D2F765}"/>
          </ac:spMkLst>
        </pc:spChg>
        <pc:spChg chg="add">
          <ac:chgData name="Surendra Kc" userId="880eb05b-cc72-4250-920b-6630e35cf82c" providerId="ADAL" clId="{0605D286-3037-4AF7-8C9D-0D776B11C14A}" dt="2024-12-11T09:20:42.430" v="560"/>
          <ac:spMkLst>
            <pc:docMk/>
            <pc:sldMk cId="2283584857" sldId="290"/>
            <ac:spMk id="5" creationId="{EDF00D13-7A61-970D-A7C1-71B3529450E4}"/>
          </ac:spMkLst>
        </pc:spChg>
        <pc:spChg chg="add">
          <ac:chgData name="Surendra Kc" userId="880eb05b-cc72-4250-920b-6630e35cf82c" providerId="ADAL" clId="{0605D286-3037-4AF7-8C9D-0D776B11C14A}" dt="2024-12-11T09:20:42.430" v="560"/>
          <ac:spMkLst>
            <pc:docMk/>
            <pc:sldMk cId="2283584857" sldId="290"/>
            <ac:spMk id="6" creationId="{EC608CF4-21BB-D73D-AA67-754A42E3563D}"/>
          </ac:spMkLst>
        </pc:spChg>
        <pc:spChg chg="add">
          <ac:chgData name="Surendra Kc" userId="880eb05b-cc72-4250-920b-6630e35cf82c" providerId="ADAL" clId="{0605D286-3037-4AF7-8C9D-0D776B11C14A}" dt="2024-12-11T09:20:42.430" v="560"/>
          <ac:spMkLst>
            <pc:docMk/>
            <pc:sldMk cId="2283584857" sldId="290"/>
            <ac:spMk id="7" creationId="{A1176EDA-866B-DC96-93EF-B5BEC9300F8F}"/>
          </ac:spMkLst>
        </pc:spChg>
        <pc:spChg chg="add">
          <ac:chgData name="Surendra Kc" userId="880eb05b-cc72-4250-920b-6630e35cf82c" providerId="ADAL" clId="{0605D286-3037-4AF7-8C9D-0D776B11C14A}" dt="2024-12-11T09:20:42.430" v="560"/>
          <ac:spMkLst>
            <pc:docMk/>
            <pc:sldMk cId="2283584857" sldId="290"/>
            <ac:spMk id="8" creationId="{17F2631D-3CB2-17B4-4A34-40761BE016FD}"/>
          </ac:spMkLst>
        </pc:spChg>
        <pc:spChg chg="add">
          <ac:chgData name="Surendra Kc" userId="880eb05b-cc72-4250-920b-6630e35cf82c" providerId="ADAL" clId="{0605D286-3037-4AF7-8C9D-0D776B11C14A}" dt="2024-12-11T09:20:42.430" v="560"/>
          <ac:spMkLst>
            <pc:docMk/>
            <pc:sldMk cId="2283584857" sldId="290"/>
            <ac:spMk id="9" creationId="{34ACB4EF-4D65-E255-7DC3-255D5CF1B141}"/>
          </ac:spMkLst>
        </pc:spChg>
        <pc:spChg chg="add">
          <ac:chgData name="Surendra Kc" userId="880eb05b-cc72-4250-920b-6630e35cf82c" providerId="ADAL" clId="{0605D286-3037-4AF7-8C9D-0D776B11C14A}" dt="2024-12-11T09:20:42.430" v="560"/>
          <ac:spMkLst>
            <pc:docMk/>
            <pc:sldMk cId="2283584857" sldId="290"/>
            <ac:spMk id="10" creationId="{B2099763-FE5E-862C-161C-901222420759}"/>
          </ac:spMkLst>
        </pc:spChg>
        <pc:spChg chg="add">
          <ac:chgData name="Surendra Kc" userId="880eb05b-cc72-4250-920b-6630e35cf82c" providerId="ADAL" clId="{0605D286-3037-4AF7-8C9D-0D776B11C14A}" dt="2024-12-11T09:20:42.430" v="560"/>
          <ac:spMkLst>
            <pc:docMk/>
            <pc:sldMk cId="2283584857" sldId="290"/>
            <ac:spMk id="11" creationId="{94A76BB9-233A-9B0A-FC39-5C5EE8527C91}"/>
          </ac:spMkLst>
        </pc:spChg>
        <pc:spChg chg="add">
          <ac:chgData name="Surendra Kc" userId="880eb05b-cc72-4250-920b-6630e35cf82c" providerId="ADAL" clId="{0605D286-3037-4AF7-8C9D-0D776B11C14A}" dt="2024-12-11T09:20:42.430" v="560"/>
          <ac:spMkLst>
            <pc:docMk/>
            <pc:sldMk cId="2283584857" sldId="290"/>
            <ac:spMk id="12" creationId="{B428C733-12C1-0E95-C1E5-ECCAABE690A0}"/>
          </ac:spMkLst>
        </pc:spChg>
      </pc:sldChg>
      <pc:sldChg chg="modSp add mod">
        <pc:chgData name="Surendra Kc" userId="880eb05b-cc72-4250-920b-6630e35cf82c" providerId="ADAL" clId="{0605D286-3037-4AF7-8C9D-0D776B11C14A}" dt="2024-12-11T09:22:36.187" v="747" actId="15"/>
        <pc:sldMkLst>
          <pc:docMk/>
          <pc:sldMk cId="3168884456" sldId="291"/>
        </pc:sldMkLst>
        <pc:spChg chg="mod">
          <ac:chgData name="Surendra Kc" userId="880eb05b-cc72-4250-920b-6630e35cf82c" providerId="ADAL" clId="{0605D286-3037-4AF7-8C9D-0D776B11C14A}" dt="2024-12-11T09:22:36.187" v="747" actId="15"/>
          <ac:spMkLst>
            <pc:docMk/>
            <pc:sldMk cId="3168884456" sldId="291"/>
            <ac:spMk id="3" creationId="{687BEF96-313E-DB5D-D923-2B761203CEC3}"/>
          </ac:spMkLst>
        </pc:spChg>
      </pc:sldChg>
      <pc:sldChg chg="modSp new mod">
        <pc:chgData name="Surendra Kc" userId="880eb05b-cc72-4250-920b-6630e35cf82c" providerId="ADAL" clId="{0605D286-3037-4AF7-8C9D-0D776B11C14A}" dt="2024-12-11T09:23:15.238" v="753" actId="20577"/>
        <pc:sldMkLst>
          <pc:docMk/>
          <pc:sldMk cId="2607689693" sldId="292"/>
        </pc:sldMkLst>
        <pc:spChg chg="mod">
          <ac:chgData name="Surendra Kc" userId="880eb05b-cc72-4250-920b-6630e35cf82c" providerId="ADAL" clId="{0605D286-3037-4AF7-8C9D-0D776B11C14A}" dt="2024-12-11T09:22:58.190" v="749"/>
          <ac:spMkLst>
            <pc:docMk/>
            <pc:sldMk cId="2607689693" sldId="292"/>
            <ac:spMk id="2" creationId="{3B9A6DEA-CA2D-B037-B5AD-5808AC8B604C}"/>
          </ac:spMkLst>
        </pc:spChg>
        <pc:spChg chg="mod">
          <ac:chgData name="Surendra Kc" userId="880eb05b-cc72-4250-920b-6630e35cf82c" providerId="ADAL" clId="{0605D286-3037-4AF7-8C9D-0D776B11C14A}" dt="2024-12-11T09:23:15.238" v="753" actId="20577"/>
          <ac:spMkLst>
            <pc:docMk/>
            <pc:sldMk cId="2607689693" sldId="292"/>
            <ac:spMk id="3" creationId="{C5C611DE-157D-A7B3-4EAC-11DA076CC2D8}"/>
          </ac:spMkLst>
        </pc:spChg>
      </pc:sldChg>
      <pc:sldChg chg="modSp new mod">
        <pc:chgData name="Surendra Kc" userId="880eb05b-cc72-4250-920b-6630e35cf82c" providerId="ADAL" clId="{0605D286-3037-4AF7-8C9D-0D776B11C14A}" dt="2024-12-11T09:26:43.188" v="814" actId="20577"/>
        <pc:sldMkLst>
          <pc:docMk/>
          <pc:sldMk cId="535718465" sldId="293"/>
        </pc:sldMkLst>
        <pc:spChg chg="mod">
          <ac:chgData name="Surendra Kc" userId="880eb05b-cc72-4250-920b-6630e35cf82c" providerId="ADAL" clId="{0605D286-3037-4AF7-8C9D-0D776B11C14A}" dt="2024-12-11T09:26:14.694" v="791" actId="20577"/>
          <ac:spMkLst>
            <pc:docMk/>
            <pc:sldMk cId="535718465" sldId="293"/>
            <ac:spMk id="2" creationId="{1F9EFBC3-5F6C-3EF2-038B-F2D6225C41F0}"/>
          </ac:spMkLst>
        </pc:spChg>
        <pc:spChg chg="mod">
          <ac:chgData name="Surendra Kc" userId="880eb05b-cc72-4250-920b-6630e35cf82c" providerId="ADAL" clId="{0605D286-3037-4AF7-8C9D-0D776B11C14A}" dt="2024-12-11T09:26:43.188" v="814" actId="20577"/>
          <ac:spMkLst>
            <pc:docMk/>
            <pc:sldMk cId="535718465" sldId="293"/>
            <ac:spMk id="3" creationId="{95B6D926-F364-37B5-65B2-00B7059840EC}"/>
          </ac:spMkLst>
        </pc:spChg>
      </pc:sldChg>
      <pc:sldChg chg="modSp add mod">
        <pc:chgData name="Surendra Kc" userId="880eb05b-cc72-4250-920b-6630e35cf82c" providerId="ADAL" clId="{0605D286-3037-4AF7-8C9D-0D776B11C14A}" dt="2024-12-11T09:27:27.136" v="837" actId="27636"/>
        <pc:sldMkLst>
          <pc:docMk/>
          <pc:sldMk cId="3356869868" sldId="294"/>
        </pc:sldMkLst>
        <pc:spChg chg="mod">
          <ac:chgData name="Surendra Kc" userId="880eb05b-cc72-4250-920b-6630e35cf82c" providerId="ADAL" clId="{0605D286-3037-4AF7-8C9D-0D776B11C14A}" dt="2024-12-11T09:27:27.136" v="837" actId="27636"/>
          <ac:spMkLst>
            <pc:docMk/>
            <pc:sldMk cId="3356869868" sldId="294"/>
            <ac:spMk id="3" creationId="{58018C52-FF6A-BAA1-EAE2-8914CB69543B}"/>
          </ac:spMkLst>
        </pc:spChg>
      </pc:sldChg>
      <pc:sldChg chg="modSp add mod">
        <pc:chgData name="Surendra Kc" userId="880eb05b-cc72-4250-920b-6630e35cf82c" providerId="ADAL" clId="{0605D286-3037-4AF7-8C9D-0D776B11C14A}" dt="2024-12-11T09:28:12.655" v="864" actId="27636"/>
        <pc:sldMkLst>
          <pc:docMk/>
          <pc:sldMk cId="867526124" sldId="295"/>
        </pc:sldMkLst>
        <pc:spChg chg="mod">
          <ac:chgData name="Surendra Kc" userId="880eb05b-cc72-4250-920b-6630e35cf82c" providerId="ADAL" clId="{0605D286-3037-4AF7-8C9D-0D776B11C14A}" dt="2024-12-11T09:28:12.655" v="864" actId="27636"/>
          <ac:spMkLst>
            <pc:docMk/>
            <pc:sldMk cId="867526124" sldId="295"/>
            <ac:spMk id="3" creationId="{DA02CDED-EEC0-EED9-2AC8-CC36AD486263}"/>
          </ac:spMkLst>
        </pc:spChg>
      </pc:sldChg>
      <pc:sldChg chg="modSp add mod">
        <pc:chgData name="Surendra Kc" userId="880eb05b-cc72-4250-920b-6630e35cf82c" providerId="ADAL" clId="{0605D286-3037-4AF7-8C9D-0D776B11C14A}" dt="2024-12-11T09:28:40.229" v="889" actId="27636"/>
        <pc:sldMkLst>
          <pc:docMk/>
          <pc:sldMk cId="733305536" sldId="296"/>
        </pc:sldMkLst>
        <pc:spChg chg="mod">
          <ac:chgData name="Surendra Kc" userId="880eb05b-cc72-4250-920b-6630e35cf82c" providerId="ADAL" clId="{0605D286-3037-4AF7-8C9D-0D776B11C14A}" dt="2024-12-11T09:28:40.229" v="889" actId="27636"/>
          <ac:spMkLst>
            <pc:docMk/>
            <pc:sldMk cId="733305536" sldId="296"/>
            <ac:spMk id="3" creationId="{6547CE1D-14B7-EBFC-973E-0B21AB525B5F}"/>
          </ac:spMkLst>
        </pc:spChg>
      </pc:sldChg>
      <pc:sldChg chg="modSp add mod">
        <pc:chgData name="Surendra Kc" userId="880eb05b-cc72-4250-920b-6630e35cf82c" providerId="ADAL" clId="{0605D286-3037-4AF7-8C9D-0D776B11C14A}" dt="2024-12-11T09:29:06.847" v="910" actId="27636"/>
        <pc:sldMkLst>
          <pc:docMk/>
          <pc:sldMk cId="2643279544" sldId="297"/>
        </pc:sldMkLst>
        <pc:spChg chg="mod">
          <ac:chgData name="Surendra Kc" userId="880eb05b-cc72-4250-920b-6630e35cf82c" providerId="ADAL" clId="{0605D286-3037-4AF7-8C9D-0D776B11C14A}" dt="2024-12-11T09:29:06.847" v="910" actId="27636"/>
          <ac:spMkLst>
            <pc:docMk/>
            <pc:sldMk cId="2643279544" sldId="297"/>
            <ac:spMk id="3" creationId="{51555014-EE29-7926-8DB3-004C33C4C38C}"/>
          </ac:spMkLst>
        </pc:spChg>
      </pc:sldChg>
      <pc:sldChg chg="modSp add mod">
        <pc:chgData name="Surendra Kc" userId="880eb05b-cc72-4250-920b-6630e35cf82c" providerId="ADAL" clId="{0605D286-3037-4AF7-8C9D-0D776B11C14A}" dt="2024-12-11T09:29:31.055" v="929" actId="15"/>
        <pc:sldMkLst>
          <pc:docMk/>
          <pc:sldMk cId="2195940757" sldId="298"/>
        </pc:sldMkLst>
        <pc:spChg chg="mod">
          <ac:chgData name="Surendra Kc" userId="880eb05b-cc72-4250-920b-6630e35cf82c" providerId="ADAL" clId="{0605D286-3037-4AF7-8C9D-0D776B11C14A}" dt="2024-12-11T09:29:31.055" v="929" actId="15"/>
          <ac:spMkLst>
            <pc:docMk/>
            <pc:sldMk cId="2195940757" sldId="298"/>
            <ac:spMk id="3" creationId="{DB745087-C341-6926-7C65-6A10EBCD2E83}"/>
          </ac:spMkLst>
        </pc:spChg>
      </pc:sldChg>
      <pc:sldChg chg="add">
        <pc:chgData name="Surendra Kc" userId="880eb05b-cc72-4250-920b-6630e35cf82c" providerId="ADAL" clId="{0605D286-3037-4AF7-8C9D-0D776B11C14A}" dt="2024-12-11T09:29:35.502" v="930"/>
        <pc:sldMkLst>
          <pc:docMk/>
          <pc:sldMk cId="1768980487" sldId="299"/>
        </pc:sldMkLst>
      </pc:sldChg>
      <pc:sldChg chg="modSp add mod">
        <pc:chgData name="Surendra Kc" userId="880eb05b-cc72-4250-920b-6630e35cf82c" providerId="ADAL" clId="{0605D286-3037-4AF7-8C9D-0D776B11C14A}" dt="2024-12-11T09:29:56.487" v="952" actId="15"/>
        <pc:sldMkLst>
          <pc:docMk/>
          <pc:sldMk cId="1263868426" sldId="300"/>
        </pc:sldMkLst>
        <pc:spChg chg="mod">
          <ac:chgData name="Surendra Kc" userId="880eb05b-cc72-4250-920b-6630e35cf82c" providerId="ADAL" clId="{0605D286-3037-4AF7-8C9D-0D776B11C14A}" dt="2024-12-11T09:29:56.487" v="952" actId="15"/>
          <ac:spMkLst>
            <pc:docMk/>
            <pc:sldMk cId="1263868426" sldId="300"/>
            <ac:spMk id="3" creationId="{87C35A70-61A7-593C-CE13-115CAE6049EA}"/>
          </ac:spMkLst>
        </pc:spChg>
      </pc:sldChg>
      <pc:sldChg chg="modSp add mod">
        <pc:chgData name="Surendra Kc" userId="880eb05b-cc72-4250-920b-6630e35cf82c" providerId="ADAL" clId="{0605D286-3037-4AF7-8C9D-0D776B11C14A}" dt="2024-12-11T09:31:00.740" v="981" actId="15"/>
        <pc:sldMkLst>
          <pc:docMk/>
          <pc:sldMk cId="1681193541" sldId="301"/>
        </pc:sldMkLst>
        <pc:spChg chg="mod">
          <ac:chgData name="Surendra Kc" userId="880eb05b-cc72-4250-920b-6630e35cf82c" providerId="ADAL" clId="{0605D286-3037-4AF7-8C9D-0D776B11C14A}" dt="2024-12-11T09:31:00.740" v="981" actId="15"/>
          <ac:spMkLst>
            <pc:docMk/>
            <pc:sldMk cId="1681193541" sldId="301"/>
            <ac:spMk id="3" creationId="{949ED253-B653-A38F-B13D-0FBAEFA6F7EC}"/>
          </ac:spMkLst>
        </pc:spChg>
      </pc:sldChg>
      <pc:sldChg chg="modSp add mod">
        <pc:chgData name="Surendra Kc" userId="880eb05b-cc72-4250-920b-6630e35cf82c" providerId="ADAL" clId="{0605D286-3037-4AF7-8C9D-0D776B11C14A}" dt="2024-12-11T09:31:22.370" v="1003" actId="27636"/>
        <pc:sldMkLst>
          <pc:docMk/>
          <pc:sldMk cId="2135144834" sldId="302"/>
        </pc:sldMkLst>
        <pc:spChg chg="mod">
          <ac:chgData name="Surendra Kc" userId="880eb05b-cc72-4250-920b-6630e35cf82c" providerId="ADAL" clId="{0605D286-3037-4AF7-8C9D-0D776B11C14A}" dt="2024-12-11T09:31:22.370" v="1003" actId="27636"/>
          <ac:spMkLst>
            <pc:docMk/>
            <pc:sldMk cId="2135144834" sldId="302"/>
            <ac:spMk id="3" creationId="{80872D90-E005-90EA-E926-DC3816C34852}"/>
          </ac:spMkLst>
        </pc:spChg>
      </pc:sldChg>
      <pc:sldChg chg="add del">
        <pc:chgData name="Surendra Kc" userId="880eb05b-cc72-4250-920b-6630e35cf82c" providerId="ADAL" clId="{0605D286-3037-4AF7-8C9D-0D776B11C14A}" dt="2024-12-11T09:30:36.004" v="959"/>
        <pc:sldMkLst>
          <pc:docMk/>
          <pc:sldMk cId="2786097469" sldId="303"/>
        </pc:sldMkLst>
      </pc:sldChg>
      <pc:sldChg chg="add del">
        <pc:chgData name="Surendra Kc" userId="880eb05b-cc72-4250-920b-6630e35cf82c" providerId="ADAL" clId="{0605D286-3037-4AF7-8C9D-0D776B11C14A}" dt="2024-12-11T09:30:27.851" v="956"/>
        <pc:sldMkLst>
          <pc:docMk/>
          <pc:sldMk cId="3029160542" sldId="303"/>
        </pc:sldMkLst>
      </pc:sldChg>
      <pc:sldChg chg="modSp add mod">
        <pc:chgData name="Surendra Kc" userId="880eb05b-cc72-4250-920b-6630e35cf82c" providerId="ADAL" clId="{0605D286-3037-4AF7-8C9D-0D776B11C14A}" dt="2024-12-11T09:32:04.452" v="1025" actId="15"/>
        <pc:sldMkLst>
          <pc:docMk/>
          <pc:sldMk cId="3515086405" sldId="303"/>
        </pc:sldMkLst>
        <pc:spChg chg="mod">
          <ac:chgData name="Surendra Kc" userId="880eb05b-cc72-4250-920b-6630e35cf82c" providerId="ADAL" clId="{0605D286-3037-4AF7-8C9D-0D776B11C14A}" dt="2024-12-11T09:32:04.452" v="1025" actId="15"/>
          <ac:spMkLst>
            <pc:docMk/>
            <pc:sldMk cId="3515086405" sldId="303"/>
            <ac:spMk id="3" creationId="{8E3A8574-56BE-B479-3CB1-045117E4F37E}"/>
          </ac:spMkLst>
        </pc:spChg>
      </pc:sldChg>
      <pc:sldChg chg="modSp new mod">
        <pc:chgData name="Surendra Kc" userId="880eb05b-cc72-4250-920b-6630e35cf82c" providerId="ADAL" clId="{0605D286-3037-4AF7-8C9D-0D776B11C14A}" dt="2024-12-11T09:51:05.477" v="1051" actId="15"/>
        <pc:sldMkLst>
          <pc:docMk/>
          <pc:sldMk cId="1367395648" sldId="304"/>
        </pc:sldMkLst>
        <pc:spChg chg="mod">
          <ac:chgData name="Surendra Kc" userId="880eb05b-cc72-4250-920b-6630e35cf82c" providerId="ADAL" clId="{0605D286-3037-4AF7-8C9D-0D776B11C14A}" dt="2024-12-11T09:49:07.891" v="1041" actId="20577"/>
          <ac:spMkLst>
            <pc:docMk/>
            <pc:sldMk cId="1367395648" sldId="304"/>
            <ac:spMk id="2" creationId="{FCBF2A78-6BCD-D199-2C70-B5F4F440A1CA}"/>
          </ac:spMkLst>
        </pc:spChg>
        <pc:spChg chg="mod">
          <ac:chgData name="Surendra Kc" userId="880eb05b-cc72-4250-920b-6630e35cf82c" providerId="ADAL" clId="{0605D286-3037-4AF7-8C9D-0D776B11C14A}" dt="2024-12-11T09:51:05.477" v="1051" actId="15"/>
          <ac:spMkLst>
            <pc:docMk/>
            <pc:sldMk cId="1367395648" sldId="304"/>
            <ac:spMk id="3" creationId="{0A9693A5-B5C1-0F4A-6A92-9430513BF625}"/>
          </ac:spMkLst>
        </pc:spChg>
      </pc:sldChg>
      <pc:sldChg chg="addSp delSp modSp new mod setBg">
        <pc:chgData name="Surendra Kc" userId="880eb05b-cc72-4250-920b-6630e35cf82c" providerId="ADAL" clId="{0605D286-3037-4AF7-8C9D-0D776B11C14A}" dt="2024-12-11T09:53:50.111" v="1054" actId="26606"/>
        <pc:sldMkLst>
          <pc:docMk/>
          <pc:sldMk cId="1839729220" sldId="305"/>
        </pc:sldMkLst>
        <pc:spChg chg="del">
          <ac:chgData name="Surendra Kc" userId="880eb05b-cc72-4250-920b-6630e35cf82c" providerId="ADAL" clId="{0605D286-3037-4AF7-8C9D-0D776B11C14A}" dt="2024-12-11T09:53:50.111" v="1054" actId="26606"/>
          <ac:spMkLst>
            <pc:docMk/>
            <pc:sldMk cId="1839729220" sldId="305"/>
            <ac:spMk id="2" creationId="{D910703E-8331-455E-4015-DDE15664A9B5}"/>
          </ac:spMkLst>
        </pc:spChg>
        <pc:spChg chg="del">
          <ac:chgData name="Surendra Kc" userId="880eb05b-cc72-4250-920b-6630e35cf82c" providerId="ADAL" clId="{0605D286-3037-4AF7-8C9D-0D776B11C14A}" dt="2024-12-11T09:53:50.111" v="1054" actId="26606"/>
          <ac:spMkLst>
            <pc:docMk/>
            <pc:sldMk cId="1839729220" sldId="305"/>
            <ac:spMk id="3" creationId="{F225417F-6D67-55FE-C3C8-D45DFE1B06B8}"/>
          </ac:spMkLst>
        </pc:spChg>
        <pc:picChg chg="add mod">
          <ac:chgData name="Surendra Kc" userId="880eb05b-cc72-4250-920b-6630e35cf82c" providerId="ADAL" clId="{0605D286-3037-4AF7-8C9D-0D776B11C14A}" dt="2024-12-11T09:53:50.111" v="1054" actId="26606"/>
          <ac:picMkLst>
            <pc:docMk/>
            <pc:sldMk cId="1839729220" sldId="305"/>
            <ac:picMk id="5" creationId="{524A848E-7291-5F8B-789C-4492D0B6B7A9}"/>
          </ac:picMkLst>
        </pc:picChg>
      </pc:sldChg>
      <pc:sldChg chg="addSp delSp modSp new mod setBg">
        <pc:chgData name="Surendra Kc" userId="880eb05b-cc72-4250-920b-6630e35cf82c" providerId="ADAL" clId="{0605D286-3037-4AF7-8C9D-0D776B11C14A}" dt="2024-12-11T09:55:03.183" v="1057" actId="26606"/>
        <pc:sldMkLst>
          <pc:docMk/>
          <pc:sldMk cId="3415732353" sldId="306"/>
        </pc:sldMkLst>
        <pc:spChg chg="del">
          <ac:chgData name="Surendra Kc" userId="880eb05b-cc72-4250-920b-6630e35cf82c" providerId="ADAL" clId="{0605D286-3037-4AF7-8C9D-0D776B11C14A}" dt="2024-12-11T09:55:03.183" v="1057" actId="26606"/>
          <ac:spMkLst>
            <pc:docMk/>
            <pc:sldMk cId="3415732353" sldId="306"/>
            <ac:spMk id="2" creationId="{44FABDA5-3272-EE7B-58D6-1267A664BCDD}"/>
          </ac:spMkLst>
        </pc:spChg>
        <pc:spChg chg="del">
          <ac:chgData name="Surendra Kc" userId="880eb05b-cc72-4250-920b-6630e35cf82c" providerId="ADAL" clId="{0605D286-3037-4AF7-8C9D-0D776B11C14A}" dt="2024-12-11T09:55:03.183" v="1057" actId="26606"/>
          <ac:spMkLst>
            <pc:docMk/>
            <pc:sldMk cId="3415732353" sldId="306"/>
            <ac:spMk id="3" creationId="{AB5AB3D0-8E8D-F495-2BB1-0F9DE3E9C5A7}"/>
          </ac:spMkLst>
        </pc:spChg>
        <pc:picChg chg="add mod">
          <ac:chgData name="Surendra Kc" userId="880eb05b-cc72-4250-920b-6630e35cf82c" providerId="ADAL" clId="{0605D286-3037-4AF7-8C9D-0D776B11C14A}" dt="2024-12-11T09:55:03.183" v="1057" actId="26606"/>
          <ac:picMkLst>
            <pc:docMk/>
            <pc:sldMk cId="3415732353" sldId="306"/>
            <ac:picMk id="5" creationId="{E6E13E8A-A6E9-1ECB-A621-22A45408DA81}"/>
          </ac:picMkLst>
        </pc:picChg>
      </pc:sldChg>
      <pc:sldChg chg="addSp delSp modSp new mod setBg">
        <pc:chgData name="Surendra Kc" userId="880eb05b-cc72-4250-920b-6630e35cf82c" providerId="ADAL" clId="{0605D286-3037-4AF7-8C9D-0D776B11C14A}" dt="2024-12-11T09:56:14.259" v="1068" actId="26606"/>
        <pc:sldMkLst>
          <pc:docMk/>
          <pc:sldMk cId="1441232209" sldId="307"/>
        </pc:sldMkLst>
        <pc:spChg chg="mod">
          <ac:chgData name="Surendra Kc" userId="880eb05b-cc72-4250-920b-6630e35cf82c" providerId="ADAL" clId="{0605D286-3037-4AF7-8C9D-0D776B11C14A}" dt="2024-12-11T09:56:14.259" v="1068" actId="26606"/>
          <ac:spMkLst>
            <pc:docMk/>
            <pc:sldMk cId="1441232209" sldId="307"/>
            <ac:spMk id="2" creationId="{657BACF8-E789-9EA3-FB03-68B38C57AFE3}"/>
          </ac:spMkLst>
        </pc:spChg>
        <pc:spChg chg="del">
          <ac:chgData name="Surendra Kc" userId="880eb05b-cc72-4250-920b-6630e35cf82c" providerId="ADAL" clId="{0605D286-3037-4AF7-8C9D-0D776B11C14A}" dt="2024-12-11T09:56:14.259" v="1068" actId="26606"/>
          <ac:spMkLst>
            <pc:docMk/>
            <pc:sldMk cId="1441232209" sldId="307"/>
            <ac:spMk id="3" creationId="{1B6C0922-C397-A83E-057E-13F026743BEA}"/>
          </ac:spMkLst>
        </pc:spChg>
        <pc:spChg chg="add">
          <ac:chgData name="Surendra Kc" userId="880eb05b-cc72-4250-920b-6630e35cf82c" providerId="ADAL" clId="{0605D286-3037-4AF7-8C9D-0D776B11C14A}" dt="2024-12-11T09:56:14.259" v="1068" actId="26606"/>
          <ac:spMkLst>
            <pc:docMk/>
            <pc:sldMk cId="1441232209" sldId="307"/>
            <ac:spMk id="10" creationId="{D4771268-CB57-404A-9271-370EB28F6090}"/>
          </ac:spMkLst>
        </pc:spChg>
        <pc:picChg chg="add mod">
          <ac:chgData name="Surendra Kc" userId="880eb05b-cc72-4250-920b-6630e35cf82c" providerId="ADAL" clId="{0605D286-3037-4AF7-8C9D-0D776B11C14A}" dt="2024-12-11T09:56:14.259" v="1068" actId="26606"/>
          <ac:picMkLst>
            <pc:docMk/>
            <pc:sldMk cId="1441232209" sldId="307"/>
            <ac:picMk id="5" creationId="{2096A2FF-40F5-2763-5D5E-4704A3F2C679}"/>
          </ac:picMkLst>
        </pc:picChg>
      </pc:sldChg>
      <pc:sldChg chg="addSp delSp modSp new mod setBg">
        <pc:chgData name="Surendra Kc" userId="880eb05b-cc72-4250-920b-6630e35cf82c" providerId="ADAL" clId="{0605D286-3037-4AF7-8C9D-0D776B11C14A}" dt="2024-12-11T09:57:44.240" v="1071" actId="26606"/>
        <pc:sldMkLst>
          <pc:docMk/>
          <pc:sldMk cId="3064622827" sldId="308"/>
        </pc:sldMkLst>
        <pc:spChg chg="del">
          <ac:chgData name="Surendra Kc" userId="880eb05b-cc72-4250-920b-6630e35cf82c" providerId="ADAL" clId="{0605D286-3037-4AF7-8C9D-0D776B11C14A}" dt="2024-12-11T09:57:44.240" v="1071" actId="26606"/>
          <ac:spMkLst>
            <pc:docMk/>
            <pc:sldMk cId="3064622827" sldId="308"/>
            <ac:spMk id="2" creationId="{4AE52B00-5CFE-A2C5-F4B0-8640F8C4FE14}"/>
          </ac:spMkLst>
        </pc:spChg>
        <pc:spChg chg="del">
          <ac:chgData name="Surendra Kc" userId="880eb05b-cc72-4250-920b-6630e35cf82c" providerId="ADAL" clId="{0605D286-3037-4AF7-8C9D-0D776B11C14A}" dt="2024-12-11T09:57:44.240" v="1071" actId="26606"/>
          <ac:spMkLst>
            <pc:docMk/>
            <pc:sldMk cId="3064622827" sldId="308"/>
            <ac:spMk id="3" creationId="{0139A244-3336-FDF2-DBAB-6560A846C9EA}"/>
          </ac:spMkLst>
        </pc:spChg>
        <pc:picChg chg="add mod">
          <ac:chgData name="Surendra Kc" userId="880eb05b-cc72-4250-920b-6630e35cf82c" providerId="ADAL" clId="{0605D286-3037-4AF7-8C9D-0D776B11C14A}" dt="2024-12-11T09:57:44.240" v="1071" actId="26606"/>
          <ac:picMkLst>
            <pc:docMk/>
            <pc:sldMk cId="3064622827" sldId="308"/>
            <ac:picMk id="5" creationId="{199DDCCF-6A74-F1CA-1E17-696A0341C69D}"/>
          </ac:picMkLst>
        </pc:picChg>
      </pc:sldChg>
      <pc:sldChg chg="addSp modSp new mod">
        <pc:chgData name="Surendra Kc" userId="880eb05b-cc72-4250-920b-6630e35cf82c" providerId="ADAL" clId="{0605D286-3037-4AF7-8C9D-0D776B11C14A}" dt="2024-12-11T09:59:04.363" v="1112" actId="27636"/>
        <pc:sldMkLst>
          <pc:docMk/>
          <pc:sldMk cId="1804304379" sldId="309"/>
        </pc:sldMkLst>
        <pc:spChg chg="mod">
          <ac:chgData name="Surendra Kc" userId="880eb05b-cc72-4250-920b-6630e35cf82c" providerId="ADAL" clId="{0605D286-3037-4AF7-8C9D-0D776B11C14A}" dt="2024-12-11T09:57:55.796" v="1098" actId="20577"/>
          <ac:spMkLst>
            <pc:docMk/>
            <pc:sldMk cId="1804304379" sldId="309"/>
            <ac:spMk id="2" creationId="{3AB33D47-F311-308F-7F05-28B7706D2BD2}"/>
          </ac:spMkLst>
        </pc:spChg>
        <pc:spChg chg="mod">
          <ac:chgData name="Surendra Kc" userId="880eb05b-cc72-4250-920b-6630e35cf82c" providerId="ADAL" clId="{0605D286-3037-4AF7-8C9D-0D776B11C14A}" dt="2024-12-11T09:59:04.363" v="1112" actId="27636"/>
          <ac:spMkLst>
            <pc:docMk/>
            <pc:sldMk cId="1804304379" sldId="309"/>
            <ac:spMk id="3" creationId="{045A2079-486D-53FA-851F-A4E3586F29AB}"/>
          </ac:spMkLst>
        </pc:spChg>
        <pc:spChg chg="add">
          <ac:chgData name="Surendra Kc" userId="880eb05b-cc72-4250-920b-6630e35cf82c" providerId="ADAL" clId="{0605D286-3037-4AF7-8C9D-0D776B11C14A}" dt="2024-12-11T09:58:15.140" v="1099"/>
          <ac:spMkLst>
            <pc:docMk/>
            <pc:sldMk cId="1804304379" sldId="309"/>
            <ac:spMk id="4" creationId="{1163D4AE-2604-3BCF-BB7B-712AFC0CE4CD}"/>
          </ac:spMkLst>
        </pc:spChg>
        <pc:spChg chg="add">
          <ac:chgData name="Surendra Kc" userId="880eb05b-cc72-4250-920b-6630e35cf82c" providerId="ADAL" clId="{0605D286-3037-4AF7-8C9D-0D776B11C14A}" dt="2024-12-11T09:58:15.140" v="1099"/>
          <ac:spMkLst>
            <pc:docMk/>
            <pc:sldMk cId="1804304379" sldId="309"/>
            <ac:spMk id="5" creationId="{BE677892-B8BB-D4FA-D39D-920224B93E45}"/>
          </ac:spMkLst>
        </pc:spChg>
        <pc:spChg chg="add">
          <ac:chgData name="Surendra Kc" userId="880eb05b-cc72-4250-920b-6630e35cf82c" providerId="ADAL" clId="{0605D286-3037-4AF7-8C9D-0D776B11C14A}" dt="2024-12-11T09:58:15.140" v="1099"/>
          <ac:spMkLst>
            <pc:docMk/>
            <pc:sldMk cId="1804304379" sldId="309"/>
            <ac:spMk id="6" creationId="{D61C9E3D-14AE-0C43-12A9-58AD94EB636B}"/>
          </ac:spMkLst>
        </pc:spChg>
        <pc:spChg chg="add">
          <ac:chgData name="Surendra Kc" userId="880eb05b-cc72-4250-920b-6630e35cf82c" providerId="ADAL" clId="{0605D286-3037-4AF7-8C9D-0D776B11C14A}" dt="2024-12-11T09:58:24.163" v="1100"/>
          <ac:spMkLst>
            <pc:docMk/>
            <pc:sldMk cId="1804304379" sldId="309"/>
            <ac:spMk id="7" creationId="{A4774829-48FB-ADC4-AB1F-C0B07F3C5546}"/>
          </ac:spMkLst>
        </pc:spChg>
        <pc:spChg chg="add">
          <ac:chgData name="Surendra Kc" userId="880eb05b-cc72-4250-920b-6630e35cf82c" providerId="ADAL" clId="{0605D286-3037-4AF7-8C9D-0D776B11C14A}" dt="2024-12-11T09:58:24.163" v="1100"/>
          <ac:spMkLst>
            <pc:docMk/>
            <pc:sldMk cId="1804304379" sldId="309"/>
            <ac:spMk id="8" creationId="{349C9790-1DB1-2828-6137-B8EF137560DE}"/>
          </ac:spMkLst>
        </pc:spChg>
        <pc:spChg chg="add">
          <ac:chgData name="Surendra Kc" userId="880eb05b-cc72-4250-920b-6630e35cf82c" providerId="ADAL" clId="{0605D286-3037-4AF7-8C9D-0D776B11C14A}" dt="2024-12-11T09:58:24.163" v="1100"/>
          <ac:spMkLst>
            <pc:docMk/>
            <pc:sldMk cId="1804304379" sldId="309"/>
            <ac:spMk id="9" creationId="{8297F49C-60A2-E31E-14C0-A0D9EFBF9494}"/>
          </ac:spMkLst>
        </pc:spChg>
      </pc:sldChg>
      <pc:sldChg chg="addSp delSp modSp new mod setBg">
        <pc:chgData name="Surendra Kc" userId="880eb05b-cc72-4250-920b-6630e35cf82c" providerId="ADAL" clId="{0605D286-3037-4AF7-8C9D-0D776B11C14A}" dt="2024-12-11T10:03:35.405" v="1117" actId="26606"/>
        <pc:sldMkLst>
          <pc:docMk/>
          <pc:sldMk cId="4105140250" sldId="310"/>
        </pc:sldMkLst>
        <pc:spChg chg="add del">
          <ac:chgData name="Surendra Kc" userId="880eb05b-cc72-4250-920b-6630e35cf82c" providerId="ADAL" clId="{0605D286-3037-4AF7-8C9D-0D776B11C14A}" dt="2024-12-11T10:03:35.405" v="1117" actId="26606"/>
          <ac:spMkLst>
            <pc:docMk/>
            <pc:sldMk cId="4105140250" sldId="310"/>
            <ac:spMk id="2" creationId="{2B6C7600-B305-08C1-3504-082045943D9D}"/>
          </ac:spMkLst>
        </pc:spChg>
        <pc:spChg chg="add del">
          <ac:chgData name="Surendra Kc" userId="880eb05b-cc72-4250-920b-6630e35cf82c" providerId="ADAL" clId="{0605D286-3037-4AF7-8C9D-0D776B11C14A}" dt="2024-12-11T10:03:35.405" v="1117" actId="26606"/>
          <ac:spMkLst>
            <pc:docMk/>
            <pc:sldMk cId="4105140250" sldId="310"/>
            <ac:spMk id="3" creationId="{66DAB83D-6B26-9F65-02E9-8A8314628034}"/>
          </ac:spMkLst>
        </pc:spChg>
        <pc:spChg chg="add del">
          <ac:chgData name="Surendra Kc" userId="880eb05b-cc72-4250-920b-6630e35cf82c" providerId="ADAL" clId="{0605D286-3037-4AF7-8C9D-0D776B11C14A}" dt="2024-12-11T10:03:35.400" v="1116" actId="26606"/>
          <ac:spMkLst>
            <pc:docMk/>
            <pc:sldMk cId="4105140250" sldId="310"/>
            <ac:spMk id="10" creationId="{42A4FC2C-047E-45A5-965D-8E1E3BF09BC6}"/>
          </ac:spMkLst>
        </pc:spChg>
        <pc:picChg chg="add mod">
          <ac:chgData name="Surendra Kc" userId="880eb05b-cc72-4250-920b-6630e35cf82c" providerId="ADAL" clId="{0605D286-3037-4AF7-8C9D-0D776B11C14A}" dt="2024-12-11T10:03:35.405" v="1117" actId="26606"/>
          <ac:picMkLst>
            <pc:docMk/>
            <pc:sldMk cId="4105140250" sldId="310"/>
            <ac:picMk id="5" creationId="{49BD3473-D69E-460D-F422-DE23D3E45119}"/>
          </ac:picMkLst>
        </pc:picChg>
      </pc:sldChg>
      <pc:sldChg chg="addSp delSp modSp new mod setBg">
        <pc:chgData name="Surendra Kc" userId="880eb05b-cc72-4250-920b-6630e35cf82c" providerId="ADAL" clId="{0605D286-3037-4AF7-8C9D-0D776B11C14A}" dt="2024-12-11T10:04:09.250" v="1120" actId="26606"/>
        <pc:sldMkLst>
          <pc:docMk/>
          <pc:sldMk cId="3074445837" sldId="311"/>
        </pc:sldMkLst>
        <pc:spChg chg="del">
          <ac:chgData name="Surendra Kc" userId="880eb05b-cc72-4250-920b-6630e35cf82c" providerId="ADAL" clId="{0605D286-3037-4AF7-8C9D-0D776B11C14A}" dt="2024-12-11T10:04:09.250" v="1120" actId="26606"/>
          <ac:spMkLst>
            <pc:docMk/>
            <pc:sldMk cId="3074445837" sldId="311"/>
            <ac:spMk id="2" creationId="{885B2AC2-B778-D7C7-8A66-16027CC1F132}"/>
          </ac:spMkLst>
        </pc:spChg>
        <pc:spChg chg="del">
          <ac:chgData name="Surendra Kc" userId="880eb05b-cc72-4250-920b-6630e35cf82c" providerId="ADAL" clId="{0605D286-3037-4AF7-8C9D-0D776B11C14A}" dt="2024-12-11T10:04:09.250" v="1120" actId="26606"/>
          <ac:spMkLst>
            <pc:docMk/>
            <pc:sldMk cId="3074445837" sldId="311"/>
            <ac:spMk id="3" creationId="{8019FA7D-2696-8017-FBC6-C8D00D444750}"/>
          </ac:spMkLst>
        </pc:spChg>
        <pc:picChg chg="add mod">
          <ac:chgData name="Surendra Kc" userId="880eb05b-cc72-4250-920b-6630e35cf82c" providerId="ADAL" clId="{0605D286-3037-4AF7-8C9D-0D776B11C14A}" dt="2024-12-11T10:04:09.250" v="1120" actId="26606"/>
          <ac:picMkLst>
            <pc:docMk/>
            <pc:sldMk cId="3074445837" sldId="311"/>
            <ac:picMk id="5" creationId="{E07DE995-5898-81CD-A051-4F2791E7898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648B2-6001-2487-0044-2CF8C01ACE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C4B5C6-1066-7215-9001-2FF85C6C60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ED1228-1EF1-BEBF-0BC4-2952462D0F5F}"/>
              </a:ext>
            </a:extLst>
          </p:cNvPr>
          <p:cNvSpPr>
            <a:spLocks noGrp="1"/>
          </p:cNvSpPr>
          <p:nvPr>
            <p:ph type="dt" sz="half" idx="10"/>
          </p:nvPr>
        </p:nvSpPr>
        <p:spPr/>
        <p:txBody>
          <a:bodyPr/>
          <a:lstStyle/>
          <a:p>
            <a:fld id="{336D152C-E3D6-4360-8A48-52C2FFC9F63B}" type="datetimeFigureOut">
              <a:rPr lang="en-US" smtClean="0"/>
              <a:t>12/15/2024</a:t>
            </a:fld>
            <a:endParaRPr lang="en-US"/>
          </a:p>
        </p:txBody>
      </p:sp>
      <p:sp>
        <p:nvSpPr>
          <p:cNvPr id="5" name="Footer Placeholder 4">
            <a:extLst>
              <a:ext uri="{FF2B5EF4-FFF2-40B4-BE49-F238E27FC236}">
                <a16:creationId xmlns:a16="http://schemas.microsoft.com/office/drawing/2014/main" id="{1433D7CA-B22A-F703-6C6A-D44804E994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AFCAD-355B-BCB9-06C5-76F8C94E2137}"/>
              </a:ext>
            </a:extLst>
          </p:cNvPr>
          <p:cNvSpPr>
            <a:spLocks noGrp="1"/>
          </p:cNvSpPr>
          <p:nvPr>
            <p:ph type="sldNum" sz="quarter" idx="12"/>
          </p:nvPr>
        </p:nvSpPr>
        <p:spPr/>
        <p:txBody>
          <a:bodyPr/>
          <a:lstStyle/>
          <a:p>
            <a:fld id="{44DFD9A5-BB98-4B0F-83F2-1ABEBD7CD934}" type="slidenum">
              <a:rPr lang="en-US" smtClean="0"/>
              <a:t>‹#›</a:t>
            </a:fld>
            <a:endParaRPr lang="en-US"/>
          </a:p>
        </p:txBody>
      </p:sp>
    </p:spTree>
    <p:extLst>
      <p:ext uri="{BB962C8B-B14F-4D97-AF65-F5344CB8AC3E}">
        <p14:creationId xmlns:p14="http://schemas.microsoft.com/office/powerpoint/2010/main" val="2847160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9C942-334A-D34F-4A4C-A2B1969B4E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3BDE35-F27C-7C81-B876-E13D592448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7389FC-A3C4-0CC3-D7DB-86A021F1CE68}"/>
              </a:ext>
            </a:extLst>
          </p:cNvPr>
          <p:cNvSpPr>
            <a:spLocks noGrp="1"/>
          </p:cNvSpPr>
          <p:nvPr>
            <p:ph type="dt" sz="half" idx="10"/>
          </p:nvPr>
        </p:nvSpPr>
        <p:spPr/>
        <p:txBody>
          <a:bodyPr/>
          <a:lstStyle/>
          <a:p>
            <a:fld id="{336D152C-E3D6-4360-8A48-52C2FFC9F63B}" type="datetimeFigureOut">
              <a:rPr lang="en-US" smtClean="0"/>
              <a:t>12/15/2024</a:t>
            </a:fld>
            <a:endParaRPr lang="en-US"/>
          </a:p>
        </p:txBody>
      </p:sp>
      <p:sp>
        <p:nvSpPr>
          <p:cNvPr id="5" name="Footer Placeholder 4">
            <a:extLst>
              <a:ext uri="{FF2B5EF4-FFF2-40B4-BE49-F238E27FC236}">
                <a16:creationId xmlns:a16="http://schemas.microsoft.com/office/drawing/2014/main" id="{BB34BD65-3EF2-B105-7E4B-79C8F1D4C6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33F19-2A1A-4748-DAB9-3AACF8B2FBFD}"/>
              </a:ext>
            </a:extLst>
          </p:cNvPr>
          <p:cNvSpPr>
            <a:spLocks noGrp="1"/>
          </p:cNvSpPr>
          <p:nvPr>
            <p:ph type="sldNum" sz="quarter" idx="12"/>
          </p:nvPr>
        </p:nvSpPr>
        <p:spPr/>
        <p:txBody>
          <a:bodyPr/>
          <a:lstStyle/>
          <a:p>
            <a:fld id="{44DFD9A5-BB98-4B0F-83F2-1ABEBD7CD934}" type="slidenum">
              <a:rPr lang="en-US" smtClean="0"/>
              <a:t>‹#›</a:t>
            </a:fld>
            <a:endParaRPr lang="en-US"/>
          </a:p>
        </p:txBody>
      </p:sp>
    </p:spTree>
    <p:extLst>
      <p:ext uri="{BB962C8B-B14F-4D97-AF65-F5344CB8AC3E}">
        <p14:creationId xmlns:p14="http://schemas.microsoft.com/office/powerpoint/2010/main" val="3172795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B6B58E-3BDB-157F-6CAE-87FD5EC1E5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ABE7DA-BE30-F590-7EBD-71616DE488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B2663B-1C1D-B73A-D7B7-4415B1A0985B}"/>
              </a:ext>
            </a:extLst>
          </p:cNvPr>
          <p:cNvSpPr>
            <a:spLocks noGrp="1"/>
          </p:cNvSpPr>
          <p:nvPr>
            <p:ph type="dt" sz="half" idx="10"/>
          </p:nvPr>
        </p:nvSpPr>
        <p:spPr/>
        <p:txBody>
          <a:bodyPr/>
          <a:lstStyle/>
          <a:p>
            <a:fld id="{336D152C-E3D6-4360-8A48-52C2FFC9F63B}" type="datetimeFigureOut">
              <a:rPr lang="en-US" smtClean="0"/>
              <a:t>12/15/2024</a:t>
            </a:fld>
            <a:endParaRPr lang="en-US"/>
          </a:p>
        </p:txBody>
      </p:sp>
      <p:sp>
        <p:nvSpPr>
          <p:cNvPr id="5" name="Footer Placeholder 4">
            <a:extLst>
              <a:ext uri="{FF2B5EF4-FFF2-40B4-BE49-F238E27FC236}">
                <a16:creationId xmlns:a16="http://schemas.microsoft.com/office/drawing/2014/main" id="{D64EC769-40FD-EDAA-03C6-5BB354A90F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827685-E17F-9C14-7D62-3B58E7425E5E}"/>
              </a:ext>
            </a:extLst>
          </p:cNvPr>
          <p:cNvSpPr>
            <a:spLocks noGrp="1"/>
          </p:cNvSpPr>
          <p:nvPr>
            <p:ph type="sldNum" sz="quarter" idx="12"/>
          </p:nvPr>
        </p:nvSpPr>
        <p:spPr/>
        <p:txBody>
          <a:bodyPr/>
          <a:lstStyle/>
          <a:p>
            <a:fld id="{44DFD9A5-BB98-4B0F-83F2-1ABEBD7CD934}" type="slidenum">
              <a:rPr lang="en-US" smtClean="0"/>
              <a:t>‹#›</a:t>
            </a:fld>
            <a:endParaRPr lang="en-US"/>
          </a:p>
        </p:txBody>
      </p:sp>
    </p:spTree>
    <p:extLst>
      <p:ext uri="{BB962C8B-B14F-4D97-AF65-F5344CB8AC3E}">
        <p14:creationId xmlns:p14="http://schemas.microsoft.com/office/powerpoint/2010/main" val="2556768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8E355-BB9F-2154-72E9-5BCAC23FD3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172FDB-CCD4-25E4-CE85-D8AC522A65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477340-6052-EF23-090B-B37752A81D9F}"/>
              </a:ext>
            </a:extLst>
          </p:cNvPr>
          <p:cNvSpPr>
            <a:spLocks noGrp="1"/>
          </p:cNvSpPr>
          <p:nvPr>
            <p:ph type="dt" sz="half" idx="10"/>
          </p:nvPr>
        </p:nvSpPr>
        <p:spPr/>
        <p:txBody>
          <a:bodyPr/>
          <a:lstStyle/>
          <a:p>
            <a:fld id="{336D152C-E3D6-4360-8A48-52C2FFC9F63B}" type="datetimeFigureOut">
              <a:rPr lang="en-US" smtClean="0"/>
              <a:t>12/15/2024</a:t>
            </a:fld>
            <a:endParaRPr lang="en-US"/>
          </a:p>
        </p:txBody>
      </p:sp>
      <p:sp>
        <p:nvSpPr>
          <p:cNvPr id="5" name="Footer Placeholder 4">
            <a:extLst>
              <a:ext uri="{FF2B5EF4-FFF2-40B4-BE49-F238E27FC236}">
                <a16:creationId xmlns:a16="http://schemas.microsoft.com/office/drawing/2014/main" id="{8A69C4F4-0753-78D9-8FA1-35E3916F87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E1F69F-4A5D-4F79-129E-1897AAD6C27E}"/>
              </a:ext>
            </a:extLst>
          </p:cNvPr>
          <p:cNvSpPr>
            <a:spLocks noGrp="1"/>
          </p:cNvSpPr>
          <p:nvPr>
            <p:ph type="sldNum" sz="quarter" idx="12"/>
          </p:nvPr>
        </p:nvSpPr>
        <p:spPr/>
        <p:txBody>
          <a:bodyPr/>
          <a:lstStyle/>
          <a:p>
            <a:fld id="{44DFD9A5-BB98-4B0F-83F2-1ABEBD7CD934}" type="slidenum">
              <a:rPr lang="en-US" smtClean="0"/>
              <a:t>‹#›</a:t>
            </a:fld>
            <a:endParaRPr lang="en-US"/>
          </a:p>
        </p:txBody>
      </p:sp>
    </p:spTree>
    <p:extLst>
      <p:ext uri="{BB962C8B-B14F-4D97-AF65-F5344CB8AC3E}">
        <p14:creationId xmlns:p14="http://schemas.microsoft.com/office/powerpoint/2010/main" val="2825377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7E5D0-5FB9-E1E8-B0BC-C2A9005E75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E151C1-5470-2DD2-7ADC-615BB029C30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575ED8-40EA-2B0D-07FB-0E47B5D5D7B1}"/>
              </a:ext>
            </a:extLst>
          </p:cNvPr>
          <p:cNvSpPr>
            <a:spLocks noGrp="1"/>
          </p:cNvSpPr>
          <p:nvPr>
            <p:ph type="dt" sz="half" idx="10"/>
          </p:nvPr>
        </p:nvSpPr>
        <p:spPr/>
        <p:txBody>
          <a:bodyPr/>
          <a:lstStyle/>
          <a:p>
            <a:fld id="{336D152C-E3D6-4360-8A48-52C2FFC9F63B}" type="datetimeFigureOut">
              <a:rPr lang="en-US" smtClean="0"/>
              <a:t>12/15/2024</a:t>
            </a:fld>
            <a:endParaRPr lang="en-US"/>
          </a:p>
        </p:txBody>
      </p:sp>
      <p:sp>
        <p:nvSpPr>
          <p:cNvPr id="5" name="Footer Placeholder 4">
            <a:extLst>
              <a:ext uri="{FF2B5EF4-FFF2-40B4-BE49-F238E27FC236}">
                <a16:creationId xmlns:a16="http://schemas.microsoft.com/office/drawing/2014/main" id="{0E47D86A-EEFC-0D5D-B26D-092CB74491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19BDE7-E1D3-5016-2AD9-7BD629188494}"/>
              </a:ext>
            </a:extLst>
          </p:cNvPr>
          <p:cNvSpPr>
            <a:spLocks noGrp="1"/>
          </p:cNvSpPr>
          <p:nvPr>
            <p:ph type="sldNum" sz="quarter" idx="12"/>
          </p:nvPr>
        </p:nvSpPr>
        <p:spPr/>
        <p:txBody>
          <a:bodyPr/>
          <a:lstStyle/>
          <a:p>
            <a:fld id="{44DFD9A5-BB98-4B0F-83F2-1ABEBD7CD934}" type="slidenum">
              <a:rPr lang="en-US" smtClean="0"/>
              <a:t>‹#›</a:t>
            </a:fld>
            <a:endParaRPr lang="en-US"/>
          </a:p>
        </p:txBody>
      </p:sp>
    </p:spTree>
    <p:extLst>
      <p:ext uri="{BB962C8B-B14F-4D97-AF65-F5344CB8AC3E}">
        <p14:creationId xmlns:p14="http://schemas.microsoft.com/office/powerpoint/2010/main" val="3915671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DAEAC-DBB9-CF3D-648B-BD6EA7313E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5A312F-072C-B12C-C19C-A0E5736900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F2EE8C-C135-C90F-CF42-BD4E1DA63E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FF2F34-5033-11C4-7B2D-D02D9AB34BE3}"/>
              </a:ext>
            </a:extLst>
          </p:cNvPr>
          <p:cNvSpPr>
            <a:spLocks noGrp="1"/>
          </p:cNvSpPr>
          <p:nvPr>
            <p:ph type="dt" sz="half" idx="10"/>
          </p:nvPr>
        </p:nvSpPr>
        <p:spPr/>
        <p:txBody>
          <a:bodyPr/>
          <a:lstStyle/>
          <a:p>
            <a:fld id="{336D152C-E3D6-4360-8A48-52C2FFC9F63B}" type="datetimeFigureOut">
              <a:rPr lang="en-US" smtClean="0"/>
              <a:t>12/15/2024</a:t>
            </a:fld>
            <a:endParaRPr lang="en-US"/>
          </a:p>
        </p:txBody>
      </p:sp>
      <p:sp>
        <p:nvSpPr>
          <p:cNvPr id="6" name="Footer Placeholder 5">
            <a:extLst>
              <a:ext uri="{FF2B5EF4-FFF2-40B4-BE49-F238E27FC236}">
                <a16:creationId xmlns:a16="http://schemas.microsoft.com/office/drawing/2014/main" id="{DA1868AC-CC03-5FB0-9524-8D0E41A6A0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872CF9-2CBB-3282-C091-B253BF5F3CBA}"/>
              </a:ext>
            </a:extLst>
          </p:cNvPr>
          <p:cNvSpPr>
            <a:spLocks noGrp="1"/>
          </p:cNvSpPr>
          <p:nvPr>
            <p:ph type="sldNum" sz="quarter" idx="12"/>
          </p:nvPr>
        </p:nvSpPr>
        <p:spPr/>
        <p:txBody>
          <a:bodyPr/>
          <a:lstStyle/>
          <a:p>
            <a:fld id="{44DFD9A5-BB98-4B0F-83F2-1ABEBD7CD934}" type="slidenum">
              <a:rPr lang="en-US" smtClean="0"/>
              <a:t>‹#›</a:t>
            </a:fld>
            <a:endParaRPr lang="en-US"/>
          </a:p>
        </p:txBody>
      </p:sp>
    </p:spTree>
    <p:extLst>
      <p:ext uri="{BB962C8B-B14F-4D97-AF65-F5344CB8AC3E}">
        <p14:creationId xmlns:p14="http://schemas.microsoft.com/office/powerpoint/2010/main" val="1928744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7E0D8-178C-0528-059A-77FF8DA4F4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122C5C-A282-F83A-8A49-3F9599ED99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BCDD8F-ED62-DE5E-1B89-84C76B0EA1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EE7F53-0D98-D975-B6D0-D2D6D80B83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DF2634-1447-33F5-B50E-FBADF436FF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1AB4D9-11E2-58FA-F96D-EC88CA949467}"/>
              </a:ext>
            </a:extLst>
          </p:cNvPr>
          <p:cNvSpPr>
            <a:spLocks noGrp="1"/>
          </p:cNvSpPr>
          <p:nvPr>
            <p:ph type="dt" sz="half" idx="10"/>
          </p:nvPr>
        </p:nvSpPr>
        <p:spPr/>
        <p:txBody>
          <a:bodyPr/>
          <a:lstStyle/>
          <a:p>
            <a:fld id="{336D152C-E3D6-4360-8A48-52C2FFC9F63B}" type="datetimeFigureOut">
              <a:rPr lang="en-US" smtClean="0"/>
              <a:t>12/15/2024</a:t>
            </a:fld>
            <a:endParaRPr lang="en-US"/>
          </a:p>
        </p:txBody>
      </p:sp>
      <p:sp>
        <p:nvSpPr>
          <p:cNvPr id="8" name="Footer Placeholder 7">
            <a:extLst>
              <a:ext uri="{FF2B5EF4-FFF2-40B4-BE49-F238E27FC236}">
                <a16:creationId xmlns:a16="http://schemas.microsoft.com/office/drawing/2014/main" id="{C8CDF647-9E6C-D278-8E2E-EDCDD566FA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AF9BAD-6E8C-707C-E958-757DB35D890F}"/>
              </a:ext>
            </a:extLst>
          </p:cNvPr>
          <p:cNvSpPr>
            <a:spLocks noGrp="1"/>
          </p:cNvSpPr>
          <p:nvPr>
            <p:ph type="sldNum" sz="quarter" idx="12"/>
          </p:nvPr>
        </p:nvSpPr>
        <p:spPr/>
        <p:txBody>
          <a:bodyPr/>
          <a:lstStyle/>
          <a:p>
            <a:fld id="{44DFD9A5-BB98-4B0F-83F2-1ABEBD7CD934}" type="slidenum">
              <a:rPr lang="en-US" smtClean="0"/>
              <a:t>‹#›</a:t>
            </a:fld>
            <a:endParaRPr lang="en-US"/>
          </a:p>
        </p:txBody>
      </p:sp>
    </p:spTree>
    <p:extLst>
      <p:ext uri="{BB962C8B-B14F-4D97-AF65-F5344CB8AC3E}">
        <p14:creationId xmlns:p14="http://schemas.microsoft.com/office/powerpoint/2010/main" val="353547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23A28-069B-6CA3-A8A5-ED16A632AF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EF6AE9-4BE6-EC1C-78E3-FBE077EF7D3C}"/>
              </a:ext>
            </a:extLst>
          </p:cNvPr>
          <p:cNvSpPr>
            <a:spLocks noGrp="1"/>
          </p:cNvSpPr>
          <p:nvPr>
            <p:ph type="dt" sz="half" idx="10"/>
          </p:nvPr>
        </p:nvSpPr>
        <p:spPr/>
        <p:txBody>
          <a:bodyPr/>
          <a:lstStyle/>
          <a:p>
            <a:fld id="{336D152C-E3D6-4360-8A48-52C2FFC9F63B}" type="datetimeFigureOut">
              <a:rPr lang="en-US" smtClean="0"/>
              <a:t>12/15/2024</a:t>
            </a:fld>
            <a:endParaRPr lang="en-US"/>
          </a:p>
        </p:txBody>
      </p:sp>
      <p:sp>
        <p:nvSpPr>
          <p:cNvPr id="4" name="Footer Placeholder 3">
            <a:extLst>
              <a:ext uri="{FF2B5EF4-FFF2-40B4-BE49-F238E27FC236}">
                <a16:creationId xmlns:a16="http://schemas.microsoft.com/office/drawing/2014/main" id="{27A19D8E-7124-82C7-7235-E9CE3A366D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633835-D40E-1193-2D6D-0649147B7B77}"/>
              </a:ext>
            </a:extLst>
          </p:cNvPr>
          <p:cNvSpPr>
            <a:spLocks noGrp="1"/>
          </p:cNvSpPr>
          <p:nvPr>
            <p:ph type="sldNum" sz="quarter" idx="12"/>
          </p:nvPr>
        </p:nvSpPr>
        <p:spPr/>
        <p:txBody>
          <a:bodyPr/>
          <a:lstStyle/>
          <a:p>
            <a:fld id="{44DFD9A5-BB98-4B0F-83F2-1ABEBD7CD934}" type="slidenum">
              <a:rPr lang="en-US" smtClean="0"/>
              <a:t>‹#›</a:t>
            </a:fld>
            <a:endParaRPr lang="en-US"/>
          </a:p>
        </p:txBody>
      </p:sp>
    </p:spTree>
    <p:extLst>
      <p:ext uri="{BB962C8B-B14F-4D97-AF65-F5344CB8AC3E}">
        <p14:creationId xmlns:p14="http://schemas.microsoft.com/office/powerpoint/2010/main" val="1801860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575C41-A62B-4699-D7DE-EB98FFAC3246}"/>
              </a:ext>
            </a:extLst>
          </p:cNvPr>
          <p:cNvSpPr>
            <a:spLocks noGrp="1"/>
          </p:cNvSpPr>
          <p:nvPr>
            <p:ph type="dt" sz="half" idx="10"/>
          </p:nvPr>
        </p:nvSpPr>
        <p:spPr/>
        <p:txBody>
          <a:bodyPr/>
          <a:lstStyle/>
          <a:p>
            <a:fld id="{336D152C-E3D6-4360-8A48-52C2FFC9F63B}" type="datetimeFigureOut">
              <a:rPr lang="en-US" smtClean="0"/>
              <a:t>12/15/2024</a:t>
            </a:fld>
            <a:endParaRPr lang="en-US"/>
          </a:p>
        </p:txBody>
      </p:sp>
      <p:sp>
        <p:nvSpPr>
          <p:cNvPr id="3" name="Footer Placeholder 2">
            <a:extLst>
              <a:ext uri="{FF2B5EF4-FFF2-40B4-BE49-F238E27FC236}">
                <a16:creationId xmlns:a16="http://schemas.microsoft.com/office/drawing/2014/main" id="{A5028987-0B9F-52C6-8B06-E4EADDFEDB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3CD29C-7FF8-FADB-32B4-FD397B88A548}"/>
              </a:ext>
            </a:extLst>
          </p:cNvPr>
          <p:cNvSpPr>
            <a:spLocks noGrp="1"/>
          </p:cNvSpPr>
          <p:nvPr>
            <p:ph type="sldNum" sz="quarter" idx="12"/>
          </p:nvPr>
        </p:nvSpPr>
        <p:spPr/>
        <p:txBody>
          <a:bodyPr/>
          <a:lstStyle/>
          <a:p>
            <a:fld id="{44DFD9A5-BB98-4B0F-83F2-1ABEBD7CD934}" type="slidenum">
              <a:rPr lang="en-US" smtClean="0"/>
              <a:t>‹#›</a:t>
            </a:fld>
            <a:endParaRPr lang="en-US"/>
          </a:p>
        </p:txBody>
      </p:sp>
    </p:spTree>
    <p:extLst>
      <p:ext uri="{BB962C8B-B14F-4D97-AF65-F5344CB8AC3E}">
        <p14:creationId xmlns:p14="http://schemas.microsoft.com/office/powerpoint/2010/main" val="2208552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E4757-0E25-5635-2962-DE1060082B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D11E22-A94A-4D07-32B5-261F843B7C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2F68ED-A8EE-7C59-F992-0F2C6319E2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17F3B-FE22-58F4-13C7-89261D18206B}"/>
              </a:ext>
            </a:extLst>
          </p:cNvPr>
          <p:cNvSpPr>
            <a:spLocks noGrp="1"/>
          </p:cNvSpPr>
          <p:nvPr>
            <p:ph type="dt" sz="half" idx="10"/>
          </p:nvPr>
        </p:nvSpPr>
        <p:spPr/>
        <p:txBody>
          <a:bodyPr/>
          <a:lstStyle/>
          <a:p>
            <a:fld id="{336D152C-E3D6-4360-8A48-52C2FFC9F63B}" type="datetimeFigureOut">
              <a:rPr lang="en-US" smtClean="0"/>
              <a:t>12/15/2024</a:t>
            </a:fld>
            <a:endParaRPr lang="en-US"/>
          </a:p>
        </p:txBody>
      </p:sp>
      <p:sp>
        <p:nvSpPr>
          <p:cNvPr id="6" name="Footer Placeholder 5">
            <a:extLst>
              <a:ext uri="{FF2B5EF4-FFF2-40B4-BE49-F238E27FC236}">
                <a16:creationId xmlns:a16="http://schemas.microsoft.com/office/drawing/2014/main" id="{6DCCF726-2B16-1FC3-3151-4315917F72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A1E52-FA4E-7CCA-42CE-B4F3CB117523}"/>
              </a:ext>
            </a:extLst>
          </p:cNvPr>
          <p:cNvSpPr>
            <a:spLocks noGrp="1"/>
          </p:cNvSpPr>
          <p:nvPr>
            <p:ph type="sldNum" sz="quarter" idx="12"/>
          </p:nvPr>
        </p:nvSpPr>
        <p:spPr/>
        <p:txBody>
          <a:bodyPr/>
          <a:lstStyle/>
          <a:p>
            <a:fld id="{44DFD9A5-BB98-4B0F-83F2-1ABEBD7CD934}" type="slidenum">
              <a:rPr lang="en-US" smtClean="0"/>
              <a:t>‹#›</a:t>
            </a:fld>
            <a:endParaRPr lang="en-US"/>
          </a:p>
        </p:txBody>
      </p:sp>
    </p:spTree>
    <p:extLst>
      <p:ext uri="{BB962C8B-B14F-4D97-AF65-F5344CB8AC3E}">
        <p14:creationId xmlns:p14="http://schemas.microsoft.com/office/powerpoint/2010/main" val="507818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FD85-4506-6647-0B47-4C9E641FAA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EF028C-89AD-9D58-8E80-F0E8C67A63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5953F4-5799-CCA7-CEC2-B2547ABD6F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BE00E-6E75-6017-CCBB-A8C6944382E1}"/>
              </a:ext>
            </a:extLst>
          </p:cNvPr>
          <p:cNvSpPr>
            <a:spLocks noGrp="1"/>
          </p:cNvSpPr>
          <p:nvPr>
            <p:ph type="dt" sz="half" idx="10"/>
          </p:nvPr>
        </p:nvSpPr>
        <p:spPr/>
        <p:txBody>
          <a:bodyPr/>
          <a:lstStyle/>
          <a:p>
            <a:fld id="{336D152C-E3D6-4360-8A48-52C2FFC9F63B}" type="datetimeFigureOut">
              <a:rPr lang="en-US" smtClean="0"/>
              <a:t>12/15/2024</a:t>
            </a:fld>
            <a:endParaRPr lang="en-US"/>
          </a:p>
        </p:txBody>
      </p:sp>
      <p:sp>
        <p:nvSpPr>
          <p:cNvPr id="6" name="Footer Placeholder 5">
            <a:extLst>
              <a:ext uri="{FF2B5EF4-FFF2-40B4-BE49-F238E27FC236}">
                <a16:creationId xmlns:a16="http://schemas.microsoft.com/office/drawing/2014/main" id="{705E397D-98F7-C933-A8C3-FBF1257293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2F4A82-0DF7-C5FD-5C49-4995330BE3AD}"/>
              </a:ext>
            </a:extLst>
          </p:cNvPr>
          <p:cNvSpPr>
            <a:spLocks noGrp="1"/>
          </p:cNvSpPr>
          <p:nvPr>
            <p:ph type="sldNum" sz="quarter" idx="12"/>
          </p:nvPr>
        </p:nvSpPr>
        <p:spPr/>
        <p:txBody>
          <a:bodyPr/>
          <a:lstStyle/>
          <a:p>
            <a:fld id="{44DFD9A5-BB98-4B0F-83F2-1ABEBD7CD934}" type="slidenum">
              <a:rPr lang="en-US" smtClean="0"/>
              <a:t>‹#›</a:t>
            </a:fld>
            <a:endParaRPr lang="en-US"/>
          </a:p>
        </p:txBody>
      </p:sp>
    </p:spTree>
    <p:extLst>
      <p:ext uri="{BB962C8B-B14F-4D97-AF65-F5344CB8AC3E}">
        <p14:creationId xmlns:p14="http://schemas.microsoft.com/office/powerpoint/2010/main" val="2831012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A63924-9D91-4F33-2D7B-42A04CC006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BCC7BD-FE6A-5E51-F02A-B42A75496C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DADF24-2C87-4CF7-947D-843C4612D8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36D152C-E3D6-4360-8A48-52C2FFC9F63B}" type="datetimeFigureOut">
              <a:rPr lang="en-US" smtClean="0"/>
              <a:t>12/15/2024</a:t>
            </a:fld>
            <a:endParaRPr lang="en-US"/>
          </a:p>
        </p:txBody>
      </p:sp>
      <p:sp>
        <p:nvSpPr>
          <p:cNvPr id="5" name="Footer Placeholder 4">
            <a:extLst>
              <a:ext uri="{FF2B5EF4-FFF2-40B4-BE49-F238E27FC236}">
                <a16:creationId xmlns:a16="http://schemas.microsoft.com/office/drawing/2014/main" id="{5AACEEBA-1EC7-739B-D28C-7D4531AE48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89467D0-AA39-BB15-41F7-5C73B09B52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4DFD9A5-BB98-4B0F-83F2-1ABEBD7CD934}" type="slidenum">
              <a:rPr lang="en-US" smtClean="0"/>
              <a:t>‹#›</a:t>
            </a:fld>
            <a:endParaRPr lang="en-US"/>
          </a:p>
        </p:txBody>
      </p:sp>
    </p:spTree>
    <p:extLst>
      <p:ext uri="{BB962C8B-B14F-4D97-AF65-F5344CB8AC3E}">
        <p14:creationId xmlns:p14="http://schemas.microsoft.com/office/powerpoint/2010/main" val="3380651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A85F3-C28E-1A25-92A5-EC159F892597}"/>
              </a:ext>
            </a:extLst>
          </p:cNvPr>
          <p:cNvSpPr>
            <a:spLocks noGrp="1"/>
          </p:cNvSpPr>
          <p:nvPr>
            <p:ph type="title"/>
          </p:nvPr>
        </p:nvSpPr>
        <p:spPr/>
        <p:txBody>
          <a:bodyPr/>
          <a:lstStyle/>
          <a:p>
            <a:r>
              <a:rPr lang="en-US" dirty="0"/>
              <a:t>Project Scope Management</a:t>
            </a:r>
          </a:p>
        </p:txBody>
      </p:sp>
      <p:sp>
        <p:nvSpPr>
          <p:cNvPr id="3" name="Content Placeholder 2">
            <a:extLst>
              <a:ext uri="{FF2B5EF4-FFF2-40B4-BE49-F238E27FC236}">
                <a16:creationId xmlns:a16="http://schemas.microsoft.com/office/drawing/2014/main" id="{834224C9-31E0-C862-90F3-22ADD2D2A0FF}"/>
              </a:ext>
            </a:extLst>
          </p:cNvPr>
          <p:cNvSpPr>
            <a:spLocks noGrp="1"/>
          </p:cNvSpPr>
          <p:nvPr>
            <p:ph idx="1"/>
          </p:nvPr>
        </p:nvSpPr>
        <p:spPr/>
        <p:txBody>
          <a:bodyPr>
            <a:normAutofit/>
          </a:bodyPr>
          <a:lstStyle/>
          <a:p>
            <a:r>
              <a:rPr lang="en-US" dirty="0"/>
              <a:t>Project scope refers to the work required to deliver a product, service, or result with the specified features and functions. </a:t>
            </a:r>
          </a:p>
          <a:p>
            <a:r>
              <a:rPr lang="en-US" dirty="0"/>
              <a:t>It encompasses all activities, deliverables, and boundaries of the project and includes what is within and outside the project's work.</a:t>
            </a:r>
          </a:p>
          <a:p>
            <a:r>
              <a:rPr lang="en-US" dirty="0"/>
              <a:t>Project scope is defined as:</a:t>
            </a:r>
          </a:p>
          <a:p>
            <a:pPr lvl="1"/>
            <a:r>
              <a:rPr lang="en-US" b="1" dirty="0"/>
              <a:t>All the work required</a:t>
            </a:r>
            <a:r>
              <a:rPr lang="en-US" dirty="0"/>
              <a:t> to successfully complete a project.</a:t>
            </a:r>
          </a:p>
          <a:p>
            <a:pPr lvl="1"/>
            <a:r>
              <a:rPr lang="en-US" b="1" dirty="0"/>
              <a:t>Clear identification of objectives, deliverables, and work boundaries</a:t>
            </a:r>
            <a:r>
              <a:rPr lang="en-US" dirty="0"/>
              <a:t> to meet project goals.</a:t>
            </a:r>
          </a:p>
          <a:p>
            <a:endParaRPr lang="en-US" dirty="0"/>
          </a:p>
        </p:txBody>
      </p:sp>
    </p:spTree>
    <p:extLst>
      <p:ext uri="{BB962C8B-B14F-4D97-AF65-F5344CB8AC3E}">
        <p14:creationId xmlns:p14="http://schemas.microsoft.com/office/powerpoint/2010/main" val="1808374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69EC6-C0DF-C6F3-86BC-9B139C4CFD56}"/>
              </a:ext>
            </a:extLst>
          </p:cNvPr>
          <p:cNvSpPr>
            <a:spLocks noGrp="1"/>
          </p:cNvSpPr>
          <p:nvPr>
            <p:ph type="title"/>
          </p:nvPr>
        </p:nvSpPr>
        <p:spPr/>
        <p:txBody>
          <a:bodyPr/>
          <a:lstStyle/>
          <a:p>
            <a:r>
              <a:rPr lang="en-US" dirty="0"/>
              <a:t>Processes of Project Scope Management</a:t>
            </a:r>
          </a:p>
        </p:txBody>
      </p:sp>
      <p:sp>
        <p:nvSpPr>
          <p:cNvPr id="3" name="Content Placeholder 2">
            <a:extLst>
              <a:ext uri="{FF2B5EF4-FFF2-40B4-BE49-F238E27FC236}">
                <a16:creationId xmlns:a16="http://schemas.microsoft.com/office/drawing/2014/main" id="{C89370F5-1E85-FFAB-B768-D1F362D96677}"/>
              </a:ext>
            </a:extLst>
          </p:cNvPr>
          <p:cNvSpPr>
            <a:spLocks noGrp="1"/>
          </p:cNvSpPr>
          <p:nvPr>
            <p:ph idx="1"/>
          </p:nvPr>
        </p:nvSpPr>
        <p:spPr/>
        <p:txBody>
          <a:bodyPr>
            <a:normAutofit fontScale="92500" lnSpcReduction="10000"/>
          </a:bodyPr>
          <a:lstStyle/>
          <a:p>
            <a:pPr marL="0" indent="0">
              <a:buNone/>
            </a:pPr>
            <a:r>
              <a:rPr lang="en-US" b="1" dirty="0"/>
              <a:t>1. Plan Scope Management</a:t>
            </a:r>
          </a:p>
          <a:p>
            <a:r>
              <a:rPr lang="en-US" b="1" dirty="0"/>
              <a:t>Purpose</a:t>
            </a:r>
            <a:r>
              <a:rPr lang="en-US" dirty="0"/>
              <a:t>: Develop a plan to define, validate, and control project scope.</a:t>
            </a:r>
          </a:p>
          <a:p>
            <a:pPr>
              <a:buFont typeface="Arial" panose="020B0604020202020204" pitchFamily="34" charset="0"/>
              <a:buChar char="•"/>
            </a:pPr>
            <a:r>
              <a:rPr lang="en-US" b="1" dirty="0"/>
              <a:t>Inputs</a:t>
            </a:r>
            <a:r>
              <a:rPr lang="en-US" dirty="0"/>
              <a:t>: Project charter, project management plan, enterprise environmental factors, organizational process assets.</a:t>
            </a:r>
          </a:p>
          <a:p>
            <a:pPr>
              <a:buFont typeface="Arial" panose="020B0604020202020204" pitchFamily="34" charset="0"/>
              <a:buChar char="•"/>
            </a:pPr>
            <a:r>
              <a:rPr lang="en-US" b="1" dirty="0"/>
              <a:t>Tools &amp; Techniques</a:t>
            </a:r>
            <a:r>
              <a:rPr lang="en-US" dirty="0"/>
              <a:t>: Expert judgment, meetings, and data analysis.</a:t>
            </a:r>
          </a:p>
          <a:p>
            <a:pPr>
              <a:buFont typeface="Arial" panose="020B0604020202020204" pitchFamily="34" charset="0"/>
              <a:buChar char="•"/>
            </a:pPr>
            <a:r>
              <a:rPr lang="en-US" b="1" dirty="0"/>
              <a:t>Outputs</a:t>
            </a:r>
            <a:r>
              <a:rPr lang="en-US" dirty="0"/>
              <a:t>: Scope Management Plan, Requirements Management Plan.</a:t>
            </a:r>
          </a:p>
          <a:p>
            <a:r>
              <a:rPr lang="en-US" b="1" dirty="0"/>
              <a:t>Example</a:t>
            </a:r>
            <a:r>
              <a:rPr lang="en-US" dirty="0"/>
              <a:t>:</a:t>
            </a:r>
            <a:br>
              <a:rPr lang="en-US" dirty="0"/>
            </a:br>
            <a:r>
              <a:rPr lang="en-US" dirty="0"/>
              <a:t>For an e-commerce website, the team creates a </a:t>
            </a:r>
            <a:r>
              <a:rPr lang="en-US" b="1" dirty="0"/>
              <a:t>Scope Management Plan</a:t>
            </a:r>
            <a:r>
              <a:rPr lang="en-US" dirty="0"/>
              <a:t> specifying:</a:t>
            </a:r>
          </a:p>
          <a:p>
            <a:pPr lvl="1"/>
            <a:r>
              <a:rPr lang="en-US" dirty="0"/>
              <a:t>How scope will be defined (e.g., using a Work Breakdown Structure).</a:t>
            </a:r>
          </a:p>
          <a:p>
            <a:pPr lvl="1"/>
            <a:r>
              <a:rPr lang="en-US" dirty="0"/>
              <a:t>How requirements will be gathered (e.g., user interviews).</a:t>
            </a:r>
          </a:p>
          <a:p>
            <a:pPr marL="0" indent="0">
              <a:buNone/>
            </a:pPr>
            <a:endParaRPr lang="en-US" dirty="0"/>
          </a:p>
        </p:txBody>
      </p:sp>
    </p:spTree>
    <p:extLst>
      <p:ext uri="{BB962C8B-B14F-4D97-AF65-F5344CB8AC3E}">
        <p14:creationId xmlns:p14="http://schemas.microsoft.com/office/powerpoint/2010/main" val="3905727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D6957-942D-DEA6-8311-C7657AB6835E}"/>
              </a:ext>
            </a:extLst>
          </p:cNvPr>
          <p:cNvSpPr>
            <a:spLocks noGrp="1"/>
          </p:cNvSpPr>
          <p:nvPr>
            <p:ph type="title"/>
          </p:nvPr>
        </p:nvSpPr>
        <p:spPr/>
        <p:txBody>
          <a:bodyPr/>
          <a:lstStyle/>
          <a:p>
            <a:r>
              <a:rPr lang="en-US" dirty="0"/>
              <a:t>Requirement Management Plan</a:t>
            </a:r>
          </a:p>
        </p:txBody>
      </p:sp>
      <p:sp>
        <p:nvSpPr>
          <p:cNvPr id="3" name="Content Placeholder 2">
            <a:extLst>
              <a:ext uri="{FF2B5EF4-FFF2-40B4-BE49-F238E27FC236}">
                <a16:creationId xmlns:a16="http://schemas.microsoft.com/office/drawing/2014/main" id="{51B0A08F-1F47-1429-4CBE-CE82E8FF5D01}"/>
              </a:ext>
            </a:extLst>
          </p:cNvPr>
          <p:cNvSpPr>
            <a:spLocks noGrp="1"/>
          </p:cNvSpPr>
          <p:nvPr>
            <p:ph idx="1"/>
          </p:nvPr>
        </p:nvSpPr>
        <p:spPr/>
        <p:txBody>
          <a:bodyPr/>
          <a:lstStyle/>
          <a:p>
            <a:r>
              <a:rPr lang="en-US" dirty="0"/>
              <a:t>A </a:t>
            </a:r>
            <a:r>
              <a:rPr lang="en-US" b="1" dirty="0"/>
              <a:t>Requirements Management Plan</a:t>
            </a:r>
            <a:r>
              <a:rPr lang="en-US" dirty="0"/>
              <a:t> in project management is a key component of the overall project management plan. </a:t>
            </a:r>
          </a:p>
          <a:p>
            <a:r>
              <a:rPr lang="en-US" dirty="0"/>
              <a:t>It outlines how the project team will gather, manage, and track requirements throughout the project's lifecycle. </a:t>
            </a:r>
          </a:p>
          <a:p>
            <a:r>
              <a:rPr lang="en-US" dirty="0"/>
              <a:t>The plan ensures that all requirements are properly defined, documented, and managed, and it establishes processes for communicating and addressing any changes to the requirements.</a:t>
            </a:r>
          </a:p>
        </p:txBody>
      </p:sp>
    </p:spTree>
    <p:extLst>
      <p:ext uri="{BB962C8B-B14F-4D97-AF65-F5344CB8AC3E}">
        <p14:creationId xmlns:p14="http://schemas.microsoft.com/office/powerpoint/2010/main" val="4145889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61830E-CB7E-B0DA-9194-4829897042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CAB4FF-1FE8-030D-B824-4943A6CD0B52}"/>
              </a:ext>
            </a:extLst>
          </p:cNvPr>
          <p:cNvSpPr>
            <a:spLocks noGrp="1"/>
          </p:cNvSpPr>
          <p:nvPr>
            <p:ph type="title"/>
          </p:nvPr>
        </p:nvSpPr>
        <p:spPr/>
        <p:txBody>
          <a:bodyPr/>
          <a:lstStyle/>
          <a:p>
            <a:r>
              <a:rPr lang="en-US" dirty="0"/>
              <a:t>Requirement Management Plan</a:t>
            </a:r>
          </a:p>
        </p:txBody>
      </p:sp>
      <p:sp>
        <p:nvSpPr>
          <p:cNvPr id="3" name="Content Placeholder 2">
            <a:extLst>
              <a:ext uri="{FF2B5EF4-FFF2-40B4-BE49-F238E27FC236}">
                <a16:creationId xmlns:a16="http://schemas.microsoft.com/office/drawing/2014/main" id="{71913B0F-4F6C-19B3-B651-98475D833399}"/>
              </a:ext>
            </a:extLst>
          </p:cNvPr>
          <p:cNvSpPr>
            <a:spLocks noGrp="1"/>
          </p:cNvSpPr>
          <p:nvPr>
            <p:ph idx="1"/>
          </p:nvPr>
        </p:nvSpPr>
        <p:spPr/>
        <p:txBody>
          <a:bodyPr>
            <a:normAutofit fontScale="92500" lnSpcReduction="10000"/>
          </a:bodyPr>
          <a:lstStyle/>
          <a:p>
            <a:pPr marL="0" indent="0">
              <a:buNone/>
            </a:pPr>
            <a:r>
              <a:rPr lang="en-US" b="1" dirty="0"/>
              <a:t>Key Elements of a Requirements Management Plan</a:t>
            </a:r>
          </a:p>
          <a:p>
            <a:pPr>
              <a:buFont typeface="+mj-lt"/>
              <a:buAutoNum type="arabicPeriod"/>
            </a:pPr>
            <a:r>
              <a:rPr lang="en-US" b="1" dirty="0"/>
              <a:t>Purpose and Scope of Requirements</a:t>
            </a:r>
            <a:endParaRPr lang="en-US" dirty="0"/>
          </a:p>
          <a:p>
            <a:pPr marL="742950" lvl="1" indent="-285750">
              <a:buFont typeface="+mj-lt"/>
              <a:buAutoNum type="arabicPeriod"/>
            </a:pPr>
            <a:r>
              <a:rPr lang="en-US" b="1" dirty="0"/>
              <a:t>Purpose</a:t>
            </a:r>
            <a:r>
              <a:rPr lang="en-US" dirty="0"/>
              <a:t>: The plan outlines how requirements will be handled in the project and specifies the processes and tools to be used for managing them.</a:t>
            </a:r>
          </a:p>
          <a:p>
            <a:pPr marL="742950" lvl="1" indent="-285750">
              <a:buFont typeface="+mj-lt"/>
              <a:buAutoNum type="arabicPeriod"/>
            </a:pPr>
            <a:r>
              <a:rPr lang="en-US" b="1" dirty="0"/>
              <a:t>Scope</a:t>
            </a:r>
            <a:r>
              <a:rPr lang="en-US" dirty="0"/>
              <a:t>: Defines the boundaries of what will and won’t be included in the requirements management process.</a:t>
            </a:r>
          </a:p>
          <a:p>
            <a:pPr>
              <a:buFont typeface="+mj-lt"/>
              <a:buAutoNum type="arabicPeriod"/>
            </a:pPr>
            <a:r>
              <a:rPr lang="en-US" b="1" dirty="0"/>
              <a:t>Requirements Identification Process</a:t>
            </a:r>
            <a:endParaRPr lang="en-US" dirty="0"/>
          </a:p>
          <a:p>
            <a:pPr marL="742950" lvl="1" indent="-285750">
              <a:buFont typeface="+mj-lt"/>
              <a:buAutoNum type="arabicPeriod"/>
            </a:pPr>
            <a:r>
              <a:rPr lang="en-US" dirty="0"/>
              <a:t>Describes how requirements will be gathered, documented, and classified (e.g., business, stakeholder, system, or functional requirements).</a:t>
            </a:r>
          </a:p>
          <a:p>
            <a:pPr>
              <a:buFont typeface="+mj-lt"/>
              <a:buAutoNum type="arabicPeriod"/>
            </a:pPr>
            <a:r>
              <a:rPr lang="en-US" b="1" dirty="0"/>
              <a:t>Roles and Responsibilities</a:t>
            </a:r>
            <a:endParaRPr lang="en-US" dirty="0"/>
          </a:p>
          <a:p>
            <a:pPr marL="742950" lvl="1" indent="-285750">
              <a:buFont typeface="+mj-lt"/>
              <a:buAutoNum type="arabicPeriod"/>
            </a:pPr>
            <a:r>
              <a:rPr lang="en-US" dirty="0"/>
              <a:t>Defines who is responsible for collecting, documenting, and verifying requirements (e.g., Business Analyst, Project Manager, stakeholders).</a:t>
            </a:r>
          </a:p>
        </p:txBody>
      </p:sp>
    </p:spTree>
    <p:extLst>
      <p:ext uri="{BB962C8B-B14F-4D97-AF65-F5344CB8AC3E}">
        <p14:creationId xmlns:p14="http://schemas.microsoft.com/office/powerpoint/2010/main" val="3120892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89DD65-A8A9-07E6-5BFC-40E90BB44D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3D6D88-6B51-5530-57B8-415482B0362E}"/>
              </a:ext>
            </a:extLst>
          </p:cNvPr>
          <p:cNvSpPr>
            <a:spLocks noGrp="1"/>
          </p:cNvSpPr>
          <p:nvPr>
            <p:ph type="title"/>
          </p:nvPr>
        </p:nvSpPr>
        <p:spPr/>
        <p:txBody>
          <a:bodyPr/>
          <a:lstStyle/>
          <a:p>
            <a:r>
              <a:rPr lang="en-US" dirty="0"/>
              <a:t>Requirement Management Plan</a:t>
            </a:r>
          </a:p>
        </p:txBody>
      </p:sp>
      <p:sp>
        <p:nvSpPr>
          <p:cNvPr id="3" name="Content Placeholder 2">
            <a:extLst>
              <a:ext uri="{FF2B5EF4-FFF2-40B4-BE49-F238E27FC236}">
                <a16:creationId xmlns:a16="http://schemas.microsoft.com/office/drawing/2014/main" id="{F3B3B300-4310-28F9-F668-AEDAA49B6324}"/>
              </a:ext>
            </a:extLst>
          </p:cNvPr>
          <p:cNvSpPr>
            <a:spLocks noGrp="1"/>
          </p:cNvSpPr>
          <p:nvPr>
            <p:ph idx="1"/>
          </p:nvPr>
        </p:nvSpPr>
        <p:spPr/>
        <p:txBody>
          <a:bodyPr>
            <a:normAutofit/>
          </a:bodyPr>
          <a:lstStyle/>
          <a:p>
            <a:pPr marL="0" indent="0">
              <a:buNone/>
            </a:pPr>
            <a:r>
              <a:rPr lang="en-US" b="1" dirty="0"/>
              <a:t>4. Requirements Traceability Matrix (RTM)</a:t>
            </a:r>
            <a:endParaRPr lang="en-US" dirty="0"/>
          </a:p>
          <a:p>
            <a:pPr marL="742950" lvl="1" indent="-285750">
              <a:buFont typeface="+mj-lt"/>
              <a:buAutoNum type="arabicPeriod"/>
            </a:pPr>
            <a:r>
              <a:rPr lang="en-US" dirty="0"/>
              <a:t>The RTM is a tool used to track the requirements from inception through to project completion, ensuring each requirement is addressed in the design, development, and testing phases.</a:t>
            </a:r>
          </a:p>
          <a:p>
            <a:pPr marL="0" indent="0">
              <a:buNone/>
            </a:pPr>
            <a:r>
              <a:rPr lang="en-US" b="1" dirty="0"/>
              <a:t>5. Requirements Approval Process</a:t>
            </a:r>
            <a:endParaRPr lang="en-US" dirty="0"/>
          </a:p>
          <a:p>
            <a:pPr marL="742950" lvl="1" indent="-285750">
              <a:buFont typeface="+mj-lt"/>
              <a:buAutoNum type="arabicPeriod"/>
            </a:pPr>
            <a:r>
              <a:rPr lang="en-US" dirty="0"/>
              <a:t>This section outlines how requirements will be reviewed, approved, and formally signed off by stakeholders or sponsors.</a:t>
            </a:r>
          </a:p>
          <a:p>
            <a:pPr marL="0" indent="0">
              <a:buNone/>
            </a:pPr>
            <a:r>
              <a:rPr lang="en-US" b="1" dirty="0"/>
              <a:t>6. Change Control Process for Requirements</a:t>
            </a:r>
            <a:endParaRPr lang="en-US" dirty="0"/>
          </a:p>
          <a:p>
            <a:pPr marL="742950" lvl="1" indent="-285750">
              <a:buFont typeface="+mj-lt"/>
              <a:buAutoNum type="arabicPeriod"/>
            </a:pPr>
            <a:r>
              <a:rPr lang="en-US" dirty="0"/>
              <a:t>A critical aspect of requirement management is how to handle changes to requirements. This section describes the process for evaluating, approving, and implementing changes to requirements.</a:t>
            </a:r>
          </a:p>
        </p:txBody>
      </p:sp>
    </p:spTree>
    <p:extLst>
      <p:ext uri="{BB962C8B-B14F-4D97-AF65-F5344CB8AC3E}">
        <p14:creationId xmlns:p14="http://schemas.microsoft.com/office/powerpoint/2010/main" val="4165953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58AB5D-FD9A-2DCB-74EA-8F40604451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4AD127-F295-9752-5E2C-681E80F67FFC}"/>
              </a:ext>
            </a:extLst>
          </p:cNvPr>
          <p:cNvSpPr>
            <a:spLocks noGrp="1"/>
          </p:cNvSpPr>
          <p:nvPr>
            <p:ph type="title"/>
          </p:nvPr>
        </p:nvSpPr>
        <p:spPr/>
        <p:txBody>
          <a:bodyPr/>
          <a:lstStyle/>
          <a:p>
            <a:r>
              <a:rPr lang="en-US" dirty="0"/>
              <a:t>Requirement Management Plan</a:t>
            </a:r>
          </a:p>
        </p:txBody>
      </p:sp>
      <p:sp>
        <p:nvSpPr>
          <p:cNvPr id="3" name="Content Placeholder 2">
            <a:extLst>
              <a:ext uri="{FF2B5EF4-FFF2-40B4-BE49-F238E27FC236}">
                <a16:creationId xmlns:a16="http://schemas.microsoft.com/office/drawing/2014/main" id="{812EBB2E-7E8A-7110-FC64-7C4C447E998A}"/>
              </a:ext>
            </a:extLst>
          </p:cNvPr>
          <p:cNvSpPr>
            <a:spLocks noGrp="1"/>
          </p:cNvSpPr>
          <p:nvPr>
            <p:ph idx="1"/>
          </p:nvPr>
        </p:nvSpPr>
        <p:spPr/>
        <p:txBody>
          <a:bodyPr>
            <a:normAutofit/>
          </a:bodyPr>
          <a:lstStyle/>
          <a:p>
            <a:pPr marL="0" indent="0">
              <a:buNone/>
            </a:pPr>
            <a:r>
              <a:rPr lang="en-US" b="1" dirty="0"/>
              <a:t>7. Tools and Techniques for Requirements Management</a:t>
            </a:r>
            <a:endParaRPr lang="en-US" dirty="0"/>
          </a:p>
          <a:p>
            <a:pPr marL="742950" lvl="1" indent="-285750">
              <a:buFont typeface="+mj-lt"/>
              <a:buAutoNum type="arabicPeriod"/>
            </a:pPr>
            <a:r>
              <a:rPr lang="en-US" dirty="0"/>
              <a:t>Lists the tools (e.g., Jira, Microsoft Excel, etc.) and techniques (e.g., interviews, surveys, focus groups, workshops) used to manage and track requirements.</a:t>
            </a:r>
          </a:p>
          <a:p>
            <a:pPr marL="0" indent="0">
              <a:buNone/>
            </a:pPr>
            <a:r>
              <a:rPr lang="en-US" b="1" dirty="0"/>
              <a:t>8. Communication Plan</a:t>
            </a:r>
            <a:endParaRPr lang="en-US" dirty="0"/>
          </a:p>
          <a:p>
            <a:pPr marL="742950" lvl="1" indent="-285750">
              <a:buFont typeface="+mj-lt"/>
              <a:buAutoNum type="arabicPeriod"/>
            </a:pPr>
            <a:r>
              <a:rPr lang="en-US" dirty="0"/>
              <a:t>Outlines how requirements will be communicated to all relevant stakeholders and how feedback will be incorporated.</a:t>
            </a:r>
          </a:p>
          <a:p>
            <a:pPr marL="0" indent="0">
              <a:buNone/>
            </a:pPr>
            <a:r>
              <a:rPr lang="en-US" b="1" dirty="0"/>
              <a:t>9. Requirements Validation and Verification</a:t>
            </a:r>
            <a:endParaRPr lang="en-US" dirty="0"/>
          </a:p>
          <a:p>
            <a:pPr marL="742950" lvl="1" indent="-285750">
              <a:buFont typeface="+mj-lt"/>
              <a:buAutoNum type="arabicPeriod"/>
            </a:pPr>
            <a:r>
              <a:rPr lang="en-US" dirty="0"/>
              <a:t>Describes how requirements will be validated (to ensure they meet the business needs) and verified (to ensure the solution meets the requirements).</a:t>
            </a:r>
          </a:p>
        </p:txBody>
      </p:sp>
    </p:spTree>
    <p:extLst>
      <p:ext uri="{BB962C8B-B14F-4D97-AF65-F5344CB8AC3E}">
        <p14:creationId xmlns:p14="http://schemas.microsoft.com/office/powerpoint/2010/main" val="3494578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7B5E1-5EBA-0991-A7E8-0087574E8DC7}"/>
              </a:ext>
            </a:extLst>
          </p:cNvPr>
          <p:cNvSpPr>
            <a:spLocks noGrp="1"/>
          </p:cNvSpPr>
          <p:nvPr>
            <p:ph type="title"/>
          </p:nvPr>
        </p:nvSpPr>
        <p:spPr/>
        <p:txBody>
          <a:bodyPr/>
          <a:lstStyle/>
          <a:p>
            <a:r>
              <a:rPr lang="en-US" dirty="0"/>
              <a:t>Requirement Gathering Process</a:t>
            </a:r>
          </a:p>
        </p:txBody>
      </p:sp>
      <p:sp>
        <p:nvSpPr>
          <p:cNvPr id="3" name="Content Placeholder 2">
            <a:extLst>
              <a:ext uri="{FF2B5EF4-FFF2-40B4-BE49-F238E27FC236}">
                <a16:creationId xmlns:a16="http://schemas.microsoft.com/office/drawing/2014/main" id="{81A2AADB-7891-D15F-45FD-5ED8E3CD272B}"/>
              </a:ext>
            </a:extLst>
          </p:cNvPr>
          <p:cNvSpPr>
            <a:spLocks noGrp="1"/>
          </p:cNvSpPr>
          <p:nvPr>
            <p:ph idx="1"/>
          </p:nvPr>
        </p:nvSpPr>
        <p:spPr/>
        <p:txBody>
          <a:bodyPr>
            <a:normAutofit lnSpcReduction="10000"/>
          </a:bodyPr>
          <a:lstStyle/>
          <a:p>
            <a:r>
              <a:rPr lang="en-US" dirty="0"/>
              <a:t>Requirement gathering is a critical process in project management. </a:t>
            </a:r>
          </a:p>
          <a:p>
            <a:r>
              <a:rPr lang="en-US" dirty="0"/>
              <a:t>It ensures that stakeholders' needs and expectations are captured, documented, and aligned with project objectives.</a:t>
            </a:r>
          </a:p>
          <a:p>
            <a:pPr marL="0" indent="0">
              <a:buNone/>
            </a:pPr>
            <a:r>
              <a:rPr lang="en-US" b="1" dirty="0"/>
              <a:t>Collect Requirements Process</a:t>
            </a:r>
          </a:p>
          <a:p>
            <a:pPr lvl="1"/>
            <a:r>
              <a:rPr lang="en-US" dirty="0"/>
              <a:t>The process of determining, documenting, and managing stakeholder needs and requirements to meet project objectives.</a:t>
            </a:r>
          </a:p>
          <a:p>
            <a:pPr lvl="1"/>
            <a:r>
              <a:rPr lang="en-US" b="1" dirty="0"/>
              <a:t>Key Inputs</a:t>
            </a:r>
            <a:r>
              <a:rPr lang="en-US" dirty="0"/>
              <a:t>:</a:t>
            </a:r>
          </a:p>
          <a:p>
            <a:pPr lvl="2"/>
            <a:r>
              <a:rPr lang="en-US" b="1" dirty="0"/>
              <a:t>Project Charter</a:t>
            </a:r>
            <a:r>
              <a:rPr lang="en-US" dirty="0"/>
              <a:t>: Provides high-level project objectives and initial stakeholder requirements.</a:t>
            </a:r>
          </a:p>
          <a:p>
            <a:pPr lvl="2"/>
            <a:r>
              <a:rPr lang="en-US" b="1" dirty="0"/>
              <a:t>Stakeholder Register</a:t>
            </a:r>
            <a:r>
              <a:rPr lang="en-US" dirty="0"/>
              <a:t>: Identifies stakeholders who will provide requirements.</a:t>
            </a:r>
          </a:p>
          <a:p>
            <a:pPr lvl="2"/>
            <a:r>
              <a:rPr lang="en-US" b="1" dirty="0"/>
              <a:t>Project Management Plan</a:t>
            </a:r>
            <a:r>
              <a:rPr lang="en-US" dirty="0"/>
              <a:t>: Includes the scope management plan and requirements management plan for guiding the process.</a:t>
            </a:r>
          </a:p>
          <a:p>
            <a:endParaRPr lang="en-US" dirty="0"/>
          </a:p>
        </p:txBody>
      </p:sp>
    </p:spTree>
    <p:extLst>
      <p:ext uri="{BB962C8B-B14F-4D97-AF65-F5344CB8AC3E}">
        <p14:creationId xmlns:p14="http://schemas.microsoft.com/office/powerpoint/2010/main" val="2283584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371B7-E47B-FD18-212F-FF97E503F8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45B3C5-199A-630C-52C4-C09040C562C9}"/>
              </a:ext>
            </a:extLst>
          </p:cNvPr>
          <p:cNvSpPr>
            <a:spLocks noGrp="1"/>
          </p:cNvSpPr>
          <p:nvPr>
            <p:ph type="title"/>
          </p:nvPr>
        </p:nvSpPr>
        <p:spPr/>
        <p:txBody>
          <a:bodyPr/>
          <a:lstStyle/>
          <a:p>
            <a:r>
              <a:rPr lang="en-US" dirty="0"/>
              <a:t>Requirement Gathering Process</a:t>
            </a:r>
          </a:p>
        </p:txBody>
      </p:sp>
      <p:sp>
        <p:nvSpPr>
          <p:cNvPr id="3" name="Content Placeholder 2">
            <a:extLst>
              <a:ext uri="{FF2B5EF4-FFF2-40B4-BE49-F238E27FC236}">
                <a16:creationId xmlns:a16="http://schemas.microsoft.com/office/drawing/2014/main" id="{687BEF96-313E-DB5D-D923-2B761203CEC3}"/>
              </a:ext>
            </a:extLst>
          </p:cNvPr>
          <p:cNvSpPr>
            <a:spLocks noGrp="1"/>
          </p:cNvSpPr>
          <p:nvPr>
            <p:ph idx="1"/>
          </p:nvPr>
        </p:nvSpPr>
        <p:spPr/>
        <p:txBody>
          <a:bodyPr>
            <a:normAutofit fontScale="92500" lnSpcReduction="20000"/>
          </a:bodyPr>
          <a:lstStyle/>
          <a:p>
            <a:pPr marL="0" indent="0">
              <a:buNone/>
            </a:pPr>
            <a:r>
              <a:rPr lang="en-US" b="1" dirty="0"/>
              <a:t>Key Tools and Techniques</a:t>
            </a:r>
            <a:r>
              <a:rPr lang="en-US" dirty="0"/>
              <a:t>:</a:t>
            </a:r>
          </a:p>
          <a:p>
            <a:pPr lvl="1">
              <a:buFont typeface="+mj-lt"/>
              <a:buAutoNum type="arabicPeriod"/>
            </a:pPr>
            <a:r>
              <a:rPr lang="en-US" b="1" dirty="0"/>
              <a:t>Interviews</a:t>
            </a:r>
            <a:r>
              <a:rPr lang="en-US" dirty="0"/>
              <a:t>: One-on-one discussions with stakeholders.</a:t>
            </a:r>
          </a:p>
          <a:p>
            <a:pPr lvl="1">
              <a:buFont typeface="+mj-lt"/>
              <a:buAutoNum type="arabicPeriod"/>
            </a:pPr>
            <a:r>
              <a:rPr lang="en-US" b="1" dirty="0"/>
              <a:t>Focus Groups</a:t>
            </a:r>
            <a:r>
              <a:rPr lang="en-US" dirty="0"/>
              <a:t>: Group sessions to gather diverse perspectives.</a:t>
            </a:r>
          </a:p>
          <a:p>
            <a:pPr lvl="1">
              <a:buFont typeface="+mj-lt"/>
              <a:buAutoNum type="arabicPeriod"/>
            </a:pPr>
            <a:r>
              <a:rPr lang="en-US" b="1" dirty="0"/>
              <a:t>Workshops</a:t>
            </a:r>
            <a:r>
              <a:rPr lang="en-US" dirty="0"/>
              <a:t>: Collaborative sessions to elaborate on requirements.</a:t>
            </a:r>
          </a:p>
          <a:p>
            <a:pPr lvl="1">
              <a:buFont typeface="+mj-lt"/>
              <a:buAutoNum type="arabicPeriod"/>
            </a:pPr>
            <a:r>
              <a:rPr lang="en-US" b="1" dirty="0"/>
              <a:t>Questionnaires and Surveys</a:t>
            </a:r>
            <a:r>
              <a:rPr lang="en-US" dirty="0"/>
              <a:t>: Useful for large audiences.</a:t>
            </a:r>
          </a:p>
          <a:p>
            <a:pPr lvl="1">
              <a:buFont typeface="+mj-lt"/>
              <a:buAutoNum type="arabicPeriod"/>
            </a:pPr>
            <a:r>
              <a:rPr lang="en-US" b="1" dirty="0"/>
              <a:t>Observation</a:t>
            </a:r>
            <a:r>
              <a:rPr lang="en-US" dirty="0"/>
              <a:t>: Watching users interact with systems or processes.</a:t>
            </a:r>
          </a:p>
          <a:p>
            <a:pPr lvl="1">
              <a:buFont typeface="+mj-lt"/>
              <a:buAutoNum type="arabicPeriod"/>
            </a:pPr>
            <a:r>
              <a:rPr lang="en-US" b="1" dirty="0"/>
              <a:t>Prototypes</a:t>
            </a:r>
            <a:r>
              <a:rPr lang="en-US" dirty="0"/>
              <a:t>: Early versions of a product for feedback.</a:t>
            </a:r>
          </a:p>
          <a:p>
            <a:pPr lvl="1">
              <a:buFont typeface="+mj-lt"/>
              <a:buAutoNum type="arabicPeriod"/>
            </a:pPr>
            <a:r>
              <a:rPr lang="en-US" b="1" dirty="0"/>
              <a:t>Document Analysis</a:t>
            </a:r>
            <a:r>
              <a:rPr lang="en-US" dirty="0"/>
              <a:t>: Reviewing existing documentation for requirements.</a:t>
            </a:r>
          </a:p>
          <a:p>
            <a:pPr lvl="1">
              <a:buFont typeface="+mj-lt"/>
              <a:buAutoNum type="arabicPeriod"/>
            </a:pPr>
            <a:r>
              <a:rPr lang="en-US" b="1" dirty="0"/>
              <a:t>Brainstorming</a:t>
            </a:r>
            <a:r>
              <a:rPr lang="en-US" dirty="0"/>
              <a:t>: Generating a broad list of ideas and requirements.</a:t>
            </a:r>
          </a:p>
          <a:p>
            <a:r>
              <a:rPr lang="en-US" b="1" dirty="0"/>
              <a:t>Outputs</a:t>
            </a:r>
            <a:r>
              <a:rPr lang="en-US" dirty="0"/>
              <a:t>:</a:t>
            </a:r>
          </a:p>
          <a:p>
            <a:pPr lvl="1"/>
            <a:r>
              <a:rPr lang="en-US" b="1" dirty="0"/>
              <a:t>Requirements Documentation</a:t>
            </a:r>
            <a:r>
              <a:rPr lang="en-US" dirty="0"/>
              <a:t>: A detailed description of stakeholder requirements.</a:t>
            </a:r>
          </a:p>
          <a:p>
            <a:pPr lvl="1"/>
            <a:r>
              <a:rPr lang="en-US" b="1" dirty="0"/>
              <a:t>Requirements Traceability Matrix (RTM)</a:t>
            </a:r>
            <a:r>
              <a:rPr lang="en-US" dirty="0"/>
              <a:t>: A grid linking requirements to project deliverables.</a:t>
            </a:r>
          </a:p>
          <a:p>
            <a:endParaRPr lang="en-US" dirty="0"/>
          </a:p>
        </p:txBody>
      </p:sp>
    </p:spTree>
    <p:extLst>
      <p:ext uri="{BB962C8B-B14F-4D97-AF65-F5344CB8AC3E}">
        <p14:creationId xmlns:p14="http://schemas.microsoft.com/office/powerpoint/2010/main" val="3168884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A6DEA-CA2D-B037-B5AD-5808AC8B604C}"/>
              </a:ext>
            </a:extLst>
          </p:cNvPr>
          <p:cNvSpPr>
            <a:spLocks noGrp="1"/>
          </p:cNvSpPr>
          <p:nvPr>
            <p:ph type="title"/>
          </p:nvPr>
        </p:nvSpPr>
        <p:spPr/>
        <p:txBody>
          <a:bodyPr/>
          <a:lstStyle/>
          <a:p>
            <a:r>
              <a:rPr lang="en-US" b="1" dirty="0"/>
              <a:t>Steps in the Requirement Gathering Process</a:t>
            </a:r>
            <a:endParaRPr lang="en-US" dirty="0"/>
          </a:p>
        </p:txBody>
      </p:sp>
      <p:sp>
        <p:nvSpPr>
          <p:cNvPr id="3" name="Content Placeholder 2">
            <a:extLst>
              <a:ext uri="{FF2B5EF4-FFF2-40B4-BE49-F238E27FC236}">
                <a16:creationId xmlns:a16="http://schemas.microsoft.com/office/drawing/2014/main" id="{C5C611DE-157D-A7B3-4EAC-11DA076CC2D8}"/>
              </a:ext>
            </a:extLst>
          </p:cNvPr>
          <p:cNvSpPr>
            <a:spLocks noGrp="1"/>
          </p:cNvSpPr>
          <p:nvPr>
            <p:ph idx="1"/>
          </p:nvPr>
        </p:nvSpPr>
        <p:spPr/>
        <p:txBody>
          <a:bodyPr>
            <a:normAutofit fontScale="55000" lnSpcReduction="20000"/>
          </a:bodyPr>
          <a:lstStyle/>
          <a:p>
            <a:pPr>
              <a:buFont typeface="+mj-lt"/>
              <a:buAutoNum type="arabicPeriod"/>
            </a:pPr>
            <a:r>
              <a:rPr lang="en-US" b="1" dirty="0"/>
              <a:t>Identify Stakeholders</a:t>
            </a:r>
            <a:endParaRPr lang="en-US" dirty="0"/>
          </a:p>
          <a:p>
            <a:pPr marL="742950" lvl="1" indent="-285750">
              <a:buFont typeface="+mj-lt"/>
              <a:buAutoNum type="arabicPeriod"/>
            </a:pPr>
            <a:r>
              <a:rPr lang="en-US" dirty="0"/>
              <a:t>Engage stakeholders who will use or influence the project outcomes.</a:t>
            </a:r>
            <a:br>
              <a:rPr lang="en-US" dirty="0"/>
            </a:br>
            <a:r>
              <a:rPr lang="en-US" b="1" dirty="0"/>
              <a:t>Example</a:t>
            </a:r>
            <a:r>
              <a:rPr lang="en-US" dirty="0"/>
              <a:t>: In a software development project, stakeholders include end-users, product owners, and IT teams.</a:t>
            </a:r>
          </a:p>
          <a:p>
            <a:pPr>
              <a:buFont typeface="+mj-lt"/>
              <a:buAutoNum type="arabicPeriod"/>
            </a:pPr>
            <a:r>
              <a:rPr lang="en-US" b="1" dirty="0"/>
              <a:t>Elicit Requirements</a:t>
            </a:r>
            <a:endParaRPr lang="en-US" dirty="0"/>
          </a:p>
          <a:p>
            <a:pPr marL="742950" lvl="1" indent="-285750">
              <a:buFont typeface="+mj-lt"/>
              <a:buAutoNum type="arabicPeriod"/>
            </a:pPr>
            <a:r>
              <a:rPr lang="en-US" dirty="0"/>
              <a:t>Use techniques such as interviews, surveys, or workshops to collect information.</a:t>
            </a:r>
            <a:br>
              <a:rPr lang="en-US" dirty="0"/>
            </a:br>
            <a:r>
              <a:rPr lang="en-US" b="1" dirty="0"/>
              <a:t>Example</a:t>
            </a:r>
            <a:r>
              <a:rPr lang="en-US" dirty="0"/>
              <a:t>: Conduct interviews with end-users to understand their pain points with the current system.</a:t>
            </a:r>
          </a:p>
          <a:p>
            <a:pPr>
              <a:buFont typeface="+mj-lt"/>
              <a:buAutoNum type="arabicPeriod"/>
            </a:pPr>
            <a:r>
              <a:rPr lang="en-US" b="1" dirty="0"/>
              <a:t>Analyze Requirements</a:t>
            </a:r>
            <a:endParaRPr lang="en-US" dirty="0"/>
          </a:p>
          <a:p>
            <a:pPr marL="742950" lvl="1" indent="-285750">
              <a:buFont typeface="+mj-lt"/>
              <a:buAutoNum type="arabicPeriod"/>
            </a:pPr>
            <a:r>
              <a:rPr lang="en-US" dirty="0"/>
              <a:t>Organize and prioritize requirements based on feasibility, impact, and alignment with project goals.</a:t>
            </a:r>
            <a:br>
              <a:rPr lang="en-US" dirty="0"/>
            </a:br>
            <a:r>
              <a:rPr lang="en-US" b="1" dirty="0"/>
              <a:t>Example</a:t>
            </a:r>
            <a:r>
              <a:rPr lang="en-US" dirty="0"/>
              <a:t>: A hospital IT system project may prioritize requirements for patient data security over additional reporting features.</a:t>
            </a:r>
          </a:p>
          <a:p>
            <a:pPr>
              <a:buFont typeface="+mj-lt"/>
              <a:buAutoNum type="arabicPeriod"/>
            </a:pPr>
            <a:r>
              <a:rPr lang="en-US" b="1" dirty="0"/>
              <a:t>Document Requirements</a:t>
            </a:r>
            <a:endParaRPr lang="en-US" dirty="0"/>
          </a:p>
          <a:p>
            <a:pPr marL="742950" lvl="1" indent="-285750">
              <a:buFont typeface="+mj-lt"/>
              <a:buAutoNum type="arabicPeriod"/>
            </a:pPr>
            <a:r>
              <a:rPr lang="en-US" dirty="0"/>
              <a:t>Capture requirements clearly in a structured format for validation and approval.</a:t>
            </a:r>
            <a:br>
              <a:rPr lang="en-US" dirty="0"/>
            </a:br>
            <a:r>
              <a:rPr lang="en-US" b="1" dirty="0"/>
              <a:t>Example</a:t>
            </a:r>
            <a:r>
              <a:rPr lang="en-US" dirty="0"/>
              <a:t>: Documenting user stories for an Agile project or creating a detailed Functional Requirements Document (FRD) for a Waterfall project.</a:t>
            </a:r>
          </a:p>
          <a:p>
            <a:pPr>
              <a:buFont typeface="+mj-lt"/>
              <a:buAutoNum type="arabicPeriod"/>
            </a:pPr>
            <a:r>
              <a:rPr lang="en-US" b="1" dirty="0"/>
              <a:t>Validate Requirements</a:t>
            </a:r>
            <a:endParaRPr lang="en-US" dirty="0"/>
          </a:p>
          <a:p>
            <a:pPr marL="742950" lvl="1" indent="-285750">
              <a:buFont typeface="+mj-lt"/>
              <a:buAutoNum type="arabicPeriod"/>
            </a:pPr>
            <a:r>
              <a:rPr lang="en-US" dirty="0"/>
              <a:t>Ensure requirements are clear, complete, and agreed upon by stakeholders.</a:t>
            </a:r>
            <a:br>
              <a:rPr lang="en-US" dirty="0"/>
            </a:br>
            <a:r>
              <a:rPr lang="en-US" b="1" dirty="0"/>
              <a:t>Example</a:t>
            </a:r>
            <a:r>
              <a:rPr lang="en-US" dirty="0"/>
              <a:t>: Review documented requirements with stakeholders during a workshop to address ambiguities or conflicts.</a:t>
            </a:r>
          </a:p>
          <a:p>
            <a:pPr>
              <a:buFont typeface="+mj-lt"/>
              <a:buAutoNum type="arabicPeriod"/>
            </a:pPr>
            <a:r>
              <a:rPr lang="en-US" b="1" dirty="0"/>
              <a:t>Establish Requirements Traceability</a:t>
            </a:r>
            <a:endParaRPr lang="en-US" dirty="0"/>
          </a:p>
          <a:p>
            <a:pPr marL="742950" lvl="1" indent="-285750">
              <a:buFont typeface="+mj-lt"/>
              <a:buAutoNum type="arabicPeriod"/>
            </a:pPr>
            <a:r>
              <a:rPr lang="en-US" dirty="0"/>
              <a:t>Link requirements to business objectives, deliverables, and test cases to ensure alignment throughout the project lifecycle.</a:t>
            </a:r>
            <a:br>
              <a:rPr lang="en-US" dirty="0"/>
            </a:br>
            <a:r>
              <a:rPr lang="en-US" b="1" dirty="0"/>
              <a:t>Example</a:t>
            </a:r>
            <a:r>
              <a:rPr lang="en-US" dirty="0"/>
              <a:t>: Using an RTM to trace a requirement like "Add a search bar" to the corresponding UI prototype, implementation tasks, and test cases.</a:t>
            </a:r>
          </a:p>
        </p:txBody>
      </p:sp>
    </p:spTree>
    <p:extLst>
      <p:ext uri="{BB962C8B-B14F-4D97-AF65-F5344CB8AC3E}">
        <p14:creationId xmlns:p14="http://schemas.microsoft.com/office/powerpoint/2010/main" val="2607689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EFBC3-5F6C-3EF2-038B-F2D6225C41F0}"/>
              </a:ext>
            </a:extLst>
          </p:cNvPr>
          <p:cNvSpPr>
            <a:spLocks noGrp="1"/>
          </p:cNvSpPr>
          <p:nvPr>
            <p:ph type="title"/>
          </p:nvPr>
        </p:nvSpPr>
        <p:spPr/>
        <p:txBody>
          <a:bodyPr/>
          <a:lstStyle/>
          <a:p>
            <a:r>
              <a:rPr lang="en-US" dirty="0"/>
              <a:t>Tools used in Requirement Gathering</a:t>
            </a:r>
          </a:p>
        </p:txBody>
      </p:sp>
      <p:sp>
        <p:nvSpPr>
          <p:cNvPr id="3" name="Content Placeholder 2">
            <a:extLst>
              <a:ext uri="{FF2B5EF4-FFF2-40B4-BE49-F238E27FC236}">
                <a16:creationId xmlns:a16="http://schemas.microsoft.com/office/drawing/2014/main" id="{95B6D926-F364-37B5-65B2-00B7059840EC}"/>
              </a:ext>
            </a:extLst>
          </p:cNvPr>
          <p:cNvSpPr>
            <a:spLocks noGrp="1"/>
          </p:cNvSpPr>
          <p:nvPr>
            <p:ph idx="1"/>
          </p:nvPr>
        </p:nvSpPr>
        <p:spPr/>
        <p:txBody>
          <a:bodyPr>
            <a:normAutofit/>
          </a:bodyPr>
          <a:lstStyle/>
          <a:p>
            <a:r>
              <a:rPr lang="en-US" b="1" dirty="0"/>
              <a:t>Interviews</a:t>
            </a:r>
            <a:br>
              <a:rPr lang="en-US" dirty="0"/>
            </a:br>
            <a:r>
              <a:rPr lang="en-US" dirty="0"/>
              <a:t>One-on-one or group discussions with stakeholders to understand their needs, expectations, and constraints.</a:t>
            </a:r>
          </a:p>
          <a:p>
            <a:r>
              <a:rPr lang="en-US" b="1" dirty="0"/>
              <a:t>When to Use</a:t>
            </a:r>
            <a:r>
              <a:rPr lang="en-US" dirty="0"/>
              <a:t>:</a:t>
            </a:r>
          </a:p>
          <a:p>
            <a:pPr lvl="1"/>
            <a:r>
              <a:rPr lang="en-US" dirty="0"/>
              <a:t>To gather detailed, in-depth information.</a:t>
            </a:r>
          </a:p>
          <a:p>
            <a:pPr lvl="1"/>
            <a:r>
              <a:rPr lang="en-US" dirty="0"/>
              <a:t>For projects involving a limited number of stakeholders.</a:t>
            </a:r>
          </a:p>
          <a:p>
            <a:r>
              <a:rPr lang="en-US" b="1" dirty="0"/>
              <a:t>Example</a:t>
            </a:r>
            <a:r>
              <a:rPr lang="en-US" dirty="0"/>
              <a:t>:</a:t>
            </a:r>
            <a:br>
              <a:rPr lang="en-US" dirty="0"/>
            </a:br>
            <a:r>
              <a:rPr lang="en-US" dirty="0"/>
              <a:t>	In a software development project, interviews are conducted 	with end-users to understand pain points in the current 	system and desired functionalities.</a:t>
            </a:r>
          </a:p>
          <a:p>
            <a:endParaRPr lang="en-US" dirty="0"/>
          </a:p>
        </p:txBody>
      </p:sp>
    </p:spTree>
    <p:extLst>
      <p:ext uri="{BB962C8B-B14F-4D97-AF65-F5344CB8AC3E}">
        <p14:creationId xmlns:p14="http://schemas.microsoft.com/office/powerpoint/2010/main" val="535718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598F4-36DF-0101-0F83-0E9A5401DA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F1EB51-F3D0-227C-F867-DA41D2F14E9E}"/>
              </a:ext>
            </a:extLst>
          </p:cNvPr>
          <p:cNvSpPr>
            <a:spLocks noGrp="1"/>
          </p:cNvSpPr>
          <p:nvPr>
            <p:ph type="title"/>
          </p:nvPr>
        </p:nvSpPr>
        <p:spPr/>
        <p:txBody>
          <a:bodyPr/>
          <a:lstStyle/>
          <a:p>
            <a:r>
              <a:rPr lang="en-US" dirty="0"/>
              <a:t>Tools used in Requirement Gathering</a:t>
            </a:r>
          </a:p>
        </p:txBody>
      </p:sp>
      <p:sp>
        <p:nvSpPr>
          <p:cNvPr id="3" name="Content Placeholder 2">
            <a:extLst>
              <a:ext uri="{FF2B5EF4-FFF2-40B4-BE49-F238E27FC236}">
                <a16:creationId xmlns:a16="http://schemas.microsoft.com/office/drawing/2014/main" id="{58018C52-FF6A-BAA1-EAE2-8914CB69543B}"/>
              </a:ext>
            </a:extLst>
          </p:cNvPr>
          <p:cNvSpPr>
            <a:spLocks noGrp="1"/>
          </p:cNvSpPr>
          <p:nvPr>
            <p:ph idx="1"/>
          </p:nvPr>
        </p:nvSpPr>
        <p:spPr/>
        <p:txBody>
          <a:bodyPr>
            <a:normAutofit lnSpcReduction="10000"/>
          </a:bodyPr>
          <a:lstStyle/>
          <a:p>
            <a:pPr marL="0" indent="0">
              <a:buNone/>
            </a:pPr>
            <a:r>
              <a:rPr lang="en-US" b="1" dirty="0"/>
              <a:t>Focus Groups</a:t>
            </a:r>
            <a:br>
              <a:rPr lang="en-US" dirty="0"/>
            </a:br>
            <a:r>
              <a:rPr lang="en-US" dirty="0"/>
              <a:t>A facilitated session where a group of stakeholders discusses and provides input on requirements.</a:t>
            </a:r>
          </a:p>
          <a:p>
            <a:r>
              <a:rPr lang="en-US" b="1" dirty="0"/>
              <a:t>When to Use</a:t>
            </a:r>
            <a:r>
              <a:rPr lang="en-US" dirty="0"/>
              <a:t>:</a:t>
            </a:r>
          </a:p>
          <a:p>
            <a:pPr lvl="1"/>
            <a:r>
              <a:rPr lang="en-US" dirty="0"/>
              <a:t>To gain consensus among stakeholders.</a:t>
            </a:r>
          </a:p>
          <a:p>
            <a:pPr lvl="1"/>
            <a:r>
              <a:rPr lang="en-US" dirty="0"/>
              <a:t>For exploring different perspectives on a requirement.</a:t>
            </a:r>
          </a:p>
          <a:p>
            <a:r>
              <a:rPr lang="en-US" b="1" dirty="0"/>
              <a:t>Example</a:t>
            </a:r>
            <a:r>
              <a:rPr lang="en-US" dirty="0"/>
              <a:t>:</a:t>
            </a:r>
            <a:br>
              <a:rPr lang="en-US" dirty="0"/>
            </a:br>
            <a:r>
              <a:rPr lang="en-US" dirty="0"/>
              <a:t>For a new e-commerce platform, a focus group of customers, marketing team members, and developers discuss desired features such as payment methods, product search capabilities, and user interface.</a:t>
            </a:r>
          </a:p>
          <a:p>
            <a:endParaRPr lang="en-US" dirty="0"/>
          </a:p>
        </p:txBody>
      </p:sp>
    </p:spTree>
    <p:extLst>
      <p:ext uri="{BB962C8B-B14F-4D97-AF65-F5344CB8AC3E}">
        <p14:creationId xmlns:p14="http://schemas.microsoft.com/office/powerpoint/2010/main" val="3356869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ED05-4BE2-DFCF-A7B4-087FC10FE220}"/>
              </a:ext>
            </a:extLst>
          </p:cNvPr>
          <p:cNvSpPr>
            <a:spLocks noGrp="1"/>
          </p:cNvSpPr>
          <p:nvPr>
            <p:ph type="title"/>
          </p:nvPr>
        </p:nvSpPr>
        <p:spPr/>
        <p:txBody>
          <a:bodyPr/>
          <a:lstStyle/>
          <a:p>
            <a:pPr marL="0" indent="0">
              <a:buNone/>
            </a:pPr>
            <a:r>
              <a:rPr lang="en-US" b="1" dirty="0"/>
              <a:t>Key Elements of Project Scope</a:t>
            </a:r>
          </a:p>
        </p:txBody>
      </p:sp>
      <p:sp>
        <p:nvSpPr>
          <p:cNvPr id="3" name="Content Placeholder 2">
            <a:extLst>
              <a:ext uri="{FF2B5EF4-FFF2-40B4-BE49-F238E27FC236}">
                <a16:creationId xmlns:a16="http://schemas.microsoft.com/office/drawing/2014/main" id="{997590A1-AE5D-2F22-7159-C95CD31328AA}"/>
              </a:ext>
            </a:extLst>
          </p:cNvPr>
          <p:cNvSpPr>
            <a:spLocks noGrp="1"/>
          </p:cNvSpPr>
          <p:nvPr>
            <p:ph idx="1"/>
          </p:nvPr>
        </p:nvSpPr>
        <p:spPr/>
        <p:txBody>
          <a:bodyPr>
            <a:normAutofit fontScale="92500" lnSpcReduction="20000"/>
          </a:bodyPr>
          <a:lstStyle/>
          <a:p>
            <a:pPr>
              <a:buFont typeface="+mj-lt"/>
              <a:buAutoNum type="arabicPeriod"/>
            </a:pPr>
            <a:r>
              <a:rPr lang="en-US" b="1" dirty="0"/>
              <a:t>Project Objectives</a:t>
            </a:r>
            <a:r>
              <a:rPr lang="en-US" dirty="0"/>
              <a:t>: The purpose and goals the project aims to achieve.</a:t>
            </a:r>
          </a:p>
          <a:p>
            <a:pPr>
              <a:buFont typeface="+mj-lt"/>
              <a:buAutoNum type="arabicPeriod"/>
            </a:pPr>
            <a:r>
              <a:rPr lang="en-US" b="1" dirty="0"/>
              <a:t>Deliverables</a:t>
            </a:r>
            <a:r>
              <a:rPr lang="en-US" dirty="0"/>
              <a:t>: Tangible or intangible outputs of the project (e.g., products, services).</a:t>
            </a:r>
          </a:p>
          <a:p>
            <a:pPr>
              <a:buFont typeface="+mj-lt"/>
              <a:buAutoNum type="arabicPeriod"/>
            </a:pPr>
            <a:r>
              <a:rPr lang="en-US" b="1" dirty="0"/>
              <a:t>Requirements</a:t>
            </a:r>
            <a:r>
              <a:rPr lang="en-US" dirty="0"/>
              <a:t>: Specifications or features the deliverables must satisfy.</a:t>
            </a:r>
          </a:p>
          <a:p>
            <a:pPr>
              <a:buFont typeface="+mj-lt"/>
              <a:buAutoNum type="arabicPeriod"/>
            </a:pPr>
            <a:r>
              <a:rPr lang="en-US" b="1" dirty="0"/>
              <a:t>Boundaries</a:t>
            </a:r>
            <a:r>
              <a:rPr lang="en-US" dirty="0"/>
              <a:t>: Identifies what is in and out of the scope.</a:t>
            </a:r>
          </a:p>
          <a:p>
            <a:pPr>
              <a:buFont typeface="+mj-lt"/>
              <a:buAutoNum type="arabicPeriod"/>
            </a:pPr>
            <a:r>
              <a:rPr lang="en-US" b="1" dirty="0"/>
              <a:t>Constraints</a:t>
            </a:r>
            <a:r>
              <a:rPr lang="en-US" dirty="0"/>
              <a:t>: Limits such as time, budget, or resources.</a:t>
            </a:r>
          </a:p>
          <a:p>
            <a:pPr>
              <a:buFont typeface="+mj-lt"/>
              <a:buAutoNum type="arabicPeriod"/>
            </a:pPr>
            <a:r>
              <a:rPr lang="en-US" b="1" dirty="0"/>
              <a:t>Assumptions</a:t>
            </a:r>
            <a:r>
              <a:rPr lang="en-US" dirty="0"/>
              <a:t>: Hypotheses about the project work, stakeholders, or environment.</a:t>
            </a:r>
          </a:p>
          <a:p>
            <a:pPr>
              <a:buFont typeface="+mj-lt"/>
              <a:buAutoNum type="arabicPeriod"/>
            </a:pPr>
            <a:r>
              <a:rPr lang="en-US" b="1" dirty="0"/>
              <a:t>Acceptance Criteria</a:t>
            </a:r>
            <a:r>
              <a:rPr lang="en-US" dirty="0"/>
              <a:t>: Conditions that must be met for deliverables to be approved.</a:t>
            </a:r>
          </a:p>
          <a:p>
            <a:pPr>
              <a:buFont typeface="+mj-lt"/>
              <a:buAutoNum type="arabicPeriod"/>
            </a:pPr>
            <a:r>
              <a:rPr lang="en-US" b="1" dirty="0"/>
              <a:t>Exclusions</a:t>
            </a:r>
            <a:r>
              <a:rPr lang="en-US" dirty="0"/>
              <a:t>: Items or work explicitly not included in the project.</a:t>
            </a:r>
          </a:p>
          <a:p>
            <a:pPr marL="0" indent="0">
              <a:buNone/>
            </a:pPr>
            <a:endParaRPr lang="en-US" dirty="0"/>
          </a:p>
        </p:txBody>
      </p:sp>
    </p:spTree>
    <p:extLst>
      <p:ext uri="{BB962C8B-B14F-4D97-AF65-F5344CB8AC3E}">
        <p14:creationId xmlns:p14="http://schemas.microsoft.com/office/powerpoint/2010/main" val="760876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6121D-4521-4A9D-CFE2-C6F46FD825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09F786-CE59-F913-7538-4363B7167AAB}"/>
              </a:ext>
            </a:extLst>
          </p:cNvPr>
          <p:cNvSpPr>
            <a:spLocks noGrp="1"/>
          </p:cNvSpPr>
          <p:nvPr>
            <p:ph type="title"/>
          </p:nvPr>
        </p:nvSpPr>
        <p:spPr/>
        <p:txBody>
          <a:bodyPr/>
          <a:lstStyle/>
          <a:p>
            <a:r>
              <a:rPr lang="en-US" dirty="0"/>
              <a:t>Tools used in Requirement Gathering</a:t>
            </a:r>
          </a:p>
        </p:txBody>
      </p:sp>
      <p:sp>
        <p:nvSpPr>
          <p:cNvPr id="3" name="Content Placeholder 2">
            <a:extLst>
              <a:ext uri="{FF2B5EF4-FFF2-40B4-BE49-F238E27FC236}">
                <a16:creationId xmlns:a16="http://schemas.microsoft.com/office/drawing/2014/main" id="{DA02CDED-EEC0-EED9-2AC8-CC36AD486263}"/>
              </a:ext>
            </a:extLst>
          </p:cNvPr>
          <p:cNvSpPr>
            <a:spLocks noGrp="1"/>
          </p:cNvSpPr>
          <p:nvPr>
            <p:ph idx="1"/>
          </p:nvPr>
        </p:nvSpPr>
        <p:spPr/>
        <p:txBody>
          <a:bodyPr>
            <a:normAutofit/>
          </a:bodyPr>
          <a:lstStyle/>
          <a:p>
            <a:pPr marL="0" indent="0">
              <a:buNone/>
            </a:pPr>
            <a:r>
              <a:rPr lang="en-US" b="1" dirty="0"/>
              <a:t>Workshops</a:t>
            </a:r>
          </a:p>
          <a:p>
            <a:pPr marL="0" indent="0">
              <a:buNone/>
            </a:pPr>
            <a:r>
              <a:rPr lang="en-US" dirty="0"/>
              <a:t>Interactive sessions involving stakeholders to collaboratively define and refine requirements.</a:t>
            </a:r>
          </a:p>
          <a:p>
            <a:r>
              <a:rPr lang="en-US" b="1" dirty="0"/>
              <a:t>When to Use</a:t>
            </a:r>
            <a:r>
              <a:rPr lang="en-US" dirty="0"/>
              <a:t>:</a:t>
            </a:r>
          </a:p>
          <a:p>
            <a:pPr lvl="1"/>
            <a:r>
              <a:rPr lang="en-US" dirty="0"/>
              <a:t>To resolve conflicting requirements.</a:t>
            </a:r>
          </a:p>
          <a:p>
            <a:pPr lvl="1"/>
            <a:r>
              <a:rPr lang="en-US" dirty="0"/>
              <a:t>To achieve consensus on complex requirements.</a:t>
            </a:r>
          </a:p>
          <a:p>
            <a:r>
              <a:rPr lang="en-US" b="1" dirty="0"/>
              <a:t>Example</a:t>
            </a:r>
            <a:r>
              <a:rPr lang="en-US" dirty="0"/>
              <a:t>:</a:t>
            </a:r>
            <a:br>
              <a:rPr lang="en-US" dirty="0"/>
            </a:br>
            <a:r>
              <a:rPr lang="en-US" dirty="0"/>
              <a:t>During the planning of a healthcare system, workshops with doctors, nurses, and IT staff help define electronic health record functionalities.</a:t>
            </a:r>
          </a:p>
          <a:p>
            <a:endParaRPr lang="en-US" dirty="0"/>
          </a:p>
        </p:txBody>
      </p:sp>
    </p:spTree>
    <p:extLst>
      <p:ext uri="{BB962C8B-B14F-4D97-AF65-F5344CB8AC3E}">
        <p14:creationId xmlns:p14="http://schemas.microsoft.com/office/powerpoint/2010/main" val="867526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22FE1-7294-9E5B-E34F-05774DAE4B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1EDF14-F752-DF98-D130-C5F1E5F00D6A}"/>
              </a:ext>
            </a:extLst>
          </p:cNvPr>
          <p:cNvSpPr>
            <a:spLocks noGrp="1"/>
          </p:cNvSpPr>
          <p:nvPr>
            <p:ph type="title"/>
          </p:nvPr>
        </p:nvSpPr>
        <p:spPr/>
        <p:txBody>
          <a:bodyPr/>
          <a:lstStyle/>
          <a:p>
            <a:r>
              <a:rPr lang="en-US" dirty="0"/>
              <a:t>Tools used in Requirement Gathering</a:t>
            </a:r>
          </a:p>
        </p:txBody>
      </p:sp>
      <p:sp>
        <p:nvSpPr>
          <p:cNvPr id="3" name="Content Placeholder 2">
            <a:extLst>
              <a:ext uri="{FF2B5EF4-FFF2-40B4-BE49-F238E27FC236}">
                <a16:creationId xmlns:a16="http://schemas.microsoft.com/office/drawing/2014/main" id="{6547CE1D-14B7-EBFC-973E-0B21AB525B5F}"/>
              </a:ext>
            </a:extLst>
          </p:cNvPr>
          <p:cNvSpPr>
            <a:spLocks noGrp="1"/>
          </p:cNvSpPr>
          <p:nvPr>
            <p:ph idx="1"/>
          </p:nvPr>
        </p:nvSpPr>
        <p:spPr/>
        <p:txBody>
          <a:bodyPr>
            <a:normAutofit/>
          </a:bodyPr>
          <a:lstStyle/>
          <a:p>
            <a:pPr marL="0" indent="0">
              <a:buNone/>
            </a:pPr>
            <a:r>
              <a:rPr lang="en-US" b="1" dirty="0"/>
              <a:t>Questionnaires and Surveys</a:t>
            </a:r>
          </a:p>
          <a:p>
            <a:pPr marL="0" indent="0">
              <a:buNone/>
            </a:pPr>
            <a:r>
              <a:rPr lang="en-US" dirty="0"/>
              <a:t>Structured sets of questions distributed to stakeholders to gather requirements.</a:t>
            </a:r>
          </a:p>
          <a:p>
            <a:r>
              <a:rPr lang="en-US" b="1" dirty="0"/>
              <a:t>When to Use</a:t>
            </a:r>
            <a:r>
              <a:rPr lang="en-US" dirty="0"/>
              <a:t>:</a:t>
            </a:r>
          </a:p>
          <a:p>
            <a:pPr lvl="1"/>
            <a:r>
              <a:rPr lang="en-US" dirty="0"/>
              <a:t>When there are a large number of stakeholders.</a:t>
            </a:r>
          </a:p>
          <a:p>
            <a:pPr lvl="1"/>
            <a:r>
              <a:rPr lang="en-US" dirty="0"/>
              <a:t>To gather quantitative data.</a:t>
            </a:r>
          </a:p>
          <a:p>
            <a:r>
              <a:rPr lang="en-US" b="1" dirty="0"/>
              <a:t>Example</a:t>
            </a:r>
            <a:r>
              <a:rPr lang="en-US" dirty="0"/>
              <a:t>:</a:t>
            </a:r>
            <a:br>
              <a:rPr lang="en-US" dirty="0"/>
            </a:br>
            <a:r>
              <a:rPr lang="en-US" dirty="0"/>
              <a:t>For a new mobile banking app, a survey is distributed to bank customers to prioritize features like fund transfers, biometric login, and bill payments.</a:t>
            </a:r>
          </a:p>
          <a:p>
            <a:endParaRPr lang="en-US" dirty="0"/>
          </a:p>
        </p:txBody>
      </p:sp>
    </p:spTree>
    <p:extLst>
      <p:ext uri="{BB962C8B-B14F-4D97-AF65-F5344CB8AC3E}">
        <p14:creationId xmlns:p14="http://schemas.microsoft.com/office/powerpoint/2010/main" val="733305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F809C-5690-865E-90CE-BA9010F7D1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134FC7-8197-90BB-91D1-75BB4D5FA436}"/>
              </a:ext>
            </a:extLst>
          </p:cNvPr>
          <p:cNvSpPr>
            <a:spLocks noGrp="1"/>
          </p:cNvSpPr>
          <p:nvPr>
            <p:ph type="title"/>
          </p:nvPr>
        </p:nvSpPr>
        <p:spPr/>
        <p:txBody>
          <a:bodyPr/>
          <a:lstStyle/>
          <a:p>
            <a:r>
              <a:rPr lang="en-US" dirty="0"/>
              <a:t>Tools used in Requirement Gathering</a:t>
            </a:r>
          </a:p>
        </p:txBody>
      </p:sp>
      <p:sp>
        <p:nvSpPr>
          <p:cNvPr id="3" name="Content Placeholder 2">
            <a:extLst>
              <a:ext uri="{FF2B5EF4-FFF2-40B4-BE49-F238E27FC236}">
                <a16:creationId xmlns:a16="http://schemas.microsoft.com/office/drawing/2014/main" id="{51555014-EE29-7926-8DB3-004C33C4C38C}"/>
              </a:ext>
            </a:extLst>
          </p:cNvPr>
          <p:cNvSpPr>
            <a:spLocks noGrp="1"/>
          </p:cNvSpPr>
          <p:nvPr>
            <p:ph idx="1"/>
          </p:nvPr>
        </p:nvSpPr>
        <p:spPr/>
        <p:txBody>
          <a:bodyPr>
            <a:normAutofit/>
          </a:bodyPr>
          <a:lstStyle/>
          <a:p>
            <a:pPr marL="0" indent="0">
              <a:buNone/>
            </a:pPr>
            <a:r>
              <a:rPr lang="en-US" b="1" dirty="0"/>
              <a:t>Observation</a:t>
            </a:r>
          </a:p>
          <a:p>
            <a:pPr marL="0" indent="0">
              <a:buNone/>
            </a:pPr>
            <a:r>
              <a:rPr lang="en-US" dirty="0"/>
              <a:t>Watching stakeholders perform tasks to understand workflows and identify needs.</a:t>
            </a:r>
          </a:p>
          <a:p>
            <a:r>
              <a:rPr lang="en-US" b="1" dirty="0"/>
              <a:t>When to Use</a:t>
            </a:r>
            <a:r>
              <a:rPr lang="en-US" dirty="0"/>
              <a:t>:</a:t>
            </a:r>
          </a:p>
          <a:p>
            <a:pPr lvl="1"/>
            <a:r>
              <a:rPr lang="en-US" dirty="0"/>
              <a:t>To capture implicit requirements.</a:t>
            </a:r>
          </a:p>
          <a:p>
            <a:pPr lvl="1"/>
            <a:r>
              <a:rPr lang="en-US" dirty="0"/>
              <a:t>When stakeholders are not articulate about their needs.</a:t>
            </a:r>
          </a:p>
          <a:p>
            <a:r>
              <a:rPr lang="en-US" b="1" dirty="0"/>
              <a:t>Example</a:t>
            </a:r>
            <a:r>
              <a:rPr lang="en-US" dirty="0"/>
              <a:t>:</a:t>
            </a:r>
            <a:br>
              <a:rPr lang="en-US" dirty="0"/>
            </a:br>
            <a:r>
              <a:rPr lang="en-US" dirty="0"/>
              <a:t>Observing call center employees using an outdated system to identify inefficiencies and areas for improvement in a new software design.</a:t>
            </a:r>
          </a:p>
        </p:txBody>
      </p:sp>
    </p:spTree>
    <p:extLst>
      <p:ext uri="{BB962C8B-B14F-4D97-AF65-F5344CB8AC3E}">
        <p14:creationId xmlns:p14="http://schemas.microsoft.com/office/powerpoint/2010/main" val="2643279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B5FD3-398A-270F-F2F5-C70D11C5A4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486C1A-EED1-20F9-859D-FF51F9AA1D53}"/>
              </a:ext>
            </a:extLst>
          </p:cNvPr>
          <p:cNvSpPr>
            <a:spLocks noGrp="1"/>
          </p:cNvSpPr>
          <p:nvPr>
            <p:ph type="title"/>
          </p:nvPr>
        </p:nvSpPr>
        <p:spPr/>
        <p:txBody>
          <a:bodyPr/>
          <a:lstStyle/>
          <a:p>
            <a:r>
              <a:rPr lang="en-US" dirty="0"/>
              <a:t>Tools used in Requirement Gathering</a:t>
            </a:r>
          </a:p>
        </p:txBody>
      </p:sp>
      <p:sp>
        <p:nvSpPr>
          <p:cNvPr id="3" name="Content Placeholder 2">
            <a:extLst>
              <a:ext uri="{FF2B5EF4-FFF2-40B4-BE49-F238E27FC236}">
                <a16:creationId xmlns:a16="http://schemas.microsoft.com/office/drawing/2014/main" id="{DB745087-C341-6926-7C65-6A10EBCD2E83}"/>
              </a:ext>
            </a:extLst>
          </p:cNvPr>
          <p:cNvSpPr>
            <a:spLocks noGrp="1"/>
          </p:cNvSpPr>
          <p:nvPr>
            <p:ph idx="1"/>
          </p:nvPr>
        </p:nvSpPr>
        <p:spPr/>
        <p:txBody>
          <a:bodyPr>
            <a:normAutofit/>
          </a:bodyPr>
          <a:lstStyle/>
          <a:p>
            <a:pPr marL="0" indent="0">
              <a:buNone/>
            </a:pPr>
            <a:r>
              <a:rPr lang="en-US" b="1" dirty="0"/>
              <a:t>Prototypes</a:t>
            </a:r>
          </a:p>
          <a:p>
            <a:pPr marL="0" indent="0">
              <a:buNone/>
            </a:pPr>
            <a:r>
              <a:rPr lang="en-US" dirty="0"/>
              <a:t>Creating early versions of the product to gather feedback on requirements.</a:t>
            </a:r>
          </a:p>
          <a:p>
            <a:r>
              <a:rPr lang="en-US" b="1" dirty="0"/>
              <a:t>When to Use</a:t>
            </a:r>
            <a:r>
              <a:rPr lang="en-US" dirty="0"/>
              <a:t>:</a:t>
            </a:r>
          </a:p>
          <a:p>
            <a:pPr lvl="1"/>
            <a:r>
              <a:rPr lang="en-US" dirty="0"/>
              <a:t>To visualize unclear requirements.</a:t>
            </a:r>
          </a:p>
          <a:p>
            <a:pPr lvl="1"/>
            <a:r>
              <a:rPr lang="en-US" dirty="0"/>
              <a:t>For iterative projects like Agile.</a:t>
            </a:r>
          </a:p>
          <a:p>
            <a:r>
              <a:rPr lang="en-US" b="1" dirty="0"/>
              <a:t>Example</a:t>
            </a:r>
            <a:r>
              <a:rPr lang="en-US" dirty="0"/>
              <a:t>:</a:t>
            </a:r>
            <a:br>
              <a:rPr lang="en-US" dirty="0"/>
            </a:br>
            <a:r>
              <a:rPr lang="en-US" dirty="0"/>
              <a:t>A prototype of a travel booking website is shared with stakeholders to validate the navigation and booking process.</a:t>
            </a:r>
          </a:p>
        </p:txBody>
      </p:sp>
    </p:spTree>
    <p:extLst>
      <p:ext uri="{BB962C8B-B14F-4D97-AF65-F5344CB8AC3E}">
        <p14:creationId xmlns:p14="http://schemas.microsoft.com/office/powerpoint/2010/main" val="2195940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BB2444-EDA6-A080-D1E0-FF6BEB74FC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A5C438-F2B6-0A2E-3BB4-5246C0467054}"/>
              </a:ext>
            </a:extLst>
          </p:cNvPr>
          <p:cNvSpPr>
            <a:spLocks noGrp="1"/>
          </p:cNvSpPr>
          <p:nvPr>
            <p:ph type="title"/>
          </p:nvPr>
        </p:nvSpPr>
        <p:spPr/>
        <p:txBody>
          <a:bodyPr/>
          <a:lstStyle/>
          <a:p>
            <a:r>
              <a:rPr lang="en-US" dirty="0"/>
              <a:t>Tools used in Requirement Gathering</a:t>
            </a:r>
          </a:p>
        </p:txBody>
      </p:sp>
      <p:sp>
        <p:nvSpPr>
          <p:cNvPr id="3" name="Content Placeholder 2">
            <a:extLst>
              <a:ext uri="{FF2B5EF4-FFF2-40B4-BE49-F238E27FC236}">
                <a16:creationId xmlns:a16="http://schemas.microsoft.com/office/drawing/2014/main" id="{F866D77C-F0AE-AF68-0122-19D1F4608560}"/>
              </a:ext>
            </a:extLst>
          </p:cNvPr>
          <p:cNvSpPr>
            <a:spLocks noGrp="1"/>
          </p:cNvSpPr>
          <p:nvPr>
            <p:ph idx="1"/>
          </p:nvPr>
        </p:nvSpPr>
        <p:spPr/>
        <p:txBody>
          <a:bodyPr>
            <a:normAutofit/>
          </a:bodyPr>
          <a:lstStyle/>
          <a:p>
            <a:pPr marL="0" indent="0">
              <a:buNone/>
            </a:pPr>
            <a:r>
              <a:rPr lang="en-US" b="1" dirty="0"/>
              <a:t>Prototypes</a:t>
            </a:r>
          </a:p>
          <a:p>
            <a:pPr marL="0" indent="0">
              <a:buNone/>
            </a:pPr>
            <a:r>
              <a:rPr lang="en-US" dirty="0"/>
              <a:t>Creating early versions of the product to gather feedback on requirements.</a:t>
            </a:r>
          </a:p>
          <a:p>
            <a:r>
              <a:rPr lang="en-US" b="1" dirty="0"/>
              <a:t>When to Use</a:t>
            </a:r>
            <a:r>
              <a:rPr lang="en-US" dirty="0"/>
              <a:t>:</a:t>
            </a:r>
          </a:p>
          <a:p>
            <a:pPr lvl="1"/>
            <a:r>
              <a:rPr lang="en-US" dirty="0"/>
              <a:t>To visualize unclear requirements.</a:t>
            </a:r>
          </a:p>
          <a:p>
            <a:pPr lvl="1"/>
            <a:r>
              <a:rPr lang="en-US" dirty="0"/>
              <a:t>For iterative projects like Agile.</a:t>
            </a:r>
          </a:p>
          <a:p>
            <a:r>
              <a:rPr lang="en-US" b="1" dirty="0"/>
              <a:t>Example</a:t>
            </a:r>
            <a:r>
              <a:rPr lang="en-US" dirty="0"/>
              <a:t>:</a:t>
            </a:r>
            <a:br>
              <a:rPr lang="en-US" dirty="0"/>
            </a:br>
            <a:r>
              <a:rPr lang="en-US" dirty="0"/>
              <a:t>A prototype of a travel booking website is shared with stakeholders to validate the navigation and booking process.</a:t>
            </a:r>
          </a:p>
        </p:txBody>
      </p:sp>
    </p:spTree>
    <p:extLst>
      <p:ext uri="{BB962C8B-B14F-4D97-AF65-F5344CB8AC3E}">
        <p14:creationId xmlns:p14="http://schemas.microsoft.com/office/powerpoint/2010/main" val="1768980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585D3-195E-CC8A-643A-7D9C6C0660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600988-435E-5E0B-6693-970B43A36B33}"/>
              </a:ext>
            </a:extLst>
          </p:cNvPr>
          <p:cNvSpPr>
            <a:spLocks noGrp="1"/>
          </p:cNvSpPr>
          <p:nvPr>
            <p:ph type="title"/>
          </p:nvPr>
        </p:nvSpPr>
        <p:spPr/>
        <p:txBody>
          <a:bodyPr/>
          <a:lstStyle/>
          <a:p>
            <a:r>
              <a:rPr lang="en-US" dirty="0"/>
              <a:t>Tools used in Requirement Gathering</a:t>
            </a:r>
          </a:p>
        </p:txBody>
      </p:sp>
      <p:sp>
        <p:nvSpPr>
          <p:cNvPr id="3" name="Content Placeholder 2">
            <a:extLst>
              <a:ext uri="{FF2B5EF4-FFF2-40B4-BE49-F238E27FC236}">
                <a16:creationId xmlns:a16="http://schemas.microsoft.com/office/drawing/2014/main" id="{87C35A70-61A7-593C-CE13-115CAE6049EA}"/>
              </a:ext>
            </a:extLst>
          </p:cNvPr>
          <p:cNvSpPr>
            <a:spLocks noGrp="1"/>
          </p:cNvSpPr>
          <p:nvPr>
            <p:ph idx="1"/>
          </p:nvPr>
        </p:nvSpPr>
        <p:spPr/>
        <p:txBody>
          <a:bodyPr>
            <a:normAutofit/>
          </a:bodyPr>
          <a:lstStyle/>
          <a:p>
            <a:pPr marL="0" indent="0">
              <a:buNone/>
            </a:pPr>
            <a:r>
              <a:rPr lang="en-US" b="1" dirty="0"/>
              <a:t>Brainstorming</a:t>
            </a:r>
          </a:p>
          <a:p>
            <a:pPr marL="0" indent="0">
              <a:buNone/>
            </a:pPr>
            <a:r>
              <a:rPr lang="en-US" dirty="0"/>
              <a:t>A group activity to generate a wide range of ideas and requirements.</a:t>
            </a:r>
          </a:p>
          <a:p>
            <a:r>
              <a:rPr lang="en-US" b="1" dirty="0"/>
              <a:t>When to Use</a:t>
            </a:r>
            <a:r>
              <a:rPr lang="en-US" dirty="0"/>
              <a:t>:</a:t>
            </a:r>
          </a:p>
          <a:p>
            <a:pPr lvl="1"/>
            <a:r>
              <a:rPr lang="en-US" dirty="0"/>
              <a:t>During the initial stages of requirement gathering.</a:t>
            </a:r>
          </a:p>
          <a:p>
            <a:pPr lvl="1"/>
            <a:r>
              <a:rPr lang="en-US" dirty="0"/>
              <a:t>For innovation-focused projects.</a:t>
            </a:r>
          </a:p>
          <a:p>
            <a:r>
              <a:rPr lang="en-US" b="1" dirty="0"/>
              <a:t>Example</a:t>
            </a:r>
            <a:r>
              <a:rPr lang="en-US" dirty="0"/>
              <a:t>:</a:t>
            </a:r>
            <a:br>
              <a:rPr lang="en-US" dirty="0"/>
            </a:br>
            <a:r>
              <a:rPr lang="en-US" dirty="0"/>
              <a:t>During the planning of a smart home system, brainstorming sessions are held to identify features like voice control, energy monitoring, and security alerts.</a:t>
            </a:r>
          </a:p>
        </p:txBody>
      </p:sp>
    </p:spTree>
    <p:extLst>
      <p:ext uri="{BB962C8B-B14F-4D97-AF65-F5344CB8AC3E}">
        <p14:creationId xmlns:p14="http://schemas.microsoft.com/office/powerpoint/2010/main" val="1263868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CEB14-D614-6AB7-9447-0459D74A08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93393E-78C6-9F59-BC93-F7C7F61B3485}"/>
              </a:ext>
            </a:extLst>
          </p:cNvPr>
          <p:cNvSpPr>
            <a:spLocks noGrp="1"/>
          </p:cNvSpPr>
          <p:nvPr>
            <p:ph type="title"/>
          </p:nvPr>
        </p:nvSpPr>
        <p:spPr/>
        <p:txBody>
          <a:bodyPr/>
          <a:lstStyle/>
          <a:p>
            <a:r>
              <a:rPr lang="en-US" dirty="0"/>
              <a:t>Tools used in Requirement Gathering</a:t>
            </a:r>
          </a:p>
        </p:txBody>
      </p:sp>
      <p:sp>
        <p:nvSpPr>
          <p:cNvPr id="3" name="Content Placeholder 2">
            <a:extLst>
              <a:ext uri="{FF2B5EF4-FFF2-40B4-BE49-F238E27FC236}">
                <a16:creationId xmlns:a16="http://schemas.microsoft.com/office/drawing/2014/main" id="{949ED253-B653-A38F-B13D-0FBAEFA6F7EC}"/>
              </a:ext>
            </a:extLst>
          </p:cNvPr>
          <p:cNvSpPr>
            <a:spLocks noGrp="1"/>
          </p:cNvSpPr>
          <p:nvPr>
            <p:ph idx="1"/>
          </p:nvPr>
        </p:nvSpPr>
        <p:spPr/>
        <p:txBody>
          <a:bodyPr>
            <a:normAutofit/>
          </a:bodyPr>
          <a:lstStyle/>
          <a:p>
            <a:pPr marL="0" indent="0">
              <a:buNone/>
            </a:pPr>
            <a:r>
              <a:rPr lang="en-US" b="1" dirty="0"/>
              <a:t>Group Decision-Making Techniques</a:t>
            </a:r>
          </a:p>
          <a:p>
            <a:pPr marL="0" indent="0">
              <a:buNone/>
            </a:pPr>
            <a:r>
              <a:rPr lang="en-US" dirty="0"/>
              <a:t>Techniques like voting, multi-criteria decision analysis, or consensus building to finalize requirements.</a:t>
            </a:r>
          </a:p>
          <a:p>
            <a:r>
              <a:rPr lang="en-US" b="1" dirty="0"/>
              <a:t>When to Use</a:t>
            </a:r>
            <a:r>
              <a:rPr lang="en-US" dirty="0"/>
              <a:t>:</a:t>
            </a:r>
          </a:p>
          <a:p>
            <a:pPr lvl="1"/>
            <a:r>
              <a:rPr lang="en-US" dirty="0"/>
              <a:t>To resolve conflicting priorities.</a:t>
            </a:r>
          </a:p>
          <a:p>
            <a:pPr lvl="1"/>
            <a:r>
              <a:rPr lang="en-US" dirty="0"/>
              <a:t>To prioritize requirements.</a:t>
            </a:r>
          </a:p>
          <a:p>
            <a:r>
              <a:rPr lang="en-US" b="1" dirty="0"/>
              <a:t>Example</a:t>
            </a:r>
            <a:r>
              <a:rPr lang="en-US" dirty="0"/>
              <a:t>:</a:t>
            </a:r>
            <a:br>
              <a:rPr lang="en-US" dirty="0"/>
            </a:br>
            <a:r>
              <a:rPr lang="en-US" dirty="0"/>
              <a:t>Stakeholders vote on the top features for a retail website, such as inventory tracking, customer reviews, and order tracking</a:t>
            </a:r>
          </a:p>
          <a:p>
            <a:pPr marL="0" indent="0">
              <a:buNone/>
            </a:pPr>
            <a:endParaRPr lang="en-US" dirty="0"/>
          </a:p>
        </p:txBody>
      </p:sp>
    </p:spTree>
    <p:extLst>
      <p:ext uri="{BB962C8B-B14F-4D97-AF65-F5344CB8AC3E}">
        <p14:creationId xmlns:p14="http://schemas.microsoft.com/office/powerpoint/2010/main" val="1681193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2BE40-D655-3022-927E-B06DB6AD69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E32673-CE4A-74F6-84FF-2DB27EEF4189}"/>
              </a:ext>
            </a:extLst>
          </p:cNvPr>
          <p:cNvSpPr>
            <a:spLocks noGrp="1"/>
          </p:cNvSpPr>
          <p:nvPr>
            <p:ph type="title"/>
          </p:nvPr>
        </p:nvSpPr>
        <p:spPr/>
        <p:txBody>
          <a:bodyPr/>
          <a:lstStyle/>
          <a:p>
            <a:r>
              <a:rPr lang="en-US" dirty="0"/>
              <a:t>Tools used in Requirement Gathering</a:t>
            </a:r>
          </a:p>
        </p:txBody>
      </p:sp>
      <p:sp>
        <p:nvSpPr>
          <p:cNvPr id="3" name="Content Placeholder 2">
            <a:extLst>
              <a:ext uri="{FF2B5EF4-FFF2-40B4-BE49-F238E27FC236}">
                <a16:creationId xmlns:a16="http://schemas.microsoft.com/office/drawing/2014/main" id="{80872D90-E005-90EA-E926-DC3816C34852}"/>
              </a:ext>
            </a:extLst>
          </p:cNvPr>
          <p:cNvSpPr>
            <a:spLocks noGrp="1"/>
          </p:cNvSpPr>
          <p:nvPr>
            <p:ph idx="1"/>
          </p:nvPr>
        </p:nvSpPr>
        <p:spPr/>
        <p:txBody>
          <a:bodyPr>
            <a:normAutofit/>
          </a:bodyPr>
          <a:lstStyle/>
          <a:p>
            <a:pPr marL="0" indent="0">
              <a:buNone/>
            </a:pPr>
            <a:r>
              <a:rPr lang="en-US" b="1" dirty="0"/>
              <a:t>Context Diagrams</a:t>
            </a:r>
          </a:p>
          <a:p>
            <a:pPr marL="0" indent="0">
              <a:buNone/>
            </a:pPr>
            <a:r>
              <a:rPr lang="en-US" dirty="0"/>
              <a:t>Graphical representation of the system and its interactions with external entities.</a:t>
            </a:r>
          </a:p>
          <a:p>
            <a:r>
              <a:rPr lang="en-US" b="1" dirty="0"/>
              <a:t>When to Use</a:t>
            </a:r>
            <a:r>
              <a:rPr lang="en-US" dirty="0"/>
              <a:t>:</a:t>
            </a:r>
          </a:p>
          <a:p>
            <a:pPr lvl="1"/>
            <a:r>
              <a:rPr lang="en-US" dirty="0"/>
              <a:t>To clarify system boundaries.</a:t>
            </a:r>
          </a:p>
          <a:p>
            <a:pPr lvl="1"/>
            <a:r>
              <a:rPr lang="en-US" dirty="0"/>
              <a:t>For projects with complex interactions.</a:t>
            </a:r>
          </a:p>
          <a:p>
            <a:r>
              <a:rPr lang="en-US" b="1" dirty="0"/>
              <a:t>Example</a:t>
            </a:r>
            <a:r>
              <a:rPr lang="en-US" dirty="0"/>
              <a:t>:</a:t>
            </a:r>
            <a:br>
              <a:rPr lang="en-US" dirty="0"/>
            </a:br>
            <a:r>
              <a:rPr lang="en-US" dirty="0"/>
              <a:t>A context diagram for an e-commerce platform shows interactions between the website, payment gateway, logistics provider, and customers.</a:t>
            </a:r>
          </a:p>
          <a:p>
            <a:pPr marL="0" indent="0">
              <a:buNone/>
            </a:pPr>
            <a:endParaRPr lang="en-US" dirty="0"/>
          </a:p>
        </p:txBody>
      </p:sp>
    </p:spTree>
    <p:extLst>
      <p:ext uri="{BB962C8B-B14F-4D97-AF65-F5344CB8AC3E}">
        <p14:creationId xmlns:p14="http://schemas.microsoft.com/office/powerpoint/2010/main" val="21351448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45B2D-BE90-5ABB-9AE2-7B0D4A1EE3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56C920-74F7-77FC-5FFA-46B5B11BF6C8}"/>
              </a:ext>
            </a:extLst>
          </p:cNvPr>
          <p:cNvSpPr>
            <a:spLocks noGrp="1"/>
          </p:cNvSpPr>
          <p:nvPr>
            <p:ph type="title"/>
          </p:nvPr>
        </p:nvSpPr>
        <p:spPr/>
        <p:txBody>
          <a:bodyPr/>
          <a:lstStyle/>
          <a:p>
            <a:r>
              <a:rPr lang="en-US" dirty="0"/>
              <a:t>Tools used in Requirement Gathering</a:t>
            </a:r>
          </a:p>
        </p:txBody>
      </p:sp>
      <p:sp>
        <p:nvSpPr>
          <p:cNvPr id="3" name="Content Placeholder 2">
            <a:extLst>
              <a:ext uri="{FF2B5EF4-FFF2-40B4-BE49-F238E27FC236}">
                <a16:creationId xmlns:a16="http://schemas.microsoft.com/office/drawing/2014/main" id="{8E3A8574-56BE-B479-3CB1-045117E4F37E}"/>
              </a:ext>
            </a:extLst>
          </p:cNvPr>
          <p:cNvSpPr>
            <a:spLocks noGrp="1"/>
          </p:cNvSpPr>
          <p:nvPr>
            <p:ph idx="1"/>
          </p:nvPr>
        </p:nvSpPr>
        <p:spPr/>
        <p:txBody>
          <a:bodyPr>
            <a:normAutofit/>
          </a:bodyPr>
          <a:lstStyle/>
          <a:p>
            <a:pPr marL="0" indent="0">
              <a:buNone/>
            </a:pPr>
            <a:r>
              <a:rPr lang="en-US" b="1" dirty="0"/>
              <a:t>Mind Mapping</a:t>
            </a:r>
            <a:br>
              <a:rPr lang="en-US" dirty="0"/>
            </a:br>
            <a:r>
              <a:rPr lang="en-US" dirty="0"/>
              <a:t>A visual technique to organize information and ideas around a central concept.</a:t>
            </a:r>
          </a:p>
          <a:p>
            <a:r>
              <a:rPr lang="en-US" b="1" dirty="0"/>
              <a:t>When to Use</a:t>
            </a:r>
            <a:r>
              <a:rPr lang="en-US" dirty="0"/>
              <a:t>:</a:t>
            </a:r>
          </a:p>
          <a:p>
            <a:pPr lvl="1"/>
            <a:r>
              <a:rPr lang="en-US" dirty="0"/>
              <a:t>To brainstorm and structure requirements.</a:t>
            </a:r>
          </a:p>
          <a:p>
            <a:pPr lvl="1"/>
            <a:r>
              <a:rPr lang="en-US" dirty="0"/>
              <a:t>For identifying relationships between requirements.</a:t>
            </a:r>
          </a:p>
          <a:p>
            <a:r>
              <a:rPr lang="en-US" b="1" dirty="0"/>
              <a:t>Example</a:t>
            </a:r>
            <a:r>
              <a:rPr lang="en-US" dirty="0"/>
              <a:t>:</a:t>
            </a:r>
            <a:br>
              <a:rPr lang="en-US" dirty="0"/>
            </a:br>
            <a:r>
              <a:rPr lang="en-US" dirty="0"/>
              <a:t>Creating a mind map for a new hotel booking app showing key features like room selection, payment, and customer support.</a:t>
            </a:r>
          </a:p>
          <a:p>
            <a:pPr marL="0" indent="0">
              <a:buNone/>
            </a:pPr>
            <a:endParaRPr lang="en-US" dirty="0"/>
          </a:p>
        </p:txBody>
      </p:sp>
    </p:spTree>
    <p:extLst>
      <p:ext uri="{BB962C8B-B14F-4D97-AF65-F5344CB8AC3E}">
        <p14:creationId xmlns:p14="http://schemas.microsoft.com/office/powerpoint/2010/main" val="35150864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F2A78-6BCD-D199-2C70-B5F4F440A1CA}"/>
              </a:ext>
            </a:extLst>
          </p:cNvPr>
          <p:cNvSpPr>
            <a:spLocks noGrp="1"/>
          </p:cNvSpPr>
          <p:nvPr>
            <p:ph type="title"/>
          </p:nvPr>
        </p:nvSpPr>
        <p:spPr/>
        <p:txBody>
          <a:bodyPr/>
          <a:lstStyle/>
          <a:p>
            <a:r>
              <a:rPr lang="en-US" dirty="0"/>
              <a:t>Context Diagram</a:t>
            </a:r>
          </a:p>
        </p:txBody>
      </p:sp>
      <p:sp>
        <p:nvSpPr>
          <p:cNvPr id="3" name="Content Placeholder 2">
            <a:extLst>
              <a:ext uri="{FF2B5EF4-FFF2-40B4-BE49-F238E27FC236}">
                <a16:creationId xmlns:a16="http://schemas.microsoft.com/office/drawing/2014/main" id="{0A9693A5-B5C1-0F4A-6A92-9430513BF625}"/>
              </a:ext>
            </a:extLst>
          </p:cNvPr>
          <p:cNvSpPr>
            <a:spLocks noGrp="1"/>
          </p:cNvSpPr>
          <p:nvPr>
            <p:ph idx="1"/>
          </p:nvPr>
        </p:nvSpPr>
        <p:spPr/>
        <p:txBody>
          <a:bodyPr>
            <a:normAutofit/>
          </a:bodyPr>
          <a:lstStyle/>
          <a:p>
            <a:r>
              <a:rPr lang="en-US" dirty="0"/>
              <a:t>A </a:t>
            </a:r>
            <a:r>
              <a:rPr lang="en-US" b="1" dirty="0"/>
              <a:t>context diagram</a:t>
            </a:r>
            <a:r>
              <a:rPr lang="en-US" dirty="0"/>
              <a:t> is a high-level graphical representation that defines the scope of the system and its interactions with external entities, such as users, systems, and organizations. </a:t>
            </a:r>
          </a:p>
          <a:p>
            <a:r>
              <a:rPr lang="en-US" b="1" dirty="0"/>
              <a:t>Key Features of a Context Diagram:</a:t>
            </a:r>
          </a:p>
          <a:p>
            <a:pPr lvl="1"/>
            <a:r>
              <a:rPr lang="en-US" dirty="0"/>
              <a:t>Shows the </a:t>
            </a:r>
            <a:r>
              <a:rPr lang="en-US" b="1" dirty="0"/>
              <a:t>system as a single process or node</a:t>
            </a:r>
            <a:r>
              <a:rPr lang="en-US" dirty="0"/>
              <a:t> in the center.</a:t>
            </a:r>
          </a:p>
          <a:p>
            <a:pPr lvl="1"/>
            <a:r>
              <a:rPr lang="en-US" dirty="0"/>
              <a:t>Displays </a:t>
            </a:r>
            <a:r>
              <a:rPr lang="en-US" b="1" dirty="0"/>
              <a:t>external entities</a:t>
            </a:r>
            <a:r>
              <a:rPr lang="en-US" dirty="0"/>
              <a:t> interacting with the system (e.g., users, third-party systems).</a:t>
            </a:r>
          </a:p>
          <a:p>
            <a:pPr lvl="1"/>
            <a:r>
              <a:rPr lang="en-US" dirty="0"/>
              <a:t>Focuses on </a:t>
            </a:r>
            <a:r>
              <a:rPr lang="en-US" b="1" dirty="0"/>
              <a:t>inputs to the system</a:t>
            </a:r>
            <a:r>
              <a:rPr lang="en-US" dirty="0"/>
              <a:t> and </a:t>
            </a:r>
            <a:r>
              <a:rPr lang="en-US" b="1" dirty="0"/>
              <a:t>outputs from the system</a:t>
            </a:r>
            <a:r>
              <a:rPr lang="en-US" dirty="0"/>
              <a:t>.</a:t>
            </a:r>
          </a:p>
          <a:p>
            <a:pPr lvl="1"/>
            <a:r>
              <a:rPr lang="en-US" dirty="0"/>
              <a:t>Avoids showing internal details of the system.</a:t>
            </a:r>
          </a:p>
          <a:p>
            <a:endParaRPr lang="en-US" dirty="0"/>
          </a:p>
        </p:txBody>
      </p:sp>
    </p:spTree>
    <p:extLst>
      <p:ext uri="{BB962C8B-B14F-4D97-AF65-F5344CB8AC3E}">
        <p14:creationId xmlns:p14="http://schemas.microsoft.com/office/powerpoint/2010/main" val="1367395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F5033-3866-B80E-DCA3-DECAEDE07076}"/>
              </a:ext>
            </a:extLst>
          </p:cNvPr>
          <p:cNvSpPr>
            <a:spLocks noGrp="1"/>
          </p:cNvSpPr>
          <p:nvPr>
            <p:ph type="title"/>
          </p:nvPr>
        </p:nvSpPr>
        <p:spPr/>
        <p:txBody>
          <a:bodyPr/>
          <a:lstStyle/>
          <a:p>
            <a:r>
              <a:rPr lang="en-US" dirty="0"/>
              <a:t>Product Scope</a:t>
            </a:r>
          </a:p>
        </p:txBody>
      </p:sp>
      <p:sp>
        <p:nvSpPr>
          <p:cNvPr id="3" name="Content Placeholder 2">
            <a:extLst>
              <a:ext uri="{FF2B5EF4-FFF2-40B4-BE49-F238E27FC236}">
                <a16:creationId xmlns:a16="http://schemas.microsoft.com/office/drawing/2014/main" id="{32A8AE2C-E0B3-5BAD-826F-F5AF616A82A1}"/>
              </a:ext>
            </a:extLst>
          </p:cNvPr>
          <p:cNvSpPr>
            <a:spLocks noGrp="1"/>
          </p:cNvSpPr>
          <p:nvPr>
            <p:ph idx="1"/>
          </p:nvPr>
        </p:nvSpPr>
        <p:spPr/>
        <p:txBody>
          <a:bodyPr>
            <a:normAutofit lnSpcReduction="10000"/>
          </a:bodyPr>
          <a:lstStyle/>
          <a:p>
            <a:r>
              <a:rPr lang="en-US" dirty="0"/>
              <a:t>Product scope refers to the features and functions of a product, service, or result that a project aims to deliver. </a:t>
            </a:r>
          </a:p>
          <a:p>
            <a:r>
              <a:rPr lang="en-US" dirty="0"/>
              <a:t>It defines the </a:t>
            </a:r>
            <a:r>
              <a:rPr lang="en-US" b="1" dirty="0"/>
              <a:t>"what"</a:t>
            </a:r>
            <a:r>
              <a:rPr lang="en-US" dirty="0"/>
              <a:t> of the project—the characteristics, attributes, and functionality of the final output.</a:t>
            </a:r>
          </a:p>
          <a:p>
            <a:r>
              <a:rPr lang="en-US" b="1" dirty="0"/>
              <a:t>Focus</a:t>
            </a:r>
            <a:r>
              <a:rPr lang="en-US" dirty="0"/>
              <a:t>:</a:t>
            </a:r>
          </a:p>
          <a:p>
            <a:pPr lvl="1"/>
            <a:r>
              <a:rPr lang="en-US" dirty="0"/>
              <a:t>Tangible deliverables (e.g., software, a building, or a physical product).</a:t>
            </a:r>
          </a:p>
          <a:p>
            <a:pPr lvl="1"/>
            <a:r>
              <a:rPr lang="en-US" dirty="0"/>
              <a:t>Functional and performance specifications.</a:t>
            </a:r>
          </a:p>
          <a:p>
            <a:pPr lvl="1"/>
            <a:r>
              <a:rPr lang="en-US" dirty="0"/>
              <a:t>User expectations and needs.</a:t>
            </a:r>
          </a:p>
          <a:p>
            <a:pPr lvl="1"/>
            <a:r>
              <a:rPr lang="en-US" b="1" dirty="0"/>
              <a:t>Example</a:t>
            </a:r>
            <a:r>
              <a:rPr lang="en-US" dirty="0"/>
              <a:t>:</a:t>
            </a:r>
            <a:br>
              <a:rPr lang="en-US" dirty="0"/>
            </a:br>
            <a:r>
              <a:rPr lang="en-US" dirty="0"/>
              <a:t>In a mobile banking app project, the </a:t>
            </a:r>
            <a:r>
              <a:rPr lang="en-US" b="1" dirty="0"/>
              <a:t>product scope</a:t>
            </a:r>
            <a:r>
              <a:rPr lang="en-US" dirty="0"/>
              <a:t> includes functionalities like balance inquiry, fund transfers, and biometric login.</a:t>
            </a:r>
          </a:p>
          <a:p>
            <a:endParaRPr lang="en-US" dirty="0"/>
          </a:p>
        </p:txBody>
      </p:sp>
    </p:spTree>
    <p:extLst>
      <p:ext uri="{BB962C8B-B14F-4D97-AF65-F5344CB8AC3E}">
        <p14:creationId xmlns:p14="http://schemas.microsoft.com/office/powerpoint/2010/main" val="3304072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24A848E-7291-5F8B-789C-4492D0B6B7A9}"/>
              </a:ext>
            </a:extLst>
          </p:cNvPr>
          <p:cNvPicPr>
            <a:picLocks noGrp="1" noChangeAspect="1"/>
          </p:cNvPicPr>
          <p:nvPr>
            <p:ph idx="1"/>
          </p:nvPr>
        </p:nvPicPr>
        <p:blipFill>
          <a:blip r:embed="rId2"/>
          <a:stretch>
            <a:fillRect/>
          </a:stretch>
        </p:blipFill>
        <p:spPr>
          <a:xfrm>
            <a:off x="1843276" y="643466"/>
            <a:ext cx="8505447" cy="5571067"/>
          </a:xfrm>
          <a:prstGeom prst="rect">
            <a:avLst/>
          </a:prstGeom>
        </p:spPr>
      </p:pic>
    </p:spTree>
    <p:extLst>
      <p:ext uri="{BB962C8B-B14F-4D97-AF65-F5344CB8AC3E}">
        <p14:creationId xmlns:p14="http://schemas.microsoft.com/office/powerpoint/2010/main" val="18397292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6E13E8A-A6E9-1ECB-A621-22A45408DA81}"/>
              </a:ext>
            </a:extLst>
          </p:cNvPr>
          <p:cNvPicPr>
            <a:picLocks noGrp="1" noChangeAspect="1"/>
          </p:cNvPicPr>
          <p:nvPr>
            <p:ph idx="1"/>
          </p:nvPr>
        </p:nvPicPr>
        <p:blipFill>
          <a:blip r:embed="rId2"/>
          <a:stretch>
            <a:fillRect/>
          </a:stretch>
        </p:blipFill>
        <p:spPr>
          <a:xfrm>
            <a:off x="2739935" y="643466"/>
            <a:ext cx="6712130" cy="5571067"/>
          </a:xfrm>
          <a:prstGeom prst="rect">
            <a:avLst/>
          </a:prstGeom>
        </p:spPr>
      </p:pic>
    </p:spTree>
    <p:extLst>
      <p:ext uri="{BB962C8B-B14F-4D97-AF65-F5344CB8AC3E}">
        <p14:creationId xmlns:p14="http://schemas.microsoft.com/office/powerpoint/2010/main" val="3415732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9BD3473-D69E-460D-F422-DE23D3E45119}"/>
              </a:ext>
            </a:extLst>
          </p:cNvPr>
          <p:cNvPicPr>
            <a:picLocks noGrp="1" noChangeAspect="1"/>
          </p:cNvPicPr>
          <p:nvPr>
            <p:ph idx="1"/>
          </p:nvPr>
        </p:nvPicPr>
        <p:blipFill>
          <a:blip r:embed="rId2"/>
          <a:stretch>
            <a:fillRect/>
          </a:stretch>
        </p:blipFill>
        <p:spPr>
          <a:xfrm>
            <a:off x="1999628" y="643466"/>
            <a:ext cx="8192744" cy="5571067"/>
          </a:xfrm>
          <a:prstGeom prst="rect">
            <a:avLst/>
          </a:prstGeom>
        </p:spPr>
      </p:pic>
    </p:spTree>
    <p:extLst>
      <p:ext uri="{BB962C8B-B14F-4D97-AF65-F5344CB8AC3E}">
        <p14:creationId xmlns:p14="http://schemas.microsoft.com/office/powerpoint/2010/main" val="41051402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07DE995-5898-81CD-A051-4F2791E78984}"/>
              </a:ext>
            </a:extLst>
          </p:cNvPr>
          <p:cNvPicPr>
            <a:picLocks noGrp="1" noChangeAspect="1"/>
          </p:cNvPicPr>
          <p:nvPr>
            <p:ph idx="1"/>
          </p:nvPr>
        </p:nvPicPr>
        <p:blipFill>
          <a:blip r:embed="rId2"/>
          <a:stretch>
            <a:fillRect/>
          </a:stretch>
        </p:blipFill>
        <p:spPr>
          <a:xfrm>
            <a:off x="3345286" y="643466"/>
            <a:ext cx="5501428" cy="5571067"/>
          </a:xfrm>
          <a:prstGeom prst="rect">
            <a:avLst/>
          </a:prstGeom>
        </p:spPr>
      </p:pic>
    </p:spTree>
    <p:extLst>
      <p:ext uri="{BB962C8B-B14F-4D97-AF65-F5344CB8AC3E}">
        <p14:creationId xmlns:p14="http://schemas.microsoft.com/office/powerpoint/2010/main" val="30744458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7BACF8-E789-9EA3-FB03-68B38C57AFE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Mind Map</a:t>
            </a:r>
          </a:p>
        </p:txBody>
      </p:sp>
      <p:pic>
        <p:nvPicPr>
          <p:cNvPr id="5" name="Content Placeholder 4">
            <a:extLst>
              <a:ext uri="{FF2B5EF4-FFF2-40B4-BE49-F238E27FC236}">
                <a16:creationId xmlns:a16="http://schemas.microsoft.com/office/drawing/2014/main" id="{2096A2FF-40F5-2763-5D5E-4704A3F2C679}"/>
              </a:ext>
            </a:extLst>
          </p:cNvPr>
          <p:cNvPicPr>
            <a:picLocks noGrp="1" noChangeAspect="1"/>
          </p:cNvPicPr>
          <p:nvPr>
            <p:ph idx="1"/>
          </p:nvPr>
        </p:nvPicPr>
        <p:blipFill>
          <a:blip r:embed="rId2"/>
          <a:stretch>
            <a:fillRect/>
          </a:stretch>
        </p:blipFill>
        <p:spPr>
          <a:xfrm>
            <a:off x="5137013" y="643466"/>
            <a:ext cx="6061305" cy="5568739"/>
          </a:xfrm>
          <a:prstGeom prst="rect">
            <a:avLst/>
          </a:prstGeom>
        </p:spPr>
      </p:pic>
    </p:spTree>
    <p:extLst>
      <p:ext uri="{BB962C8B-B14F-4D97-AF65-F5344CB8AC3E}">
        <p14:creationId xmlns:p14="http://schemas.microsoft.com/office/powerpoint/2010/main" val="1441232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33D47-F311-308F-7F05-28B7706D2BD2}"/>
              </a:ext>
            </a:extLst>
          </p:cNvPr>
          <p:cNvSpPr>
            <a:spLocks noGrp="1"/>
          </p:cNvSpPr>
          <p:nvPr>
            <p:ph type="title"/>
          </p:nvPr>
        </p:nvSpPr>
        <p:spPr/>
        <p:txBody>
          <a:bodyPr/>
          <a:lstStyle/>
          <a:p>
            <a:r>
              <a:rPr lang="en-US" dirty="0"/>
              <a:t>Mind Map Diagram</a:t>
            </a:r>
          </a:p>
        </p:txBody>
      </p:sp>
      <p:sp>
        <p:nvSpPr>
          <p:cNvPr id="3" name="Content Placeholder 2">
            <a:extLst>
              <a:ext uri="{FF2B5EF4-FFF2-40B4-BE49-F238E27FC236}">
                <a16:creationId xmlns:a16="http://schemas.microsoft.com/office/drawing/2014/main" id="{045A2079-486D-53FA-851F-A4E3586F29AB}"/>
              </a:ext>
            </a:extLst>
          </p:cNvPr>
          <p:cNvSpPr>
            <a:spLocks noGrp="1"/>
          </p:cNvSpPr>
          <p:nvPr>
            <p:ph idx="1"/>
          </p:nvPr>
        </p:nvSpPr>
        <p:spPr/>
        <p:txBody>
          <a:bodyPr>
            <a:normAutofit fontScale="77500" lnSpcReduction="20000"/>
          </a:bodyPr>
          <a:lstStyle/>
          <a:p>
            <a:r>
              <a:rPr lang="en-US" dirty="0"/>
              <a:t>A </a:t>
            </a:r>
            <a:r>
              <a:rPr lang="en-US" b="1" dirty="0"/>
              <a:t>mind map diagram</a:t>
            </a:r>
            <a:r>
              <a:rPr lang="en-US" dirty="0"/>
              <a:t> in project management is a visual representation of ideas, tasks, or information structured around a central concept or theme. </a:t>
            </a:r>
          </a:p>
          <a:p>
            <a:r>
              <a:rPr lang="en-US" dirty="0"/>
              <a:t>It is used as a brainstorming and organizational tool to capture, structure, and visualize the relationships between various components of a project. </a:t>
            </a:r>
          </a:p>
          <a:p>
            <a:r>
              <a:rPr lang="en-US" dirty="0"/>
              <a:t>Mind maps help in breaking down complex information into manageable parts, making them particularly useful in project planning, requirement gathering, and problem-solving.</a:t>
            </a:r>
          </a:p>
          <a:p>
            <a:r>
              <a:rPr lang="en-US" b="1" dirty="0"/>
              <a:t>Key Characteristics of a Mind Map</a:t>
            </a:r>
          </a:p>
          <a:p>
            <a:pPr lvl="1">
              <a:buFont typeface="+mj-lt"/>
              <a:buAutoNum type="arabicPeriod"/>
            </a:pPr>
            <a:r>
              <a:rPr lang="en-US" b="1" dirty="0"/>
              <a:t>Central Node</a:t>
            </a:r>
            <a:r>
              <a:rPr lang="en-US" dirty="0"/>
              <a:t>: Represents the main topic or idea (e.g., project name or goal).</a:t>
            </a:r>
          </a:p>
          <a:p>
            <a:pPr lvl="1">
              <a:buFont typeface="+mj-lt"/>
              <a:buAutoNum type="arabicPeriod"/>
            </a:pPr>
            <a:r>
              <a:rPr lang="en-US" b="1" dirty="0"/>
              <a:t>Branches</a:t>
            </a:r>
            <a:r>
              <a:rPr lang="en-US" dirty="0"/>
              <a:t>: Extend from the central node, representing key themes or categories (e.g., phases, tasks, or resources).</a:t>
            </a:r>
          </a:p>
          <a:p>
            <a:pPr lvl="1">
              <a:buFont typeface="+mj-lt"/>
              <a:buAutoNum type="arabicPeriod"/>
            </a:pPr>
            <a:r>
              <a:rPr lang="en-US" b="1" dirty="0"/>
              <a:t>Sub-branches</a:t>
            </a:r>
            <a:r>
              <a:rPr lang="en-US" dirty="0"/>
              <a:t>: Break down each branch into finer details (e.g., sub-tasks or specific requirements).</a:t>
            </a:r>
          </a:p>
          <a:p>
            <a:pPr lvl="1">
              <a:buFont typeface="+mj-lt"/>
              <a:buAutoNum type="arabicPeriod"/>
            </a:pPr>
            <a:r>
              <a:rPr lang="en-US" b="1" dirty="0"/>
              <a:t>Hierarchy</a:t>
            </a:r>
            <a:r>
              <a:rPr lang="en-US" dirty="0"/>
              <a:t>: Maintains a clear structure from general to specific information.</a:t>
            </a:r>
          </a:p>
          <a:p>
            <a:pPr lvl="1">
              <a:buFont typeface="+mj-lt"/>
              <a:buAutoNum type="arabicPeriod"/>
            </a:pPr>
            <a:r>
              <a:rPr lang="en-US" b="1" dirty="0"/>
              <a:t>Visual Elements</a:t>
            </a:r>
            <a:r>
              <a:rPr lang="en-US" dirty="0"/>
              <a:t>: Often includes colors, images, icons, and keywords to enhance understanding and retention.</a:t>
            </a:r>
          </a:p>
          <a:p>
            <a:endParaRPr lang="en-US" dirty="0"/>
          </a:p>
        </p:txBody>
      </p:sp>
    </p:spTree>
    <p:extLst>
      <p:ext uri="{BB962C8B-B14F-4D97-AF65-F5344CB8AC3E}">
        <p14:creationId xmlns:p14="http://schemas.microsoft.com/office/powerpoint/2010/main" val="18043043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99DDCCF-6A74-F1CA-1E17-696A0341C69D}"/>
              </a:ext>
            </a:extLst>
          </p:cNvPr>
          <p:cNvPicPr>
            <a:picLocks noGrp="1" noChangeAspect="1"/>
          </p:cNvPicPr>
          <p:nvPr>
            <p:ph idx="1"/>
          </p:nvPr>
        </p:nvPicPr>
        <p:blipFill>
          <a:blip r:embed="rId2"/>
          <a:stretch>
            <a:fillRect/>
          </a:stretch>
        </p:blipFill>
        <p:spPr>
          <a:xfrm>
            <a:off x="3018062" y="643466"/>
            <a:ext cx="6155875" cy="5571067"/>
          </a:xfrm>
          <a:prstGeom prst="rect">
            <a:avLst/>
          </a:prstGeom>
        </p:spPr>
      </p:pic>
    </p:spTree>
    <p:extLst>
      <p:ext uri="{BB962C8B-B14F-4D97-AF65-F5344CB8AC3E}">
        <p14:creationId xmlns:p14="http://schemas.microsoft.com/office/powerpoint/2010/main" val="30646228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EA7577-A1A0-8B85-C349-F5156D4250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8DAF50-AAE1-A21E-C7AF-B2E0934BD1BF}"/>
              </a:ext>
            </a:extLst>
          </p:cNvPr>
          <p:cNvSpPr>
            <a:spLocks noGrp="1"/>
          </p:cNvSpPr>
          <p:nvPr>
            <p:ph type="title"/>
          </p:nvPr>
        </p:nvSpPr>
        <p:spPr/>
        <p:txBody>
          <a:bodyPr/>
          <a:lstStyle/>
          <a:p>
            <a:r>
              <a:rPr lang="en-US" dirty="0"/>
              <a:t>Processes of Project Scope </a:t>
            </a:r>
            <a:r>
              <a:rPr lang="en-US" dirty="0" err="1"/>
              <a:t>Managment</a:t>
            </a:r>
            <a:endParaRPr lang="en-US" dirty="0"/>
          </a:p>
        </p:txBody>
      </p:sp>
      <p:sp>
        <p:nvSpPr>
          <p:cNvPr id="3" name="Content Placeholder 2">
            <a:extLst>
              <a:ext uri="{FF2B5EF4-FFF2-40B4-BE49-F238E27FC236}">
                <a16:creationId xmlns:a16="http://schemas.microsoft.com/office/drawing/2014/main" id="{EFBC1EBD-31E1-5E37-4DFC-0CF5554D5B8F}"/>
              </a:ext>
            </a:extLst>
          </p:cNvPr>
          <p:cNvSpPr>
            <a:spLocks noGrp="1"/>
          </p:cNvSpPr>
          <p:nvPr>
            <p:ph idx="1"/>
          </p:nvPr>
        </p:nvSpPr>
        <p:spPr/>
        <p:txBody>
          <a:bodyPr>
            <a:normAutofit fontScale="92500"/>
          </a:bodyPr>
          <a:lstStyle/>
          <a:p>
            <a:pPr marL="0" indent="0">
              <a:buNone/>
            </a:pPr>
            <a:r>
              <a:rPr lang="en-US" b="1" dirty="0"/>
              <a:t>2. Collect Requirements</a:t>
            </a:r>
          </a:p>
          <a:p>
            <a:r>
              <a:rPr lang="en-US" b="1" dirty="0"/>
              <a:t>Purpose</a:t>
            </a:r>
            <a:r>
              <a:rPr lang="en-US" dirty="0"/>
              <a:t>: Determine and document stakeholder needs and expectations.</a:t>
            </a:r>
          </a:p>
          <a:p>
            <a:pPr>
              <a:buFont typeface="Arial" panose="020B0604020202020204" pitchFamily="34" charset="0"/>
              <a:buChar char="•"/>
            </a:pPr>
            <a:r>
              <a:rPr lang="en-US" b="1" dirty="0"/>
              <a:t>Inputs</a:t>
            </a:r>
            <a:r>
              <a:rPr lang="en-US" dirty="0"/>
              <a:t>: Stakeholder register, Scope Management Plan, Project charter.</a:t>
            </a:r>
          </a:p>
          <a:p>
            <a:pPr>
              <a:buFont typeface="Arial" panose="020B0604020202020204" pitchFamily="34" charset="0"/>
              <a:buChar char="•"/>
            </a:pPr>
            <a:r>
              <a:rPr lang="en-US" b="1" dirty="0"/>
              <a:t>Tools &amp; Techniques</a:t>
            </a:r>
            <a:r>
              <a:rPr lang="en-US" dirty="0"/>
              <a:t>: Brainstorming, focus groups, interviews, surveys, prototyping.</a:t>
            </a:r>
          </a:p>
          <a:p>
            <a:pPr>
              <a:buFont typeface="Arial" panose="020B0604020202020204" pitchFamily="34" charset="0"/>
              <a:buChar char="•"/>
            </a:pPr>
            <a:r>
              <a:rPr lang="en-US" b="1" dirty="0"/>
              <a:t>Outputs</a:t>
            </a:r>
            <a:r>
              <a:rPr lang="en-US" dirty="0"/>
              <a:t>: Requirements Documentation, Requirements Traceability Matrix.</a:t>
            </a:r>
          </a:p>
          <a:p>
            <a:r>
              <a:rPr lang="en-US" b="1" dirty="0"/>
              <a:t>Example</a:t>
            </a:r>
            <a:r>
              <a:rPr lang="en-US" dirty="0"/>
              <a:t>:</a:t>
            </a:r>
            <a:br>
              <a:rPr lang="en-US" dirty="0"/>
            </a:br>
            <a:r>
              <a:rPr lang="en-US" dirty="0"/>
              <a:t>Stakeholders request features like a shopping cart, secure payment gateway, and responsive design. These are documented in the </a:t>
            </a:r>
            <a:r>
              <a:rPr lang="en-US" b="1" dirty="0"/>
              <a:t>Requirements Traceability Matrix</a:t>
            </a:r>
            <a:r>
              <a:rPr lang="en-US" dirty="0"/>
              <a:t> to track their implementation.</a:t>
            </a:r>
          </a:p>
        </p:txBody>
      </p:sp>
    </p:spTree>
    <p:extLst>
      <p:ext uri="{BB962C8B-B14F-4D97-AF65-F5344CB8AC3E}">
        <p14:creationId xmlns:p14="http://schemas.microsoft.com/office/powerpoint/2010/main" val="40254255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6D334-563D-00E7-1EEF-0B160BF2F5CE}"/>
              </a:ext>
            </a:extLst>
          </p:cNvPr>
          <p:cNvSpPr>
            <a:spLocks noGrp="1"/>
          </p:cNvSpPr>
          <p:nvPr>
            <p:ph type="title"/>
          </p:nvPr>
        </p:nvSpPr>
        <p:spPr/>
        <p:txBody>
          <a:bodyPr>
            <a:normAutofit fontScale="90000"/>
          </a:bodyPr>
          <a:lstStyle/>
          <a:p>
            <a:r>
              <a:rPr lang="en-US" b="1" dirty="0"/>
              <a:t>Requirements Traceability Matrix (RTM) in Project Management</a:t>
            </a:r>
            <a:br>
              <a:rPr lang="en-US" b="1" dirty="0"/>
            </a:br>
            <a:endParaRPr lang="en-US" dirty="0"/>
          </a:p>
        </p:txBody>
      </p:sp>
      <p:sp>
        <p:nvSpPr>
          <p:cNvPr id="3" name="Content Placeholder 2">
            <a:extLst>
              <a:ext uri="{FF2B5EF4-FFF2-40B4-BE49-F238E27FC236}">
                <a16:creationId xmlns:a16="http://schemas.microsoft.com/office/drawing/2014/main" id="{1F2FD37B-BD98-73A9-D025-5618D78DD2CA}"/>
              </a:ext>
            </a:extLst>
          </p:cNvPr>
          <p:cNvSpPr>
            <a:spLocks noGrp="1"/>
          </p:cNvSpPr>
          <p:nvPr>
            <p:ph idx="1"/>
          </p:nvPr>
        </p:nvSpPr>
        <p:spPr/>
        <p:txBody>
          <a:bodyPr>
            <a:normAutofit/>
          </a:bodyPr>
          <a:lstStyle/>
          <a:p>
            <a:r>
              <a:rPr lang="en-US" b="0" i="0" dirty="0">
                <a:solidFill>
                  <a:srgbClr val="242424"/>
                </a:solidFill>
                <a:effectLst/>
                <a:latin typeface="Segoe UI" panose="020B0502040204020203" pitchFamily="34" charset="0"/>
              </a:rPr>
              <a:t>A </a:t>
            </a:r>
            <a:r>
              <a:rPr lang="en-US" b="1" i="0" dirty="0">
                <a:solidFill>
                  <a:srgbClr val="242424"/>
                </a:solidFill>
                <a:effectLst/>
                <a:latin typeface="Segoe UI" panose="020B0502040204020203" pitchFamily="34" charset="0"/>
              </a:rPr>
              <a:t>Requirements Traceability Matrix (RTM)</a:t>
            </a:r>
            <a:r>
              <a:rPr lang="en-US" b="0" i="0" dirty="0">
                <a:solidFill>
                  <a:srgbClr val="242424"/>
                </a:solidFill>
                <a:effectLst/>
                <a:latin typeface="Segoe UI" panose="020B0502040204020203" pitchFamily="34" charset="0"/>
              </a:rPr>
              <a:t> is a crucial document in project management. It helps ensure that all project requirements are met by mapping the relationship between requirements and project deliverables.</a:t>
            </a:r>
          </a:p>
          <a:p>
            <a:pPr marL="0" indent="0">
              <a:buNone/>
            </a:pPr>
            <a:r>
              <a:rPr lang="en-US" b="1" i="0" dirty="0">
                <a:solidFill>
                  <a:srgbClr val="242424"/>
                </a:solidFill>
                <a:effectLst/>
                <a:latin typeface="Segoe UI" panose="020B0502040204020203" pitchFamily="34" charset="0"/>
              </a:rPr>
              <a:t>Purpose</a:t>
            </a:r>
            <a:r>
              <a:rPr lang="en-US" b="0" i="0" dirty="0">
                <a:solidFill>
                  <a:srgbClr val="242424"/>
                </a:solidFill>
                <a:effectLst/>
                <a:latin typeface="Segoe UI" panose="020B0502040204020203" pitchFamily="34" charset="0"/>
              </a:rPr>
              <a:t>: The RTM provides accountability by tracking the status of each requirement throughout the project lifecycle. It ensures that all requirements are tested and validated</a:t>
            </a:r>
            <a:endParaRPr lang="en-US" dirty="0"/>
          </a:p>
        </p:txBody>
      </p:sp>
    </p:spTree>
    <p:extLst>
      <p:ext uri="{BB962C8B-B14F-4D97-AF65-F5344CB8AC3E}">
        <p14:creationId xmlns:p14="http://schemas.microsoft.com/office/powerpoint/2010/main" val="36042769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05DFAD-D51F-6FE7-BE69-FC4C74DCE1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47C08E-5D1A-D2EE-CE7F-E4C66EE1EB6E}"/>
              </a:ext>
            </a:extLst>
          </p:cNvPr>
          <p:cNvSpPr>
            <a:spLocks noGrp="1"/>
          </p:cNvSpPr>
          <p:nvPr>
            <p:ph type="title"/>
          </p:nvPr>
        </p:nvSpPr>
        <p:spPr/>
        <p:txBody>
          <a:bodyPr>
            <a:normAutofit fontScale="90000"/>
          </a:bodyPr>
          <a:lstStyle/>
          <a:p>
            <a:r>
              <a:rPr lang="en-US" b="1" dirty="0"/>
              <a:t>Requirements Traceability Matrix (RTM) in Project Management</a:t>
            </a:r>
            <a:br>
              <a:rPr lang="en-US" b="1" dirty="0"/>
            </a:br>
            <a:endParaRPr lang="en-US" dirty="0"/>
          </a:p>
        </p:txBody>
      </p:sp>
      <p:sp>
        <p:nvSpPr>
          <p:cNvPr id="3" name="Content Placeholder 2">
            <a:extLst>
              <a:ext uri="{FF2B5EF4-FFF2-40B4-BE49-F238E27FC236}">
                <a16:creationId xmlns:a16="http://schemas.microsoft.com/office/drawing/2014/main" id="{1E321F25-5917-A40C-D739-8352E633408C}"/>
              </a:ext>
            </a:extLst>
          </p:cNvPr>
          <p:cNvSpPr>
            <a:spLocks noGrp="1"/>
          </p:cNvSpPr>
          <p:nvPr>
            <p:ph idx="1"/>
          </p:nvPr>
        </p:nvSpPr>
        <p:spPr/>
        <p:txBody>
          <a:bodyPr>
            <a:normAutofit fontScale="92500" lnSpcReduction="10000"/>
          </a:bodyPr>
          <a:lstStyle/>
          <a:p>
            <a:pPr marL="0" indent="0" algn="l">
              <a:buNone/>
            </a:pPr>
            <a:r>
              <a:rPr lang="en-US" b="1" i="0" dirty="0">
                <a:solidFill>
                  <a:srgbClr val="242424"/>
                </a:solidFill>
                <a:effectLst/>
                <a:latin typeface="Segoe UI" panose="020B0502040204020203" pitchFamily="34" charset="0"/>
              </a:rPr>
              <a:t>Components</a:t>
            </a:r>
            <a:r>
              <a:rPr lang="en-US" b="0" i="0" dirty="0">
                <a:solidFill>
                  <a:srgbClr val="242424"/>
                </a:solidFill>
                <a:effectLst/>
                <a:latin typeface="Segoe UI" panose="020B0502040204020203" pitchFamily="34" charset="0"/>
              </a:rPr>
              <a:t>: An RTM typically includes:</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Requirement ID</a:t>
            </a:r>
            <a:r>
              <a:rPr lang="en-US" b="0" i="0" dirty="0">
                <a:solidFill>
                  <a:srgbClr val="242424"/>
                </a:solidFill>
                <a:effectLst/>
                <a:latin typeface="Segoe UI" panose="020B0502040204020203" pitchFamily="34" charset="0"/>
              </a:rPr>
              <a:t>: A unique identifier for each requirement.</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Description</a:t>
            </a:r>
            <a:r>
              <a:rPr lang="en-US" b="0" i="0" dirty="0">
                <a:solidFill>
                  <a:srgbClr val="242424"/>
                </a:solidFill>
                <a:effectLst/>
                <a:latin typeface="Segoe UI" panose="020B0502040204020203" pitchFamily="34" charset="0"/>
              </a:rPr>
              <a:t>: A detailed description of the requirement.</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Source</a:t>
            </a:r>
            <a:r>
              <a:rPr lang="en-US" b="0" i="0" dirty="0">
                <a:solidFill>
                  <a:srgbClr val="242424"/>
                </a:solidFill>
                <a:effectLst/>
                <a:latin typeface="Segoe UI" panose="020B0502040204020203" pitchFamily="34" charset="0"/>
              </a:rPr>
              <a:t>: The origin of the requirement (e.g., stakeholder, regulatory body).</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Test Cases</a:t>
            </a:r>
            <a:r>
              <a:rPr lang="en-US" b="0" i="0" dirty="0">
                <a:solidFill>
                  <a:srgbClr val="242424"/>
                </a:solidFill>
                <a:effectLst/>
                <a:latin typeface="Segoe UI" panose="020B0502040204020203" pitchFamily="34" charset="0"/>
              </a:rPr>
              <a:t>: Specific tests designed to verify the requirement.</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Status</a:t>
            </a:r>
            <a:r>
              <a:rPr lang="en-US" b="0" i="0" dirty="0">
                <a:solidFill>
                  <a:srgbClr val="242424"/>
                </a:solidFill>
                <a:effectLst/>
                <a:latin typeface="Segoe UI" panose="020B0502040204020203" pitchFamily="34" charset="0"/>
              </a:rPr>
              <a:t>: The current status of the requirement (e.g., pending, in progress, completed).</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Comments</a:t>
            </a:r>
            <a:r>
              <a:rPr lang="en-US" b="0" i="0" dirty="0">
                <a:solidFill>
                  <a:srgbClr val="242424"/>
                </a:solidFill>
                <a:effectLst/>
                <a:latin typeface="Segoe UI" panose="020B0502040204020203" pitchFamily="34" charset="0"/>
              </a:rPr>
              <a:t>: Additional notes or observations</a:t>
            </a:r>
          </a:p>
        </p:txBody>
      </p:sp>
    </p:spTree>
    <p:extLst>
      <p:ext uri="{BB962C8B-B14F-4D97-AF65-F5344CB8AC3E}">
        <p14:creationId xmlns:p14="http://schemas.microsoft.com/office/powerpoint/2010/main" val="1076958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3B41F-C43F-8304-9CC2-D6E7B2B241E1}"/>
              </a:ext>
            </a:extLst>
          </p:cNvPr>
          <p:cNvSpPr>
            <a:spLocks noGrp="1"/>
          </p:cNvSpPr>
          <p:nvPr>
            <p:ph type="title"/>
          </p:nvPr>
        </p:nvSpPr>
        <p:spPr/>
        <p:txBody>
          <a:bodyPr/>
          <a:lstStyle/>
          <a:p>
            <a:r>
              <a:rPr lang="en-US" dirty="0"/>
              <a:t>Project Scope</a:t>
            </a:r>
          </a:p>
        </p:txBody>
      </p:sp>
      <p:sp>
        <p:nvSpPr>
          <p:cNvPr id="3" name="Content Placeholder 2">
            <a:extLst>
              <a:ext uri="{FF2B5EF4-FFF2-40B4-BE49-F238E27FC236}">
                <a16:creationId xmlns:a16="http://schemas.microsoft.com/office/drawing/2014/main" id="{52F973DF-0612-2841-6E83-185E24B5485B}"/>
              </a:ext>
            </a:extLst>
          </p:cNvPr>
          <p:cNvSpPr>
            <a:spLocks noGrp="1"/>
          </p:cNvSpPr>
          <p:nvPr>
            <p:ph idx="1"/>
          </p:nvPr>
        </p:nvSpPr>
        <p:spPr/>
        <p:txBody>
          <a:bodyPr>
            <a:normAutofit fontScale="85000" lnSpcReduction="20000"/>
          </a:bodyPr>
          <a:lstStyle/>
          <a:p>
            <a:r>
              <a:rPr lang="en-US" dirty="0"/>
              <a:t>Project scope refers to the </a:t>
            </a:r>
            <a:r>
              <a:rPr lang="en-US" b="1" dirty="0"/>
              <a:t>work required</a:t>
            </a:r>
            <a:r>
              <a:rPr lang="en-US" dirty="0"/>
              <a:t> to deliver the product, service, or result with the specified features and functions. </a:t>
            </a:r>
          </a:p>
          <a:p>
            <a:r>
              <a:rPr lang="en-US" dirty="0"/>
              <a:t>It defines the </a:t>
            </a:r>
            <a:r>
              <a:rPr lang="en-US" b="1" dirty="0"/>
              <a:t>"how"</a:t>
            </a:r>
            <a:r>
              <a:rPr lang="en-US" dirty="0"/>
              <a:t> of the project—the work that must be performed to achieve the desired output.</a:t>
            </a:r>
          </a:p>
          <a:p>
            <a:r>
              <a:rPr lang="en-US" b="1" dirty="0"/>
              <a:t>Focus</a:t>
            </a:r>
            <a:r>
              <a:rPr lang="en-US" dirty="0"/>
              <a:t>:</a:t>
            </a:r>
          </a:p>
          <a:p>
            <a:pPr lvl="1"/>
            <a:r>
              <a:rPr lang="en-US" dirty="0"/>
              <a:t>The processes, resources, and tasks involved in delivering the product.</a:t>
            </a:r>
          </a:p>
          <a:p>
            <a:pPr lvl="1"/>
            <a:r>
              <a:rPr lang="en-US" dirty="0"/>
              <a:t>Project deliverables, timelines, and exclusions.</a:t>
            </a:r>
          </a:p>
          <a:p>
            <a:pPr lvl="1"/>
            <a:r>
              <a:rPr lang="en-US" dirty="0"/>
              <a:t>Managing project constraints (time, cost, quality).</a:t>
            </a:r>
          </a:p>
          <a:p>
            <a:r>
              <a:rPr lang="en-US" b="1" dirty="0"/>
              <a:t>Example</a:t>
            </a:r>
            <a:r>
              <a:rPr lang="en-US" dirty="0"/>
              <a:t>:</a:t>
            </a:r>
            <a:br>
              <a:rPr lang="en-US" dirty="0"/>
            </a:br>
            <a:r>
              <a:rPr lang="en-US" dirty="0"/>
              <a:t>In the same mobile banking app project, the </a:t>
            </a:r>
            <a:r>
              <a:rPr lang="en-US" b="1" dirty="0"/>
              <a:t>project scope</a:t>
            </a:r>
            <a:r>
              <a:rPr lang="en-US" dirty="0"/>
              <a:t> includes:</a:t>
            </a:r>
          </a:p>
          <a:p>
            <a:pPr lvl="1"/>
            <a:r>
              <a:rPr lang="en-US" dirty="0"/>
              <a:t>Gathering requirements.</a:t>
            </a:r>
          </a:p>
          <a:p>
            <a:pPr lvl="1"/>
            <a:r>
              <a:rPr lang="en-US" dirty="0"/>
              <a:t>Designing the user interface.</a:t>
            </a:r>
          </a:p>
          <a:p>
            <a:pPr lvl="1"/>
            <a:r>
              <a:rPr lang="en-US" dirty="0"/>
              <a:t>Coding and testing the application.</a:t>
            </a:r>
          </a:p>
          <a:p>
            <a:pPr lvl="1"/>
            <a:r>
              <a:rPr lang="en-US" dirty="0"/>
              <a:t>Deploying and maintaining the app.</a:t>
            </a: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6157986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FC0253-4998-11A1-3F58-82B7DECA8D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FFB737-1814-A99D-616E-7EF4DEDF5D6D}"/>
              </a:ext>
            </a:extLst>
          </p:cNvPr>
          <p:cNvSpPr>
            <a:spLocks noGrp="1"/>
          </p:cNvSpPr>
          <p:nvPr>
            <p:ph type="title"/>
          </p:nvPr>
        </p:nvSpPr>
        <p:spPr/>
        <p:txBody>
          <a:bodyPr>
            <a:normAutofit fontScale="90000"/>
          </a:bodyPr>
          <a:lstStyle/>
          <a:p>
            <a:r>
              <a:rPr lang="en-US" b="1" dirty="0"/>
              <a:t>Requirements Traceability Matrix (RTM) in Project Management</a:t>
            </a:r>
            <a:br>
              <a:rPr lang="en-US" b="1" dirty="0"/>
            </a:br>
            <a:endParaRPr lang="en-US" dirty="0"/>
          </a:p>
        </p:txBody>
      </p:sp>
      <p:sp>
        <p:nvSpPr>
          <p:cNvPr id="3" name="Content Placeholder 2">
            <a:extLst>
              <a:ext uri="{FF2B5EF4-FFF2-40B4-BE49-F238E27FC236}">
                <a16:creationId xmlns:a16="http://schemas.microsoft.com/office/drawing/2014/main" id="{85AA3867-6930-E312-D669-E7D2F79C6FB3}"/>
              </a:ext>
            </a:extLst>
          </p:cNvPr>
          <p:cNvSpPr>
            <a:spLocks noGrp="1"/>
          </p:cNvSpPr>
          <p:nvPr>
            <p:ph idx="1"/>
          </p:nvPr>
        </p:nvSpPr>
        <p:spPr/>
        <p:txBody>
          <a:bodyPr>
            <a:normAutofit/>
          </a:bodyPr>
          <a:lstStyle/>
          <a:p>
            <a:pPr marL="0" indent="0" algn="l">
              <a:buNone/>
            </a:pPr>
            <a:r>
              <a:rPr lang="en-US" b="1" i="0" dirty="0">
                <a:solidFill>
                  <a:srgbClr val="242424"/>
                </a:solidFill>
                <a:effectLst/>
                <a:latin typeface="Segoe UI" panose="020B0502040204020203" pitchFamily="34" charset="0"/>
              </a:rPr>
              <a:t>Benefits</a:t>
            </a:r>
            <a:r>
              <a:rPr lang="en-US" b="0" i="0" dirty="0">
                <a:solidFill>
                  <a:srgbClr val="242424"/>
                </a:solidFill>
                <a:effectLst/>
                <a:latin typeface="Segoe UI" panose="020B0502040204020203" pitchFamily="34" charset="0"/>
              </a:rPr>
              <a:t>: Using an RTM helps in:</a:t>
            </a:r>
          </a:p>
          <a:p>
            <a:pPr algn="l">
              <a:spcBef>
                <a:spcPts val="750"/>
              </a:spcBef>
              <a:spcAft>
                <a:spcPts val="750"/>
              </a:spcAft>
              <a:buFont typeface="Arial" panose="020B0604020202020204" pitchFamily="34" charset="0"/>
              <a:buChar char="•"/>
            </a:pPr>
            <a:r>
              <a:rPr lang="en-US" b="0" i="0" dirty="0">
                <a:solidFill>
                  <a:srgbClr val="242424"/>
                </a:solidFill>
                <a:effectLst/>
                <a:latin typeface="Segoe UI" panose="020B0502040204020203" pitchFamily="34" charset="0"/>
              </a:rPr>
              <a:t>Ensuring all requirements are addressed.</a:t>
            </a:r>
          </a:p>
          <a:p>
            <a:pPr algn="l">
              <a:spcBef>
                <a:spcPts val="750"/>
              </a:spcBef>
              <a:spcAft>
                <a:spcPts val="750"/>
              </a:spcAft>
              <a:buFont typeface="Arial" panose="020B0604020202020204" pitchFamily="34" charset="0"/>
              <a:buChar char="•"/>
            </a:pPr>
            <a:r>
              <a:rPr lang="en-US" b="0" i="0" dirty="0">
                <a:solidFill>
                  <a:srgbClr val="242424"/>
                </a:solidFill>
                <a:effectLst/>
                <a:latin typeface="Segoe UI" panose="020B0502040204020203" pitchFamily="34" charset="0"/>
              </a:rPr>
              <a:t>Facilitating communication among stakeholders.</a:t>
            </a:r>
          </a:p>
          <a:p>
            <a:pPr algn="l">
              <a:spcBef>
                <a:spcPts val="750"/>
              </a:spcBef>
              <a:spcAft>
                <a:spcPts val="750"/>
              </a:spcAft>
              <a:buFont typeface="Arial" panose="020B0604020202020204" pitchFamily="34" charset="0"/>
              <a:buChar char="•"/>
            </a:pPr>
            <a:r>
              <a:rPr lang="en-US" b="0" i="0" dirty="0">
                <a:solidFill>
                  <a:srgbClr val="242424"/>
                </a:solidFill>
                <a:effectLst/>
                <a:latin typeface="Segoe UI" panose="020B0502040204020203" pitchFamily="34" charset="0"/>
              </a:rPr>
              <a:t>Providing a clear audit trail for compliance and quality assurance.</a:t>
            </a:r>
          </a:p>
          <a:p>
            <a:pPr algn="l">
              <a:spcBef>
                <a:spcPts val="750"/>
              </a:spcBef>
              <a:spcAft>
                <a:spcPts val="750"/>
              </a:spcAft>
              <a:buFont typeface="Arial" panose="020B0604020202020204" pitchFamily="34" charset="0"/>
              <a:buChar char="•"/>
            </a:pPr>
            <a:r>
              <a:rPr lang="en-US" b="0" i="0" dirty="0">
                <a:solidFill>
                  <a:srgbClr val="242424"/>
                </a:solidFill>
                <a:effectLst/>
                <a:latin typeface="Segoe UI" panose="020B0502040204020203" pitchFamily="34" charset="0"/>
              </a:rPr>
              <a:t>Identifying and managing changes to requirement</a:t>
            </a:r>
          </a:p>
          <a:p>
            <a:pPr marL="0" indent="0" algn="l">
              <a:buNone/>
            </a:pPr>
            <a:endParaRPr lang="en-US" b="0" i="0" dirty="0">
              <a:solidFill>
                <a:srgbClr val="242424"/>
              </a:solidFill>
              <a:effectLst/>
              <a:latin typeface="Segoe UI" panose="020B0502040204020203" pitchFamily="34" charset="0"/>
            </a:endParaRPr>
          </a:p>
        </p:txBody>
      </p:sp>
    </p:spTree>
    <p:extLst>
      <p:ext uri="{BB962C8B-B14F-4D97-AF65-F5344CB8AC3E}">
        <p14:creationId xmlns:p14="http://schemas.microsoft.com/office/powerpoint/2010/main" val="29444181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605400-C7F4-3712-A7C7-D16809A159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74226C-4786-61B3-07E4-8053814B79D4}"/>
              </a:ext>
            </a:extLst>
          </p:cNvPr>
          <p:cNvSpPr>
            <a:spLocks noGrp="1"/>
          </p:cNvSpPr>
          <p:nvPr>
            <p:ph type="title"/>
          </p:nvPr>
        </p:nvSpPr>
        <p:spPr/>
        <p:txBody>
          <a:bodyPr/>
          <a:lstStyle/>
          <a:p>
            <a:r>
              <a:rPr lang="en-US" dirty="0"/>
              <a:t>Processes of Project Scope Management</a:t>
            </a:r>
          </a:p>
        </p:txBody>
      </p:sp>
      <p:sp>
        <p:nvSpPr>
          <p:cNvPr id="3" name="Content Placeholder 2">
            <a:extLst>
              <a:ext uri="{FF2B5EF4-FFF2-40B4-BE49-F238E27FC236}">
                <a16:creationId xmlns:a16="http://schemas.microsoft.com/office/drawing/2014/main" id="{F755A279-5958-9E27-B146-8601E7D26EFA}"/>
              </a:ext>
            </a:extLst>
          </p:cNvPr>
          <p:cNvSpPr>
            <a:spLocks noGrp="1"/>
          </p:cNvSpPr>
          <p:nvPr>
            <p:ph idx="1"/>
          </p:nvPr>
        </p:nvSpPr>
        <p:spPr/>
        <p:txBody>
          <a:bodyPr>
            <a:normAutofit fontScale="92500" lnSpcReduction="10000"/>
          </a:bodyPr>
          <a:lstStyle/>
          <a:p>
            <a:pPr marL="0" indent="0">
              <a:buNone/>
            </a:pPr>
            <a:r>
              <a:rPr lang="en-US" b="1" dirty="0"/>
              <a:t>Define Scope</a:t>
            </a:r>
          </a:p>
          <a:p>
            <a:r>
              <a:rPr lang="en-US" b="1" dirty="0"/>
              <a:t>Purpose</a:t>
            </a:r>
            <a:r>
              <a:rPr lang="en-US" dirty="0"/>
              <a:t>: Develop a detailed project and product description.</a:t>
            </a:r>
          </a:p>
          <a:p>
            <a:pPr>
              <a:buFont typeface="Arial" panose="020B0604020202020204" pitchFamily="34" charset="0"/>
              <a:buChar char="•"/>
            </a:pPr>
            <a:r>
              <a:rPr lang="en-US" b="1" dirty="0"/>
              <a:t>Inputs</a:t>
            </a:r>
            <a:r>
              <a:rPr lang="en-US" dirty="0"/>
              <a:t>: Requirements Documentation, Scope Management Plan, Project charter.</a:t>
            </a:r>
          </a:p>
          <a:p>
            <a:pPr>
              <a:buFont typeface="Arial" panose="020B0604020202020204" pitchFamily="34" charset="0"/>
              <a:buChar char="•"/>
            </a:pPr>
            <a:r>
              <a:rPr lang="en-US" b="1" dirty="0"/>
              <a:t>Tools &amp; Techniques</a:t>
            </a:r>
            <a:r>
              <a:rPr lang="en-US" dirty="0"/>
              <a:t>: Expert judgment, alternatives analysis, product analysis.</a:t>
            </a:r>
          </a:p>
          <a:p>
            <a:pPr>
              <a:buFont typeface="Arial" panose="020B0604020202020204" pitchFamily="34" charset="0"/>
              <a:buChar char="•"/>
            </a:pPr>
            <a:r>
              <a:rPr lang="en-US" b="1" dirty="0"/>
              <a:t>Outputs</a:t>
            </a:r>
            <a:r>
              <a:rPr lang="en-US" dirty="0"/>
              <a:t>: Project Scope Statement.</a:t>
            </a:r>
          </a:p>
          <a:p>
            <a:r>
              <a:rPr lang="en-US" b="1" dirty="0"/>
              <a:t>Example</a:t>
            </a:r>
            <a:r>
              <a:rPr lang="en-US" dirty="0"/>
              <a:t>:</a:t>
            </a:r>
            <a:br>
              <a:rPr lang="en-US" dirty="0"/>
            </a:br>
            <a:r>
              <a:rPr lang="en-US" dirty="0"/>
              <a:t>The </a:t>
            </a:r>
            <a:r>
              <a:rPr lang="en-US" b="1" dirty="0"/>
              <a:t>Project Scope Statement</a:t>
            </a:r>
            <a:r>
              <a:rPr lang="en-US" dirty="0"/>
              <a:t> for the e-commerce project includes objectives, deliverables, constraints, assumptions, and exclusions (e.g., "mobile app development is out of scope").</a:t>
            </a:r>
          </a:p>
        </p:txBody>
      </p:sp>
    </p:spTree>
    <p:extLst>
      <p:ext uri="{BB962C8B-B14F-4D97-AF65-F5344CB8AC3E}">
        <p14:creationId xmlns:p14="http://schemas.microsoft.com/office/powerpoint/2010/main" val="33118809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6086E-FB74-BA9B-87BE-09550EE07C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6901C2-649D-D60C-5545-1E261A803853}"/>
              </a:ext>
            </a:extLst>
          </p:cNvPr>
          <p:cNvSpPr>
            <a:spLocks noGrp="1"/>
          </p:cNvSpPr>
          <p:nvPr>
            <p:ph type="title"/>
          </p:nvPr>
        </p:nvSpPr>
        <p:spPr/>
        <p:txBody>
          <a:bodyPr/>
          <a:lstStyle/>
          <a:p>
            <a:r>
              <a:rPr lang="en-US" dirty="0"/>
              <a:t>Processes of Project Scope Management</a:t>
            </a:r>
          </a:p>
        </p:txBody>
      </p:sp>
      <p:sp>
        <p:nvSpPr>
          <p:cNvPr id="3" name="Content Placeholder 2">
            <a:extLst>
              <a:ext uri="{FF2B5EF4-FFF2-40B4-BE49-F238E27FC236}">
                <a16:creationId xmlns:a16="http://schemas.microsoft.com/office/drawing/2014/main" id="{4BFE9F04-997D-6470-02A9-3927F56CEED0}"/>
              </a:ext>
            </a:extLst>
          </p:cNvPr>
          <p:cNvSpPr>
            <a:spLocks noGrp="1"/>
          </p:cNvSpPr>
          <p:nvPr>
            <p:ph idx="1"/>
          </p:nvPr>
        </p:nvSpPr>
        <p:spPr/>
        <p:txBody>
          <a:bodyPr>
            <a:normAutofit fontScale="77500" lnSpcReduction="20000"/>
          </a:bodyPr>
          <a:lstStyle/>
          <a:p>
            <a:pPr marL="0" indent="0">
              <a:buNone/>
            </a:pPr>
            <a:r>
              <a:rPr lang="en-US" b="1" dirty="0"/>
              <a:t>Create Work Breakdown Structure (WBS)</a:t>
            </a:r>
          </a:p>
          <a:p>
            <a:r>
              <a:rPr lang="en-US" b="1" dirty="0"/>
              <a:t>Purpose</a:t>
            </a:r>
            <a:r>
              <a:rPr lang="en-US" dirty="0"/>
              <a:t>: Break down the scope into smaller, manageable components.</a:t>
            </a:r>
          </a:p>
          <a:p>
            <a:pPr>
              <a:buFont typeface="Arial" panose="020B0604020202020204" pitchFamily="34" charset="0"/>
              <a:buChar char="•"/>
            </a:pPr>
            <a:r>
              <a:rPr lang="en-US" b="1" dirty="0"/>
              <a:t>Inputs</a:t>
            </a:r>
            <a:r>
              <a:rPr lang="en-US" dirty="0"/>
              <a:t>: Scope Statement, Requirements Documentation.</a:t>
            </a:r>
          </a:p>
          <a:p>
            <a:pPr>
              <a:buFont typeface="Arial" panose="020B0604020202020204" pitchFamily="34" charset="0"/>
              <a:buChar char="•"/>
            </a:pPr>
            <a:r>
              <a:rPr lang="en-US" b="1" dirty="0"/>
              <a:t>Tools &amp; Techniques</a:t>
            </a:r>
            <a:r>
              <a:rPr lang="en-US" dirty="0"/>
              <a:t>: Decomposition, expert judgment.</a:t>
            </a:r>
          </a:p>
          <a:p>
            <a:pPr>
              <a:buFont typeface="Arial" panose="020B0604020202020204" pitchFamily="34" charset="0"/>
              <a:buChar char="•"/>
            </a:pPr>
            <a:r>
              <a:rPr lang="en-US" b="1" dirty="0"/>
              <a:t>Outputs</a:t>
            </a:r>
            <a:r>
              <a:rPr lang="en-US" dirty="0"/>
              <a:t>: Scope Baseline (WBS, WBS Dictionary, Scope Statement).</a:t>
            </a:r>
          </a:p>
          <a:p>
            <a:r>
              <a:rPr lang="en-US" b="1" dirty="0"/>
              <a:t>Example</a:t>
            </a:r>
            <a:r>
              <a:rPr lang="en-US" dirty="0"/>
              <a:t>:</a:t>
            </a:r>
            <a:br>
              <a:rPr lang="en-US" dirty="0"/>
            </a:br>
            <a:r>
              <a:rPr lang="en-US" dirty="0"/>
              <a:t>The e-commerce WBS might include:</a:t>
            </a:r>
          </a:p>
          <a:p>
            <a:pPr>
              <a:buFont typeface="+mj-lt"/>
              <a:buAutoNum type="arabicPeriod"/>
            </a:pPr>
            <a:r>
              <a:rPr lang="en-US" dirty="0"/>
              <a:t>Website Design: </a:t>
            </a:r>
          </a:p>
          <a:p>
            <a:pPr marL="742950" lvl="1" indent="-285750">
              <a:buFont typeface="+mj-lt"/>
              <a:buAutoNum type="arabicPeriod"/>
            </a:pPr>
            <a:r>
              <a:rPr lang="en-US" dirty="0"/>
              <a:t>Homepage.</a:t>
            </a:r>
          </a:p>
          <a:p>
            <a:pPr marL="742950" lvl="1" indent="-285750">
              <a:buFont typeface="+mj-lt"/>
              <a:buAutoNum type="arabicPeriod"/>
            </a:pPr>
            <a:r>
              <a:rPr lang="en-US" dirty="0"/>
              <a:t>Product catalog.</a:t>
            </a:r>
          </a:p>
          <a:p>
            <a:pPr>
              <a:buFont typeface="+mj-lt"/>
              <a:buAutoNum type="arabicPeriod"/>
            </a:pPr>
            <a:r>
              <a:rPr lang="en-US" dirty="0"/>
              <a:t>Backend Development: </a:t>
            </a:r>
          </a:p>
          <a:p>
            <a:pPr marL="742950" lvl="1" indent="-285750">
              <a:buFont typeface="+mj-lt"/>
              <a:buAutoNum type="arabicPeriod"/>
            </a:pPr>
            <a:r>
              <a:rPr lang="en-US" dirty="0"/>
              <a:t>Payment gateway.</a:t>
            </a:r>
          </a:p>
          <a:p>
            <a:pPr marL="742950" lvl="1" indent="-285750">
              <a:buFont typeface="+mj-lt"/>
              <a:buAutoNum type="arabicPeriod"/>
            </a:pPr>
            <a:r>
              <a:rPr lang="en-US" dirty="0"/>
              <a:t>Database integration.</a:t>
            </a:r>
          </a:p>
        </p:txBody>
      </p:sp>
    </p:spTree>
    <p:extLst>
      <p:ext uri="{BB962C8B-B14F-4D97-AF65-F5344CB8AC3E}">
        <p14:creationId xmlns:p14="http://schemas.microsoft.com/office/powerpoint/2010/main" val="17470001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40324-3BB5-1CA0-E771-8FE8E130A6E0}"/>
              </a:ext>
            </a:extLst>
          </p:cNvPr>
          <p:cNvSpPr>
            <a:spLocks noGrp="1"/>
          </p:cNvSpPr>
          <p:nvPr>
            <p:ph type="title"/>
          </p:nvPr>
        </p:nvSpPr>
        <p:spPr/>
        <p:txBody>
          <a:bodyPr/>
          <a:lstStyle/>
          <a:p>
            <a:r>
              <a:rPr lang="en-US" dirty="0"/>
              <a:t>WBS</a:t>
            </a:r>
          </a:p>
        </p:txBody>
      </p:sp>
      <p:sp>
        <p:nvSpPr>
          <p:cNvPr id="3" name="Content Placeholder 2">
            <a:extLst>
              <a:ext uri="{FF2B5EF4-FFF2-40B4-BE49-F238E27FC236}">
                <a16:creationId xmlns:a16="http://schemas.microsoft.com/office/drawing/2014/main" id="{7C61030C-FD67-002F-9AD8-E4002D75C365}"/>
              </a:ext>
            </a:extLst>
          </p:cNvPr>
          <p:cNvSpPr>
            <a:spLocks noGrp="1"/>
          </p:cNvSpPr>
          <p:nvPr>
            <p:ph idx="1"/>
          </p:nvPr>
        </p:nvSpPr>
        <p:spPr>
          <a:xfrm>
            <a:off x="100584" y="1825624"/>
            <a:ext cx="12091416" cy="4950079"/>
          </a:xfrm>
        </p:spPr>
        <p:txBody>
          <a:bodyPr>
            <a:normAutofit fontScale="70000" lnSpcReduction="20000"/>
          </a:bodyPr>
          <a:lstStyle/>
          <a:p>
            <a:pPr marL="0" indent="0">
              <a:buNone/>
            </a:pPr>
            <a:r>
              <a:rPr lang="en-US" dirty="0"/>
              <a:t>A </a:t>
            </a:r>
            <a:r>
              <a:rPr lang="en-US" b="1" dirty="0"/>
              <a:t>Work Breakdown Structure (WBS)</a:t>
            </a:r>
            <a:r>
              <a:rPr lang="en-US" dirty="0"/>
              <a:t> is a hierarchical decomposition of the total scope of work to be carried out by the project team to accomplish the project objectives and create the deliverables. </a:t>
            </a:r>
          </a:p>
          <a:p>
            <a:pPr marL="0" indent="0">
              <a:buNone/>
            </a:pPr>
            <a:r>
              <a:rPr lang="en-US" dirty="0"/>
              <a:t>It divides the project into smaller, manageable components, allowing for easier planning, scheduling, and control.</a:t>
            </a:r>
          </a:p>
          <a:p>
            <a:pPr marL="0" indent="0">
              <a:buNone/>
            </a:pPr>
            <a:r>
              <a:rPr lang="en-US" b="1" dirty="0"/>
              <a:t>WBS Structure:</a:t>
            </a:r>
          </a:p>
          <a:p>
            <a:r>
              <a:rPr lang="en-US" dirty="0"/>
              <a:t>The WBS typically consists of multiple levels, where the top level represents the overall project, and subsequent levels break it down into progressively smaller and more detailed work packages.</a:t>
            </a:r>
          </a:p>
          <a:p>
            <a:pPr marL="0" indent="0">
              <a:buNone/>
            </a:pPr>
            <a:r>
              <a:rPr lang="en-US" b="1" dirty="0"/>
              <a:t>WBS Structure Example:</a:t>
            </a:r>
          </a:p>
          <a:p>
            <a:pPr>
              <a:buFont typeface="+mj-lt"/>
              <a:buAutoNum type="arabicPeriod"/>
            </a:pPr>
            <a:r>
              <a:rPr lang="en-US" b="1" dirty="0"/>
              <a:t>Level 1</a:t>
            </a:r>
            <a:r>
              <a:rPr lang="en-US" dirty="0"/>
              <a:t>: Project Name (e.g., </a:t>
            </a:r>
            <a:r>
              <a:rPr lang="en-US" b="1" dirty="0"/>
              <a:t>CRM System Development</a:t>
            </a:r>
            <a:r>
              <a:rPr lang="en-US" dirty="0"/>
              <a:t>)</a:t>
            </a:r>
          </a:p>
          <a:p>
            <a:pPr>
              <a:buFont typeface="+mj-lt"/>
              <a:buAutoNum type="arabicPeriod"/>
            </a:pPr>
            <a:r>
              <a:rPr lang="en-US" b="1" dirty="0"/>
              <a:t>Level 2</a:t>
            </a:r>
            <a:r>
              <a:rPr lang="en-US" dirty="0"/>
              <a:t>: Major Deliverables (e.g., </a:t>
            </a:r>
            <a:r>
              <a:rPr lang="en-US" b="1" dirty="0"/>
              <a:t>Requirements Gathering</a:t>
            </a:r>
            <a:r>
              <a:rPr lang="en-US" dirty="0"/>
              <a:t>, </a:t>
            </a:r>
            <a:r>
              <a:rPr lang="en-US" b="1" dirty="0"/>
              <a:t>System Design</a:t>
            </a:r>
            <a:r>
              <a:rPr lang="en-US" dirty="0"/>
              <a:t>, </a:t>
            </a:r>
            <a:r>
              <a:rPr lang="en-US" b="1" dirty="0"/>
              <a:t>Development</a:t>
            </a:r>
            <a:r>
              <a:rPr lang="en-US" dirty="0"/>
              <a:t>, </a:t>
            </a:r>
            <a:r>
              <a:rPr lang="en-US" b="1" dirty="0"/>
              <a:t>Testing</a:t>
            </a:r>
            <a:r>
              <a:rPr lang="en-US" dirty="0"/>
              <a:t>, </a:t>
            </a:r>
            <a:r>
              <a:rPr lang="en-US" b="1" dirty="0"/>
              <a:t>Deployment</a:t>
            </a:r>
            <a:r>
              <a:rPr lang="en-US" dirty="0"/>
              <a:t>)</a:t>
            </a:r>
          </a:p>
          <a:p>
            <a:pPr>
              <a:buFont typeface="+mj-lt"/>
              <a:buAutoNum type="arabicPeriod"/>
            </a:pPr>
            <a:r>
              <a:rPr lang="en-US" b="1" dirty="0"/>
              <a:t>Level 3</a:t>
            </a:r>
            <a:r>
              <a:rPr lang="en-US" dirty="0"/>
              <a:t>: Sub-deliverables or phases (e.g., for </a:t>
            </a:r>
            <a:r>
              <a:rPr lang="en-US" b="1" dirty="0"/>
              <a:t>System Design</a:t>
            </a:r>
            <a:r>
              <a:rPr lang="en-US" dirty="0"/>
              <a:t>: </a:t>
            </a:r>
            <a:r>
              <a:rPr lang="en-US" b="1" dirty="0"/>
              <a:t>Database Design</a:t>
            </a:r>
            <a:r>
              <a:rPr lang="en-US" dirty="0"/>
              <a:t>, </a:t>
            </a:r>
            <a:r>
              <a:rPr lang="en-US" b="1" dirty="0"/>
              <a:t>UI/UX Design</a:t>
            </a:r>
            <a:r>
              <a:rPr lang="en-US" dirty="0"/>
              <a:t>, </a:t>
            </a:r>
            <a:r>
              <a:rPr lang="en-US" b="1" dirty="0"/>
              <a:t>System Architecture</a:t>
            </a:r>
            <a:r>
              <a:rPr lang="en-US" dirty="0"/>
              <a:t>)</a:t>
            </a:r>
          </a:p>
          <a:p>
            <a:pPr>
              <a:buFont typeface="+mj-lt"/>
              <a:buAutoNum type="arabicPeriod"/>
            </a:pPr>
            <a:r>
              <a:rPr lang="en-US" b="1" dirty="0"/>
              <a:t>Level 4</a:t>
            </a:r>
            <a:r>
              <a:rPr lang="en-US" dirty="0"/>
              <a:t>: Work Packages (e.g., for </a:t>
            </a:r>
            <a:r>
              <a:rPr lang="en-US" b="1" dirty="0"/>
              <a:t>Database Design</a:t>
            </a:r>
            <a:r>
              <a:rPr lang="en-US" dirty="0"/>
              <a:t>: </a:t>
            </a:r>
            <a:r>
              <a:rPr lang="en-US" b="1" dirty="0"/>
              <a:t>Database Schema Design</a:t>
            </a:r>
            <a:r>
              <a:rPr lang="en-US" dirty="0"/>
              <a:t>, </a:t>
            </a:r>
            <a:r>
              <a:rPr lang="en-US" b="1" dirty="0"/>
              <a:t>Data Migration</a:t>
            </a:r>
            <a:r>
              <a:rPr lang="en-US" dirty="0"/>
              <a:t>, </a:t>
            </a:r>
            <a:r>
              <a:rPr lang="en-US" b="1" dirty="0"/>
              <a:t>Normalization</a:t>
            </a:r>
            <a:r>
              <a:rPr lang="en-US" dirty="0"/>
              <a:t>)</a:t>
            </a:r>
          </a:p>
          <a:p>
            <a:pPr>
              <a:buFont typeface="+mj-lt"/>
              <a:buAutoNum type="arabicPeriod"/>
            </a:pPr>
            <a:r>
              <a:rPr lang="en-US" b="1" dirty="0"/>
              <a:t>Level 5</a:t>
            </a:r>
            <a:r>
              <a:rPr lang="en-US" dirty="0"/>
              <a:t>: Tasks or Activities (e.g., for </a:t>
            </a:r>
            <a:r>
              <a:rPr lang="en-US" b="1" dirty="0"/>
              <a:t>Database Schema Design</a:t>
            </a:r>
            <a:r>
              <a:rPr lang="en-US" dirty="0"/>
              <a:t>: </a:t>
            </a:r>
            <a:r>
              <a:rPr lang="en-US" b="1" dirty="0"/>
              <a:t>Create ERD</a:t>
            </a:r>
            <a:r>
              <a:rPr lang="en-US" dirty="0"/>
              <a:t>, </a:t>
            </a:r>
            <a:r>
              <a:rPr lang="en-US" b="1" dirty="0"/>
              <a:t>Define Tables</a:t>
            </a:r>
            <a:r>
              <a:rPr lang="en-US" dirty="0"/>
              <a:t>, </a:t>
            </a:r>
            <a:r>
              <a:rPr lang="en-US" b="1" dirty="0"/>
              <a:t>Create Views</a:t>
            </a:r>
            <a:r>
              <a:rPr lang="en-US" dirty="0"/>
              <a:t>)</a:t>
            </a:r>
          </a:p>
          <a:p>
            <a:endParaRPr lang="en-US" dirty="0"/>
          </a:p>
        </p:txBody>
      </p:sp>
    </p:spTree>
    <p:extLst>
      <p:ext uri="{BB962C8B-B14F-4D97-AF65-F5344CB8AC3E}">
        <p14:creationId xmlns:p14="http://schemas.microsoft.com/office/powerpoint/2010/main" val="3735771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705F7-954F-881F-7DBD-36EB43AA8716}"/>
              </a:ext>
            </a:extLst>
          </p:cNvPr>
          <p:cNvSpPr>
            <a:spLocks noGrp="1"/>
          </p:cNvSpPr>
          <p:nvPr>
            <p:ph type="title"/>
          </p:nvPr>
        </p:nvSpPr>
        <p:spPr/>
        <p:txBody>
          <a:bodyPr/>
          <a:lstStyle/>
          <a:p>
            <a:r>
              <a:rPr lang="en-US" dirty="0"/>
              <a:t>WBS – How to create?</a:t>
            </a:r>
          </a:p>
        </p:txBody>
      </p:sp>
      <p:sp>
        <p:nvSpPr>
          <p:cNvPr id="3" name="Content Placeholder 2">
            <a:extLst>
              <a:ext uri="{FF2B5EF4-FFF2-40B4-BE49-F238E27FC236}">
                <a16:creationId xmlns:a16="http://schemas.microsoft.com/office/drawing/2014/main" id="{97AC4BFB-4ACF-1F81-506B-83FECD23D755}"/>
              </a:ext>
            </a:extLst>
          </p:cNvPr>
          <p:cNvSpPr>
            <a:spLocks noGrp="1"/>
          </p:cNvSpPr>
          <p:nvPr>
            <p:ph idx="1"/>
          </p:nvPr>
        </p:nvSpPr>
        <p:spPr/>
        <p:txBody>
          <a:bodyPr>
            <a:normAutofit fontScale="47500" lnSpcReduction="20000"/>
          </a:bodyPr>
          <a:lstStyle/>
          <a:p>
            <a:pPr marL="0" indent="0">
              <a:buNone/>
            </a:pPr>
            <a:endParaRPr lang="en-US" b="1" dirty="0"/>
          </a:p>
          <a:p>
            <a:pPr>
              <a:buFont typeface="+mj-lt"/>
              <a:buAutoNum type="arabicPeriod"/>
            </a:pPr>
            <a:r>
              <a:rPr lang="en-US" b="1" dirty="0"/>
              <a:t>Define the Project Scope</a:t>
            </a:r>
            <a:r>
              <a:rPr lang="en-US" dirty="0"/>
              <a:t>:</a:t>
            </a:r>
            <a:br>
              <a:rPr lang="en-US" dirty="0"/>
            </a:br>
            <a:r>
              <a:rPr lang="en-US" dirty="0"/>
              <a:t>Understand the full scope of the project and the final deliverables. This can be obtained from project documentation like the project charter and scope statement.</a:t>
            </a:r>
          </a:p>
          <a:p>
            <a:pPr>
              <a:buFont typeface="+mj-lt"/>
              <a:buAutoNum type="arabicPeriod"/>
            </a:pPr>
            <a:r>
              <a:rPr lang="en-US" b="1" dirty="0"/>
              <a:t>Break the Work into Major Phases/Deliverables</a:t>
            </a:r>
            <a:r>
              <a:rPr lang="en-US" dirty="0"/>
              <a:t>:</a:t>
            </a:r>
            <a:br>
              <a:rPr lang="en-US" dirty="0"/>
            </a:br>
            <a:r>
              <a:rPr lang="en-US" dirty="0"/>
              <a:t>Divide the project into large phases or deliverables. These could include major project stages such as design, development, testing, or deployment.</a:t>
            </a:r>
          </a:p>
          <a:p>
            <a:pPr>
              <a:buFont typeface="+mj-lt"/>
              <a:buAutoNum type="arabicPeriod"/>
            </a:pPr>
            <a:r>
              <a:rPr lang="en-US" b="1" dirty="0"/>
              <a:t>Decompose Deliverables into Sub-deliverables</a:t>
            </a:r>
            <a:r>
              <a:rPr lang="en-US" dirty="0"/>
              <a:t>:</a:t>
            </a:r>
            <a:br>
              <a:rPr lang="en-US" dirty="0"/>
            </a:br>
            <a:r>
              <a:rPr lang="en-US" dirty="0"/>
              <a:t>Break down each major deliverable into smaller sub-deliverables. For example, if the deliverable is "System Design", break it down into smaller parts like database design, UI design, etc.</a:t>
            </a:r>
          </a:p>
          <a:p>
            <a:pPr>
              <a:buFont typeface="+mj-lt"/>
              <a:buAutoNum type="arabicPeriod"/>
            </a:pPr>
            <a:r>
              <a:rPr lang="en-US" b="1" dirty="0"/>
              <a:t>Break Sub-deliverables into Work Packages</a:t>
            </a:r>
            <a:r>
              <a:rPr lang="en-US" dirty="0"/>
              <a:t>:</a:t>
            </a:r>
            <a:br>
              <a:rPr lang="en-US" dirty="0"/>
            </a:br>
            <a:r>
              <a:rPr lang="en-US" dirty="0"/>
              <a:t>Continue breaking down the sub-deliverables into work packages. Work packages should be the smallest units of work that can be assigned to individuals or teams. Ensure that each work package is clear, measurable, and manageable.</a:t>
            </a:r>
          </a:p>
          <a:p>
            <a:pPr>
              <a:buFont typeface="+mj-lt"/>
              <a:buAutoNum type="arabicPeriod"/>
            </a:pPr>
            <a:r>
              <a:rPr lang="en-US" b="1" dirty="0"/>
              <a:t>Define Activities and Tasks</a:t>
            </a:r>
            <a:r>
              <a:rPr lang="en-US" dirty="0"/>
              <a:t>:</a:t>
            </a:r>
            <a:br>
              <a:rPr lang="en-US" dirty="0"/>
            </a:br>
            <a:r>
              <a:rPr lang="en-US" dirty="0"/>
              <a:t>For each work package, identify specific activities and tasks required to complete it. These tasks should be detailed enough to be tracked and managed effectively.</a:t>
            </a:r>
          </a:p>
          <a:p>
            <a:pPr>
              <a:buFont typeface="+mj-lt"/>
              <a:buAutoNum type="arabicPeriod"/>
            </a:pPr>
            <a:r>
              <a:rPr lang="en-US" b="1" dirty="0"/>
              <a:t>Ensure All Work is Included</a:t>
            </a:r>
            <a:r>
              <a:rPr lang="en-US" dirty="0"/>
              <a:t>:</a:t>
            </a:r>
            <a:br>
              <a:rPr lang="en-US" dirty="0"/>
            </a:br>
            <a:r>
              <a:rPr lang="en-US" dirty="0"/>
              <a:t>Double-check that all required work is covered in the WBS, and nothing is left out. This is crucial to avoid scope creep later in the project.</a:t>
            </a:r>
          </a:p>
          <a:p>
            <a:pPr>
              <a:buFont typeface="+mj-lt"/>
              <a:buAutoNum type="arabicPeriod"/>
            </a:pPr>
            <a:r>
              <a:rPr lang="en-US" b="1" dirty="0"/>
              <a:t>Verify with Stakeholders</a:t>
            </a:r>
            <a:r>
              <a:rPr lang="en-US" dirty="0"/>
              <a:t>:</a:t>
            </a:r>
            <a:br>
              <a:rPr lang="en-US" dirty="0"/>
            </a:br>
            <a:r>
              <a:rPr lang="en-US" dirty="0"/>
              <a:t>Ensure that the WBS aligns with stakeholder expectations. Review it with the project sponsor, team members, and other key stakeholders to confirm accuracy and completeness.</a:t>
            </a:r>
          </a:p>
          <a:p>
            <a:pPr marL="0" indent="0">
              <a:buNone/>
            </a:pPr>
            <a:endParaRPr lang="en-US" dirty="0"/>
          </a:p>
        </p:txBody>
      </p:sp>
    </p:spTree>
    <p:extLst>
      <p:ext uri="{BB962C8B-B14F-4D97-AF65-F5344CB8AC3E}">
        <p14:creationId xmlns:p14="http://schemas.microsoft.com/office/powerpoint/2010/main" val="8785056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2C73D-722C-F74A-998C-17DE653A09FC}"/>
              </a:ext>
            </a:extLst>
          </p:cNvPr>
          <p:cNvSpPr>
            <a:spLocks noGrp="1"/>
          </p:cNvSpPr>
          <p:nvPr>
            <p:ph type="title"/>
          </p:nvPr>
        </p:nvSpPr>
        <p:spPr/>
        <p:txBody>
          <a:bodyPr/>
          <a:lstStyle/>
          <a:p>
            <a:r>
              <a:rPr lang="en-US" b="1" dirty="0"/>
              <a:t>Guidelines for Creating a WBS:</a:t>
            </a:r>
            <a:endParaRPr lang="en-US" dirty="0"/>
          </a:p>
        </p:txBody>
      </p:sp>
      <p:sp>
        <p:nvSpPr>
          <p:cNvPr id="3" name="Content Placeholder 2">
            <a:extLst>
              <a:ext uri="{FF2B5EF4-FFF2-40B4-BE49-F238E27FC236}">
                <a16:creationId xmlns:a16="http://schemas.microsoft.com/office/drawing/2014/main" id="{00E2B3DE-3B8E-0E1D-F0BD-FA891297D163}"/>
              </a:ext>
            </a:extLst>
          </p:cNvPr>
          <p:cNvSpPr>
            <a:spLocks noGrp="1"/>
          </p:cNvSpPr>
          <p:nvPr>
            <p:ph idx="1"/>
          </p:nvPr>
        </p:nvSpPr>
        <p:spPr/>
        <p:txBody>
          <a:bodyPr>
            <a:normAutofit fontScale="47500" lnSpcReduction="20000"/>
          </a:bodyPr>
          <a:lstStyle/>
          <a:p>
            <a:pPr>
              <a:buFont typeface="+mj-lt"/>
              <a:buAutoNum type="arabicPeriod"/>
            </a:pPr>
            <a:r>
              <a:rPr lang="en-US" b="1" dirty="0"/>
              <a:t>Use the 100% Rule</a:t>
            </a:r>
            <a:r>
              <a:rPr lang="en-US" dirty="0"/>
              <a:t>:</a:t>
            </a:r>
            <a:br>
              <a:rPr lang="en-US" dirty="0"/>
            </a:br>
            <a:r>
              <a:rPr lang="en-US" dirty="0"/>
              <a:t>The WBS should cover </a:t>
            </a:r>
            <a:r>
              <a:rPr lang="en-US" b="1" dirty="0"/>
              <a:t>100% of the project scope</a:t>
            </a:r>
            <a:r>
              <a:rPr lang="en-US" dirty="0"/>
              <a:t>, including all deliverables and work required to meet the project objectives.</a:t>
            </a:r>
          </a:p>
          <a:p>
            <a:pPr>
              <a:buFont typeface="+mj-lt"/>
              <a:buAutoNum type="arabicPeriod"/>
            </a:pPr>
            <a:r>
              <a:rPr lang="en-US" b="1" dirty="0"/>
              <a:t>Focus on Deliverables</a:t>
            </a:r>
            <a:r>
              <a:rPr lang="en-US" dirty="0"/>
              <a:t>:</a:t>
            </a:r>
            <a:br>
              <a:rPr lang="en-US" dirty="0"/>
            </a:br>
            <a:r>
              <a:rPr lang="en-US" dirty="0"/>
              <a:t>The WBS should focus on the deliverables (outcomes) rather than actions or activities. The work packages should be outcomes that contribute to the final product or service.</a:t>
            </a:r>
          </a:p>
          <a:p>
            <a:pPr>
              <a:buFont typeface="+mj-lt"/>
              <a:buAutoNum type="arabicPeriod"/>
            </a:pPr>
            <a:r>
              <a:rPr lang="en-US" b="1" dirty="0"/>
              <a:t>Work Packages Must Be Manageable</a:t>
            </a:r>
            <a:r>
              <a:rPr lang="en-US" dirty="0"/>
              <a:t>:</a:t>
            </a:r>
            <a:br>
              <a:rPr lang="en-US" dirty="0"/>
            </a:br>
            <a:r>
              <a:rPr lang="en-US" dirty="0"/>
              <a:t>Break down the work until the work packages are small enough to be assigned and tracked effectively. They should be measurable in terms of time, cost, and scope.</a:t>
            </a:r>
          </a:p>
          <a:p>
            <a:pPr>
              <a:buFont typeface="+mj-lt"/>
              <a:buAutoNum type="arabicPeriod"/>
            </a:pPr>
            <a:r>
              <a:rPr lang="en-US" b="1" dirty="0"/>
              <a:t>Use a Consistent Level of Detail</a:t>
            </a:r>
            <a:r>
              <a:rPr lang="en-US" dirty="0"/>
              <a:t>:</a:t>
            </a:r>
            <a:br>
              <a:rPr lang="en-US" dirty="0"/>
            </a:br>
            <a:r>
              <a:rPr lang="en-US" dirty="0"/>
              <a:t>Avoid over-detailing at some levels and under-detailing at others. Each level of the WBS should maintain a consistent level of detail.</a:t>
            </a:r>
          </a:p>
          <a:p>
            <a:pPr>
              <a:buFont typeface="+mj-lt"/>
              <a:buAutoNum type="arabicPeriod"/>
            </a:pPr>
            <a:r>
              <a:rPr lang="en-US" b="1" dirty="0"/>
              <a:t>Make the WBS Hierarchical</a:t>
            </a:r>
            <a:r>
              <a:rPr lang="en-US" dirty="0"/>
              <a:t>:</a:t>
            </a:r>
            <a:br>
              <a:rPr lang="en-US" dirty="0"/>
            </a:br>
            <a:r>
              <a:rPr lang="en-US" dirty="0"/>
              <a:t>The WBS should be hierarchical, with a clear relationship between parent and child components. Each level should represent an increasingly detailed breakdown of the project.</a:t>
            </a:r>
          </a:p>
          <a:p>
            <a:pPr>
              <a:buFont typeface="+mj-lt"/>
              <a:buAutoNum type="arabicPeriod"/>
            </a:pPr>
            <a:r>
              <a:rPr lang="en-US" b="1" dirty="0"/>
              <a:t>Be Clear and Understandable</a:t>
            </a:r>
            <a:r>
              <a:rPr lang="en-US" dirty="0"/>
              <a:t>:</a:t>
            </a:r>
            <a:br>
              <a:rPr lang="en-US" dirty="0"/>
            </a:br>
            <a:r>
              <a:rPr lang="en-US" dirty="0"/>
              <a:t>The WBS should be easily understood by all stakeholders. Use consistent naming conventions and avoid jargon or overly complex terms.</a:t>
            </a:r>
          </a:p>
          <a:p>
            <a:pPr>
              <a:buFont typeface="+mj-lt"/>
              <a:buAutoNum type="arabicPeriod"/>
            </a:pPr>
            <a:r>
              <a:rPr lang="en-US" b="1" dirty="0"/>
              <a:t>Review and Validate with Stakeholders</a:t>
            </a:r>
            <a:r>
              <a:rPr lang="en-US" dirty="0"/>
              <a:t>:</a:t>
            </a:r>
            <a:br>
              <a:rPr lang="en-US" dirty="0"/>
            </a:br>
            <a:r>
              <a:rPr lang="en-US" dirty="0"/>
              <a:t>The WBS must be reviewed with stakeholders and validated to ensure it represents all necessary work and aligns with the project's goals.</a:t>
            </a:r>
          </a:p>
          <a:p>
            <a:pPr>
              <a:buFont typeface="+mj-lt"/>
              <a:buAutoNum type="arabicPeriod"/>
            </a:pPr>
            <a:r>
              <a:rPr lang="en-US" b="1" dirty="0"/>
              <a:t>Use Numbering System for Clarity</a:t>
            </a:r>
            <a:r>
              <a:rPr lang="en-US" dirty="0"/>
              <a:t>:</a:t>
            </a:r>
            <a:br>
              <a:rPr lang="en-US" dirty="0"/>
            </a:br>
            <a:r>
              <a:rPr lang="en-US" dirty="0"/>
              <a:t>Each element in the WBS should have a unique identifier to facilitate tracking and reference. This numbering system helps when managing the project schedule, resources, and risks.</a:t>
            </a:r>
          </a:p>
          <a:p>
            <a:endParaRPr lang="en-US" dirty="0"/>
          </a:p>
        </p:txBody>
      </p:sp>
    </p:spTree>
    <p:extLst>
      <p:ext uri="{BB962C8B-B14F-4D97-AF65-F5344CB8AC3E}">
        <p14:creationId xmlns:p14="http://schemas.microsoft.com/office/powerpoint/2010/main" val="29271963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5BCB-992A-B1DA-693B-2F9430645253}"/>
              </a:ext>
            </a:extLst>
          </p:cNvPr>
          <p:cNvSpPr>
            <a:spLocks noGrp="1"/>
          </p:cNvSpPr>
          <p:nvPr>
            <p:ph type="title"/>
          </p:nvPr>
        </p:nvSpPr>
        <p:spPr/>
        <p:txBody>
          <a:bodyPr/>
          <a:lstStyle/>
          <a:p>
            <a:r>
              <a:rPr lang="en-US" b="1" dirty="0"/>
              <a:t>Things to Consider When Creating a WBS:</a:t>
            </a:r>
            <a:br>
              <a:rPr lang="en-US" b="1" dirty="0"/>
            </a:br>
            <a:endParaRPr lang="en-US" dirty="0"/>
          </a:p>
        </p:txBody>
      </p:sp>
      <p:sp>
        <p:nvSpPr>
          <p:cNvPr id="3" name="Content Placeholder 2">
            <a:extLst>
              <a:ext uri="{FF2B5EF4-FFF2-40B4-BE49-F238E27FC236}">
                <a16:creationId xmlns:a16="http://schemas.microsoft.com/office/drawing/2014/main" id="{F96035E7-44E0-9BD1-F3C8-34EBBC508075}"/>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b="1" dirty="0"/>
              <a:t>Scope Definition</a:t>
            </a:r>
            <a:r>
              <a:rPr lang="en-US" dirty="0"/>
              <a:t>: Ensure that the WBS includes all work required to achieve the project objectives.</a:t>
            </a:r>
          </a:p>
          <a:p>
            <a:pPr>
              <a:buFont typeface="Arial" panose="020B0604020202020204" pitchFamily="34" charset="0"/>
              <a:buChar char="•"/>
            </a:pPr>
            <a:r>
              <a:rPr lang="en-US" b="1" dirty="0"/>
              <a:t>Work Packages</a:t>
            </a:r>
            <a:r>
              <a:rPr lang="en-US" dirty="0"/>
              <a:t>: Work packages should be manageable and reflect deliverables.</a:t>
            </a:r>
          </a:p>
          <a:p>
            <a:pPr>
              <a:buFont typeface="Arial" panose="020B0604020202020204" pitchFamily="34" charset="0"/>
              <a:buChar char="•"/>
            </a:pPr>
            <a:r>
              <a:rPr lang="en-US" b="1" dirty="0"/>
              <a:t>Dependencies</a:t>
            </a:r>
            <a:r>
              <a:rPr lang="en-US" dirty="0"/>
              <a:t>: Identify dependencies between tasks or deliverables within the WBS.</a:t>
            </a:r>
          </a:p>
          <a:p>
            <a:pPr>
              <a:buFont typeface="Arial" panose="020B0604020202020204" pitchFamily="34" charset="0"/>
              <a:buChar char="•"/>
            </a:pPr>
            <a:r>
              <a:rPr lang="en-US" b="1" dirty="0"/>
              <a:t>Team Input</a:t>
            </a:r>
            <a:r>
              <a:rPr lang="en-US" dirty="0"/>
              <a:t>: Involve team members when creating the WBS to capture all technical and operational details.</a:t>
            </a:r>
          </a:p>
          <a:p>
            <a:pPr>
              <a:buFont typeface="Arial" panose="020B0604020202020204" pitchFamily="34" charset="0"/>
              <a:buChar char="•"/>
            </a:pPr>
            <a:r>
              <a:rPr lang="en-US" b="1" dirty="0"/>
              <a:t>Complexity and Size</a:t>
            </a:r>
            <a:r>
              <a:rPr lang="en-US" dirty="0"/>
              <a:t>: Consider the size and complexity of the project. Larger projects may require multiple WBS levels, while smaller projects may require fewer levels.</a:t>
            </a:r>
          </a:p>
          <a:p>
            <a:pPr>
              <a:buFont typeface="Arial" panose="020B0604020202020204" pitchFamily="34" charset="0"/>
              <a:buChar char="•"/>
            </a:pPr>
            <a:r>
              <a:rPr lang="en-US" b="1" dirty="0"/>
              <a:t>Time and Cost Estimation</a:t>
            </a:r>
            <a:r>
              <a:rPr lang="en-US" dirty="0"/>
              <a:t>: Ensure that each work package can be scheduled and costed for proper estimation and tracking.</a:t>
            </a:r>
          </a:p>
          <a:p>
            <a:endParaRPr lang="en-US" dirty="0"/>
          </a:p>
        </p:txBody>
      </p:sp>
    </p:spTree>
    <p:extLst>
      <p:ext uri="{BB962C8B-B14F-4D97-AF65-F5344CB8AC3E}">
        <p14:creationId xmlns:p14="http://schemas.microsoft.com/office/powerpoint/2010/main" val="16890313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3519A-2B20-A731-E853-6BBA4C49CC6E}"/>
              </a:ext>
            </a:extLst>
          </p:cNvPr>
          <p:cNvSpPr>
            <a:spLocks noGrp="1"/>
          </p:cNvSpPr>
          <p:nvPr>
            <p:ph type="title"/>
          </p:nvPr>
        </p:nvSpPr>
        <p:spPr/>
        <p:txBody>
          <a:bodyPr>
            <a:normAutofit fontScale="90000"/>
          </a:bodyPr>
          <a:lstStyle/>
          <a:p>
            <a:r>
              <a:rPr lang="en-US" b="1" dirty="0"/>
              <a:t>Example 1: WBS for CRM System Development</a:t>
            </a:r>
            <a:br>
              <a:rPr lang="en-US" b="1" dirty="0"/>
            </a:br>
            <a:endParaRPr lang="en-US" dirty="0"/>
          </a:p>
        </p:txBody>
      </p:sp>
      <p:sp>
        <p:nvSpPr>
          <p:cNvPr id="3" name="Content Placeholder 2">
            <a:extLst>
              <a:ext uri="{FF2B5EF4-FFF2-40B4-BE49-F238E27FC236}">
                <a16:creationId xmlns:a16="http://schemas.microsoft.com/office/drawing/2014/main" id="{B6B4A85D-E66B-E03A-FCDC-24ED96089E4E}"/>
              </a:ext>
            </a:extLst>
          </p:cNvPr>
          <p:cNvSpPr>
            <a:spLocks noGrp="1"/>
          </p:cNvSpPr>
          <p:nvPr>
            <p:ph idx="1"/>
          </p:nvPr>
        </p:nvSpPr>
        <p:spPr/>
        <p:txBody>
          <a:bodyPr>
            <a:normAutofit fontScale="85000" lnSpcReduction="20000"/>
          </a:bodyPr>
          <a:lstStyle/>
          <a:p>
            <a:pPr>
              <a:buFont typeface="+mj-lt"/>
              <a:buAutoNum type="arabicPeriod"/>
            </a:pPr>
            <a:r>
              <a:rPr lang="en-US" b="1" dirty="0"/>
              <a:t>CRM System Development (Level 1)</a:t>
            </a:r>
            <a:endParaRPr lang="en-US" dirty="0"/>
          </a:p>
          <a:p>
            <a:pPr marL="742950" lvl="1" indent="-285750">
              <a:buFont typeface="+mj-lt"/>
              <a:buAutoNum type="arabicPeriod"/>
            </a:pPr>
            <a:r>
              <a:rPr lang="en-US" dirty="0"/>
              <a:t>1.1 </a:t>
            </a:r>
            <a:r>
              <a:rPr lang="en-US" b="1" dirty="0"/>
              <a:t>Requirements Gathering (Level 2)</a:t>
            </a:r>
            <a:endParaRPr lang="en-US" dirty="0"/>
          </a:p>
          <a:p>
            <a:pPr marL="1143000" lvl="2" indent="-228600">
              <a:buFont typeface="+mj-lt"/>
              <a:buAutoNum type="arabicPeriod"/>
            </a:pPr>
            <a:r>
              <a:rPr lang="en-US" dirty="0"/>
              <a:t>1.1.1 Conduct Stakeholder Interviews (Level 3)</a:t>
            </a:r>
          </a:p>
          <a:p>
            <a:pPr marL="1143000" lvl="2" indent="-228600">
              <a:buFont typeface="+mj-lt"/>
              <a:buAutoNum type="arabicPeriod"/>
            </a:pPr>
            <a:r>
              <a:rPr lang="en-US" dirty="0"/>
              <a:t>1.1.2 Review Existing Systems (Level 3)</a:t>
            </a:r>
          </a:p>
          <a:p>
            <a:pPr marL="742950" lvl="1" indent="-285750">
              <a:buFont typeface="+mj-lt"/>
              <a:buAutoNum type="arabicPeriod"/>
            </a:pPr>
            <a:r>
              <a:rPr lang="en-US" dirty="0"/>
              <a:t>1.2 </a:t>
            </a:r>
            <a:r>
              <a:rPr lang="en-US" b="1" dirty="0"/>
              <a:t>System Design (Level 2)</a:t>
            </a:r>
            <a:endParaRPr lang="en-US" dirty="0"/>
          </a:p>
          <a:p>
            <a:pPr marL="1143000" lvl="2" indent="-228600">
              <a:buFont typeface="+mj-lt"/>
              <a:buAutoNum type="arabicPeriod"/>
            </a:pPr>
            <a:r>
              <a:rPr lang="en-US" dirty="0"/>
              <a:t>1.2.1 Database Design (Level 3)</a:t>
            </a:r>
          </a:p>
          <a:p>
            <a:pPr marL="1143000" lvl="2" indent="-228600">
              <a:buFont typeface="+mj-lt"/>
              <a:buAutoNum type="arabicPeriod"/>
            </a:pPr>
            <a:r>
              <a:rPr lang="en-US" dirty="0"/>
              <a:t>1.2.2 User Interface Design (Level 3)</a:t>
            </a:r>
          </a:p>
          <a:p>
            <a:pPr marL="742950" lvl="1" indent="-285750">
              <a:buFont typeface="+mj-lt"/>
              <a:buAutoNum type="arabicPeriod"/>
            </a:pPr>
            <a:r>
              <a:rPr lang="en-US" dirty="0"/>
              <a:t>1.3 </a:t>
            </a:r>
            <a:r>
              <a:rPr lang="en-US" b="1" dirty="0"/>
              <a:t>Development (Level 2)</a:t>
            </a:r>
            <a:endParaRPr lang="en-US" dirty="0"/>
          </a:p>
          <a:p>
            <a:pPr marL="1143000" lvl="2" indent="-228600">
              <a:buFont typeface="+mj-lt"/>
              <a:buAutoNum type="arabicPeriod"/>
            </a:pPr>
            <a:r>
              <a:rPr lang="en-US" dirty="0"/>
              <a:t>1.3.1 Front-end Development (Level 3)</a:t>
            </a:r>
          </a:p>
          <a:p>
            <a:pPr marL="1143000" lvl="2" indent="-228600">
              <a:buFont typeface="+mj-lt"/>
              <a:buAutoNum type="arabicPeriod"/>
            </a:pPr>
            <a:r>
              <a:rPr lang="en-US" dirty="0"/>
              <a:t>1.3.2 Back-end Development (Level 3)</a:t>
            </a:r>
          </a:p>
          <a:p>
            <a:pPr marL="742950" lvl="1" indent="-285750">
              <a:buFont typeface="+mj-lt"/>
              <a:buAutoNum type="arabicPeriod"/>
            </a:pPr>
            <a:r>
              <a:rPr lang="en-US" dirty="0"/>
              <a:t>1.4 </a:t>
            </a:r>
            <a:r>
              <a:rPr lang="en-US" b="1" dirty="0"/>
              <a:t>Testing (Level 2)</a:t>
            </a:r>
            <a:endParaRPr lang="en-US" dirty="0"/>
          </a:p>
          <a:p>
            <a:pPr marL="1143000" lvl="2" indent="-228600">
              <a:buFont typeface="+mj-lt"/>
              <a:buAutoNum type="arabicPeriod"/>
            </a:pPr>
            <a:r>
              <a:rPr lang="en-US" dirty="0"/>
              <a:t>1.4.1 Unit Testing (Level 3)</a:t>
            </a:r>
          </a:p>
          <a:p>
            <a:pPr marL="1143000" lvl="2" indent="-228600">
              <a:buFont typeface="+mj-lt"/>
              <a:buAutoNum type="arabicPeriod"/>
            </a:pPr>
            <a:r>
              <a:rPr lang="en-US" dirty="0"/>
              <a:t>1.4.2 User Acceptance Testing (Level 3)</a:t>
            </a:r>
          </a:p>
          <a:p>
            <a:pPr marL="742950" lvl="1" indent="-285750">
              <a:buFont typeface="+mj-lt"/>
              <a:buAutoNum type="arabicPeriod"/>
            </a:pPr>
            <a:r>
              <a:rPr lang="en-US" dirty="0"/>
              <a:t>1.5 </a:t>
            </a:r>
            <a:r>
              <a:rPr lang="en-US" b="1" dirty="0"/>
              <a:t>Deployment (Level 2)</a:t>
            </a:r>
            <a:endParaRPr lang="en-US" dirty="0"/>
          </a:p>
          <a:p>
            <a:pPr marL="1143000" lvl="2" indent="-228600">
              <a:buFont typeface="+mj-lt"/>
              <a:buAutoNum type="arabicPeriod"/>
            </a:pPr>
            <a:r>
              <a:rPr lang="en-US" dirty="0"/>
              <a:t>1.5.1 Data Migration (Level 3)</a:t>
            </a:r>
          </a:p>
          <a:p>
            <a:pPr marL="1143000" lvl="2" indent="-228600">
              <a:buFont typeface="+mj-lt"/>
              <a:buAutoNum type="arabicPeriod"/>
            </a:pPr>
            <a:r>
              <a:rPr lang="en-US" dirty="0"/>
              <a:t>1.5.2 Go-Live Support (Level 3)</a:t>
            </a:r>
          </a:p>
          <a:p>
            <a:endParaRPr lang="en-US" dirty="0"/>
          </a:p>
        </p:txBody>
      </p:sp>
    </p:spTree>
    <p:extLst>
      <p:ext uri="{BB962C8B-B14F-4D97-AF65-F5344CB8AC3E}">
        <p14:creationId xmlns:p14="http://schemas.microsoft.com/office/powerpoint/2010/main" val="19456404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B5943-B3A9-B0B6-6346-F4CC18B755B1}"/>
              </a:ext>
            </a:extLst>
          </p:cNvPr>
          <p:cNvSpPr>
            <a:spLocks noGrp="1"/>
          </p:cNvSpPr>
          <p:nvPr>
            <p:ph type="title"/>
          </p:nvPr>
        </p:nvSpPr>
        <p:spPr/>
        <p:txBody>
          <a:bodyPr/>
          <a:lstStyle/>
          <a:p>
            <a:r>
              <a:rPr lang="en-US" b="1" dirty="0"/>
              <a:t>Example 2: WBS for a Construction Project</a:t>
            </a:r>
            <a:br>
              <a:rPr lang="en-US" b="1" dirty="0"/>
            </a:br>
            <a:endParaRPr lang="en-US" dirty="0"/>
          </a:p>
        </p:txBody>
      </p:sp>
      <p:sp>
        <p:nvSpPr>
          <p:cNvPr id="3" name="Content Placeholder 2">
            <a:extLst>
              <a:ext uri="{FF2B5EF4-FFF2-40B4-BE49-F238E27FC236}">
                <a16:creationId xmlns:a16="http://schemas.microsoft.com/office/drawing/2014/main" id="{9DF62604-83F4-606C-D3B1-F09FE1E779E1}"/>
              </a:ext>
            </a:extLst>
          </p:cNvPr>
          <p:cNvSpPr>
            <a:spLocks noGrp="1"/>
          </p:cNvSpPr>
          <p:nvPr>
            <p:ph idx="1"/>
          </p:nvPr>
        </p:nvSpPr>
        <p:spPr/>
        <p:txBody>
          <a:bodyPr>
            <a:normAutofit fontScale="85000" lnSpcReduction="20000"/>
          </a:bodyPr>
          <a:lstStyle/>
          <a:p>
            <a:pPr>
              <a:buFont typeface="+mj-lt"/>
              <a:buAutoNum type="arabicPeriod"/>
            </a:pPr>
            <a:r>
              <a:rPr lang="en-US" b="1" dirty="0"/>
              <a:t>Construction Project (Level 1)</a:t>
            </a:r>
            <a:endParaRPr lang="en-US" dirty="0"/>
          </a:p>
          <a:p>
            <a:pPr marL="742950" lvl="1" indent="-285750">
              <a:buFont typeface="+mj-lt"/>
              <a:buAutoNum type="arabicPeriod"/>
            </a:pPr>
            <a:r>
              <a:rPr lang="en-US" dirty="0"/>
              <a:t>1.1 </a:t>
            </a:r>
            <a:r>
              <a:rPr lang="en-US" b="1" dirty="0"/>
              <a:t>Site Preparation (Level 2)</a:t>
            </a:r>
            <a:endParaRPr lang="en-US" dirty="0"/>
          </a:p>
          <a:p>
            <a:pPr marL="1143000" lvl="2" indent="-228600">
              <a:buFont typeface="+mj-lt"/>
              <a:buAutoNum type="arabicPeriod"/>
            </a:pPr>
            <a:r>
              <a:rPr lang="en-US" dirty="0"/>
              <a:t>1.1.1 Survey Land (Level 3)</a:t>
            </a:r>
          </a:p>
          <a:p>
            <a:pPr marL="1143000" lvl="2" indent="-228600">
              <a:buFont typeface="+mj-lt"/>
              <a:buAutoNum type="arabicPeriod"/>
            </a:pPr>
            <a:r>
              <a:rPr lang="en-US" dirty="0"/>
              <a:t>1.1.2 Clear Site (Level 3)</a:t>
            </a:r>
          </a:p>
          <a:p>
            <a:pPr marL="742950" lvl="1" indent="-285750">
              <a:buFont typeface="+mj-lt"/>
              <a:buAutoNum type="arabicPeriod"/>
            </a:pPr>
            <a:r>
              <a:rPr lang="en-US" dirty="0"/>
              <a:t>1.2 </a:t>
            </a:r>
            <a:r>
              <a:rPr lang="en-US" b="1" dirty="0"/>
              <a:t>Foundation Work (Level 2)</a:t>
            </a:r>
            <a:endParaRPr lang="en-US" dirty="0"/>
          </a:p>
          <a:p>
            <a:pPr marL="1143000" lvl="2" indent="-228600">
              <a:buFont typeface="+mj-lt"/>
              <a:buAutoNum type="arabicPeriod"/>
            </a:pPr>
            <a:r>
              <a:rPr lang="en-US" dirty="0"/>
              <a:t>1.2.1 Digging Foundation (Level 3)</a:t>
            </a:r>
          </a:p>
          <a:p>
            <a:pPr marL="1143000" lvl="2" indent="-228600">
              <a:buFont typeface="+mj-lt"/>
              <a:buAutoNum type="arabicPeriod"/>
            </a:pPr>
            <a:r>
              <a:rPr lang="en-US" dirty="0"/>
              <a:t>1.2.2 Pour Concrete (Level 3)</a:t>
            </a:r>
          </a:p>
          <a:p>
            <a:pPr marL="742950" lvl="1" indent="-285750">
              <a:buFont typeface="+mj-lt"/>
              <a:buAutoNum type="arabicPeriod"/>
            </a:pPr>
            <a:r>
              <a:rPr lang="en-US" dirty="0"/>
              <a:t>1.3 </a:t>
            </a:r>
            <a:r>
              <a:rPr lang="en-US" b="1" dirty="0"/>
              <a:t>Structural Work (Level 2)</a:t>
            </a:r>
            <a:endParaRPr lang="en-US" dirty="0"/>
          </a:p>
          <a:p>
            <a:pPr marL="1143000" lvl="2" indent="-228600">
              <a:buFont typeface="+mj-lt"/>
              <a:buAutoNum type="arabicPeriod"/>
            </a:pPr>
            <a:r>
              <a:rPr lang="en-US" dirty="0"/>
              <a:t>1.3.1 Build Walls (Level 3)</a:t>
            </a:r>
          </a:p>
          <a:p>
            <a:pPr marL="1143000" lvl="2" indent="-228600">
              <a:buFont typeface="+mj-lt"/>
              <a:buAutoNum type="arabicPeriod"/>
            </a:pPr>
            <a:r>
              <a:rPr lang="en-US" dirty="0"/>
              <a:t>1.3.2 Roof Installation (Level 3)</a:t>
            </a:r>
          </a:p>
          <a:p>
            <a:pPr marL="742950" lvl="1" indent="-285750">
              <a:buFont typeface="+mj-lt"/>
              <a:buAutoNum type="arabicPeriod"/>
            </a:pPr>
            <a:r>
              <a:rPr lang="en-US" dirty="0"/>
              <a:t>1.4 </a:t>
            </a:r>
            <a:r>
              <a:rPr lang="en-US" b="1" dirty="0"/>
              <a:t>Interior Work (Level 2)</a:t>
            </a:r>
            <a:endParaRPr lang="en-US" dirty="0"/>
          </a:p>
          <a:p>
            <a:pPr marL="1143000" lvl="2" indent="-228600">
              <a:buFont typeface="+mj-lt"/>
              <a:buAutoNum type="arabicPeriod"/>
            </a:pPr>
            <a:r>
              <a:rPr lang="en-US" dirty="0"/>
              <a:t>1.4.1 Install Plumbing (Level 3)</a:t>
            </a:r>
          </a:p>
          <a:p>
            <a:pPr marL="1143000" lvl="2" indent="-228600">
              <a:buFont typeface="+mj-lt"/>
              <a:buAutoNum type="arabicPeriod"/>
            </a:pPr>
            <a:r>
              <a:rPr lang="en-US" dirty="0"/>
              <a:t>1.4.2 Electrical Wiring (Level 3)</a:t>
            </a:r>
          </a:p>
          <a:p>
            <a:pPr marL="742950" lvl="1" indent="-285750">
              <a:buFont typeface="+mj-lt"/>
              <a:buAutoNum type="arabicPeriod"/>
            </a:pPr>
            <a:r>
              <a:rPr lang="en-US" dirty="0"/>
              <a:t>1.5 </a:t>
            </a:r>
            <a:r>
              <a:rPr lang="en-US" b="1" dirty="0"/>
              <a:t>Final Inspection (Level 2)</a:t>
            </a:r>
            <a:endParaRPr lang="en-US" dirty="0"/>
          </a:p>
          <a:p>
            <a:pPr marL="1143000" lvl="2" indent="-228600">
              <a:buFont typeface="+mj-lt"/>
              <a:buAutoNum type="arabicPeriod"/>
            </a:pPr>
            <a:r>
              <a:rPr lang="en-US" dirty="0"/>
              <a:t>1.5.1 Final Walkthrough (Level 3)</a:t>
            </a:r>
          </a:p>
          <a:p>
            <a:pPr marL="1143000" lvl="2" indent="-228600">
              <a:buFont typeface="+mj-lt"/>
              <a:buAutoNum type="arabicPeriod"/>
            </a:pPr>
            <a:r>
              <a:rPr lang="en-US" dirty="0"/>
              <a:t>1.5.2 Approve Inspection (Level 3)</a:t>
            </a:r>
          </a:p>
          <a:p>
            <a:endParaRPr lang="en-US" dirty="0"/>
          </a:p>
        </p:txBody>
      </p:sp>
    </p:spTree>
    <p:extLst>
      <p:ext uri="{BB962C8B-B14F-4D97-AF65-F5344CB8AC3E}">
        <p14:creationId xmlns:p14="http://schemas.microsoft.com/office/powerpoint/2010/main" val="16486894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0220A-971F-CAED-14AC-C7C46CE9DA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A75DA4-C28F-912A-D6E6-5258B3508AEB}"/>
              </a:ext>
            </a:extLst>
          </p:cNvPr>
          <p:cNvSpPr>
            <a:spLocks noGrp="1"/>
          </p:cNvSpPr>
          <p:nvPr>
            <p:ph type="title"/>
          </p:nvPr>
        </p:nvSpPr>
        <p:spPr/>
        <p:txBody>
          <a:bodyPr/>
          <a:lstStyle/>
          <a:p>
            <a:r>
              <a:rPr lang="en-US" dirty="0"/>
              <a:t>Processes of Project Scope Management</a:t>
            </a:r>
          </a:p>
        </p:txBody>
      </p:sp>
      <p:sp>
        <p:nvSpPr>
          <p:cNvPr id="3" name="Content Placeholder 2">
            <a:extLst>
              <a:ext uri="{FF2B5EF4-FFF2-40B4-BE49-F238E27FC236}">
                <a16:creationId xmlns:a16="http://schemas.microsoft.com/office/drawing/2014/main" id="{ACAD572C-BBE9-B377-4454-45BFFB29879E}"/>
              </a:ext>
            </a:extLst>
          </p:cNvPr>
          <p:cNvSpPr>
            <a:spLocks noGrp="1"/>
          </p:cNvSpPr>
          <p:nvPr>
            <p:ph idx="1"/>
          </p:nvPr>
        </p:nvSpPr>
        <p:spPr/>
        <p:txBody>
          <a:bodyPr>
            <a:normAutofit/>
          </a:bodyPr>
          <a:lstStyle/>
          <a:p>
            <a:pPr marL="0" indent="0">
              <a:buNone/>
            </a:pPr>
            <a:r>
              <a:rPr lang="en-US" b="1" dirty="0"/>
              <a:t>Validate Scope</a:t>
            </a:r>
          </a:p>
          <a:p>
            <a:r>
              <a:rPr lang="en-US" b="1" dirty="0"/>
              <a:t>Purpose</a:t>
            </a:r>
            <a:r>
              <a:rPr lang="en-US" dirty="0"/>
              <a:t>: Obtain stakeholder acceptance of completed deliverables.</a:t>
            </a:r>
          </a:p>
          <a:p>
            <a:pPr>
              <a:buFont typeface="Arial" panose="020B0604020202020204" pitchFamily="34" charset="0"/>
              <a:buChar char="•"/>
            </a:pPr>
            <a:r>
              <a:rPr lang="en-US" b="1" dirty="0"/>
              <a:t>Inputs</a:t>
            </a:r>
            <a:r>
              <a:rPr lang="en-US" dirty="0"/>
              <a:t>: Verified deliverables, Scope Baseline.</a:t>
            </a:r>
          </a:p>
          <a:p>
            <a:pPr>
              <a:buFont typeface="Arial" panose="020B0604020202020204" pitchFamily="34" charset="0"/>
              <a:buChar char="•"/>
            </a:pPr>
            <a:r>
              <a:rPr lang="en-US" b="1" dirty="0"/>
              <a:t>Tools &amp; Techniques</a:t>
            </a:r>
            <a:r>
              <a:rPr lang="en-US" dirty="0"/>
              <a:t>: Inspection, decision-making.</a:t>
            </a:r>
          </a:p>
          <a:p>
            <a:pPr>
              <a:buFont typeface="Arial" panose="020B0604020202020204" pitchFamily="34" charset="0"/>
              <a:buChar char="•"/>
            </a:pPr>
            <a:r>
              <a:rPr lang="en-US" b="1" dirty="0"/>
              <a:t>Outputs</a:t>
            </a:r>
            <a:r>
              <a:rPr lang="en-US" dirty="0"/>
              <a:t>: Accepted deliverables, Change Requests.</a:t>
            </a:r>
          </a:p>
          <a:p>
            <a:r>
              <a:rPr lang="en-US" b="1" dirty="0"/>
              <a:t>Example</a:t>
            </a:r>
            <a:r>
              <a:rPr lang="en-US" dirty="0"/>
              <a:t>:</a:t>
            </a:r>
            <a:br>
              <a:rPr lang="en-US" dirty="0"/>
            </a:br>
            <a:r>
              <a:rPr lang="en-US" dirty="0"/>
              <a:t>After UAT (User Acceptance Testing), stakeholders review the e-commerce website features. They approve the deliverables except for the search functionality, which needs modification.</a:t>
            </a:r>
          </a:p>
        </p:txBody>
      </p:sp>
    </p:spTree>
    <p:extLst>
      <p:ext uri="{BB962C8B-B14F-4D97-AF65-F5344CB8AC3E}">
        <p14:creationId xmlns:p14="http://schemas.microsoft.com/office/powerpoint/2010/main" val="3505375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1218-74C5-AFD7-4FF0-1B2066E03AF7}"/>
              </a:ext>
            </a:extLst>
          </p:cNvPr>
          <p:cNvSpPr>
            <a:spLocks noGrp="1"/>
          </p:cNvSpPr>
          <p:nvPr>
            <p:ph type="title"/>
          </p:nvPr>
        </p:nvSpPr>
        <p:spPr/>
        <p:txBody>
          <a:bodyPr/>
          <a:lstStyle/>
          <a:p>
            <a:r>
              <a:rPr lang="en-US" dirty="0"/>
              <a:t>Example: Project Scope</a:t>
            </a:r>
          </a:p>
        </p:txBody>
      </p:sp>
      <p:sp>
        <p:nvSpPr>
          <p:cNvPr id="3" name="Content Placeholder 2">
            <a:extLst>
              <a:ext uri="{FF2B5EF4-FFF2-40B4-BE49-F238E27FC236}">
                <a16:creationId xmlns:a16="http://schemas.microsoft.com/office/drawing/2014/main" id="{C2F1D441-AE41-1D5A-1031-9BFF28F2DC88}"/>
              </a:ext>
            </a:extLst>
          </p:cNvPr>
          <p:cNvSpPr>
            <a:spLocks noGrp="1"/>
          </p:cNvSpPr>
          <p:nvPr>
            <p:ph idx="1"/>
          </p:nvPr>
        </p:nvSpPr>
        <p:spPr/>
        <p:txBody>
          <a:bodyPr>
            <a:normAutofit fontScale="55000" lnSpcReduction="20000"/>
          </a:bodyPr>
          <a:lstStyle/>
          <a:p>
            <a:pPr marL="0" indent="0">
              <a:buNone/>
            </a:pPr>
            <a:r>
              <a:rPr lang="en-US" b="1" dirty="0"/>
              <a:t>Project: Development of an E-Commerce Website</a:t>
            </a:r>
          </a:p>
          <a:p>
            <a:pPr>
              <a:buFont typeface="+mj-lt"/>
              <a:buAutoNum type="arabicPeriod"/>
            </a:pPr>
            <a:r>
              <a:rPr lang="en-US" b="1" dirty="0"/>
              <a:t>Objectives</a:t>
            </a:r>
            <a:r>
              <a:rPr lang="en-US" dirty="0"/>
              <a:t>: </a:t>
            </a:r>
          </a:p>
          <a:p>
            <a:pPr marL="742950" lvl="1" indent="-285750">
              <a:buFont typeface="+mj-lt"/>
              <a:buAutoNum type="arabicPeriod"/>
            </a:pPr>
            <a:r>
              <a:rPr lang="en-US" dirty="0"/>
              <a:t>Launch an e-commerce website for selling fashion apparel within 6 months.</a:t>
            </a:r>
          </a:p>
          <a:p>
            <a:pPr>
              <a:buFont typeface="+mj-lt"/>
              <a:buAutoNum type="arabicPeriod"/>
            </a:pPr>
            <a:r>
              <a:rPr lang="en-US" b="1" dirty="0"/>
              <a:t>Deliverables</a:t>
            </a:r>
            <a:r>
              <a:rPr lang="en-US" dirty="0"/>
              <a:t>: </a:t>
            </a:r>
          </a:p>
          <a:p>
            <a:pPr marL="742950" lvl="1" indent="-285750">
              <a:buFont typeface="+mj-lt"/>
              <a:buAutoNum type="arabicPeriod"/>
            </a:pPr>
            <a:r>
              <a:rPr lang="en-US" dirty="0"/>
              <a:t>Fully functional e-commerce platform.</a:t>
            </a:r>
          </a:p>
          <a:p>
            <a:pPr marL="742950" lvl="1" indent="-285750">
              <a:buFont typeface="+mj-lt"/>
              <a:buAutoNum type="arabicPeriod"/>
            </a:pPr>
            <a:r>
              <a:rPr lang="en-US" dirty="0"/>
              <a:t>User interface with product catalog, search functionality, and shopping cart.</a:t>
            </a:r>
          </a:p>
          <a:p>
            <a:pPr marL="742950" lvl="1" indent="-285750">
              <a:buFont typeface="+mj-lt"/>
              <a:buAutoNum type="arabicPeriod"/>
            </a:pPr>
            <a:r>
              <a:rPr lang="en-US" dirty="0"/>
              <a:t>Secure payment gateway integration.</a:t>
            </a:r>
          </a:p>
          <a:p>
            <a:pPr marL="742950" lvl="1" indent="-285750">
              <a:buFont typeface="+mj-lt"/>
              <a:buAutoNum type="arabicPeriod"/>
            </a:pPr>
            <a:r>
              <a:rPr lang="en-US" dirty="0"/>
              <a:t>Admin panel for inventory and order management.</a:t>
            </a:r>
          </a:p>
          <a:p>
            <a:pPr>
              <a:buFont typeface="+mj-lt"/>
              <a:buAutoNum type="arabicPeriod"/>
            </a:pPr>
            <a:r>
              <a:rPr lang="en-US" b="1" dirty="0"/>
              <a:t>Requirements</a:t>
            </a:r>
            <a:r>
              <a:rPr lang="en-US" dirty="0"/>
              <a:t>: </a:t>
            </a:r>
          </a:p>
          <a:p>
            <a:pPr marL="742950" lvl="1" indent="-285750">
              <a:buFont typeface="+mj-lt"/>
              <a:buAutoNum type="arabicPeriod"/>
            </a:pPr>
            <a:r>
              <a:rPr lang="en-US" dirty="0"/>
              <a:t>Support for 1,000 concurrent users.</a:t>
            </a:r>
          </a:p>
          <a:p>
            <a:pPr marL="742950" lvl="1" indent="-285750">
              <a:buFont typeface="+mj-lt"/>
              <a:buAutoNum type="arabicPeriod"/>
            </a:pPr>
            <a:r>
              <a:rPr lang="en-US" dirty="0"/>
              <a:t>Responsive design for mobile and desktop users.</a:t>
            </a:r>
          </a:p>
          <a:p>
            <a:pPr marL="742950" lvl="1" indent="-285750">
              <a:buFont typeface="+mj-lt"/>
              <a:buAutoNum type="arabicPeriod"/>
            </a:pPr>
            <a:r>
              <a:rPr lang="en-US" dirty="0"/>
              <a:t>Compliance with GDPR and PCI DSS standards.</a:t>
            </a:r>
          </a:p>
          <a:p>
            <a:pPr>
              <a:buFont typeface="+mj-lt"/>
              <a:buAutoNum type="arabicPeriod"/>
            </a:pPr>
            <a:r>
              <a:rPr lang="en-US" b="1" dirty="0"/>
              <a:t>Boundaries</a:t>
            </a:r>
            <a:r>
              <a:rPr lang="en-US" dirty="0"/>
              <a:t>: </a:t>
            </a:r>
          </a:p>
          <a:p>
            <a:pPr marL="742950" lvl="1" indent="-285750">
              <a:buFont typeface="+mj-lt"/>
              <a:buAutoNum type="arabicPeriod"/>
            </a:pPr>
            <a:r>
              <a:rPr lang="en-US" b="1" dirty="0"/>
              <a:t>In-scope</a:t>
            </a:r>
            <a:r>
              <a:rPr lang="en-US" dirty="0"/>
              <a:t>: </a:t>
            </a:r>
          </a:p>
          <a:p>
            <a:pPr marL="1143000" lvl="2" indent="-228600">
              <a:buFont typeface="+mj-lt"/>
              <a:buAutoNum type="arabicPeriod"/>
            </a:pPr>
            <a:r>
              <a:rPr lang="en-US" dirty="0"/>
              <a:t>Website development and testing.</a:t>
            </a:r>
          </a:p>
          <a:p>
            <a:pPr marL="1143000" lvl="2" indent="-228600">
              <a:buFont typeface="+mj-lt"/>
              <a:buAutoNum type="arabicPeriod"/>
            </a:pPr>
            <a:r>
              <a:rPr lang="en-US" dirty="0"/>
              <a:t>Deployment on a cloud server.</a:t>
            </a:r>
          </a:p>
          <a:p>
            <a:pPr marL="1143000" lvl="2" indent="-228600">
              <a:buFont typeface="+mj-lt"/>
              <a:buAutoNum type="arabicPeriod"/>
            </a:pPr>
            <a:r>
              <a:rPr lang="en-US" dirty="0"/>
              <a:t>Staff training for admin panel use.</a:t>
            </a:r>
          </a:p>
          <a:p>
            <a:pPr marL="742950" lvl="1" indent="-285750">
              <a:buFont typeface="+mj-lt"/>
              <a:buAutoNum type="arabicPeriod"/>
            </a:pPr>
            <a:r>
              <a:rPr lang="en-US" b="1" dirty="0"/>
              <a:t>Out-of-scope</a:t>
            </a:r>
            <a:r>
              <a:rPr lang="en-US" dirty="0"/>
              <a:t>: </a:t>
            </a:r>
          </a:p>
          <a:p>
            <a:pPr marL="1143000" lvl="2" indent="-228600">
              <a:buFont typeface="+mj-lt"/>
              <a:buAutoNum type="arabicPeriod"/>
            </a:pPr>
            <a:r>
              <a:rPr lang="en-US" dirty="0"/>
              <a:t>Marketing or advertising strategies.</a:t>
            </a:r>
          </a:p>
          <a:p>
            <a:pPr marL="1143000" lvl="2" indent="-228600">
              <a:buFont typeface="+mj-lt"/>
              <a:buAutoNum type="arabicPeriod"/>
            </a:pPr>
            <a:r>
              <a:rPr lang="en-US" dirty="0"/>
              <a:t>Post-launch customer support.</a:t>
            </a:r>
          </a:p>
          <a:p>
            <a:endParaRPr lang="en-US" dirty="0"/>
          </a:p>
        </p:txBody>
      </p:sp>
    </p:spTree>
    <p:extLst>
      <p:ext uri="{BB962C8B-B14F-4D97-AF65-F5344CB8AC3E}">
        <p14:creationId xmlns:p14="http://schemas.microsoft.com/office/powerpoint/2010/main" val="22395132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74731-4FCA-3C30-1378-6C078A1DB6E5}"/>
              </a:ext>
            </a:extLst>
          </p:cNvPr>
          <p:cNvSpPr>
            <a:spLocks noGrp="1"/>
          </p:cNvSpPr>
          <p:nvPr>
            <p:ph type="title"/>
          </p:nvPr>
        </p:nvSpPr>
        <p:spPr/>
        <p:txBody>
          <a:bodyPr/>
          <a:lstStyle/>
          <a:p>
            <a:r>
              <a:rPr lang="en-US" dirty="0"/>
              <a:t>Accepted Deliverables</a:t>
            </a:r>
          </a:p>
        </p:txBody>
      </p:sp>
      <p:sp>
        <p:nvSpPr>
          <p:cNvPr id="3" name="Content Placeholder 2">
            <a:extLst>
              <a:ext uri="{FF2B5EF4-FFF2-40B4-BE49-F238E27FC236}">
                <a16:creationId xmlns:a16="http://schemas.microsoft.com/office/drawing/2014/main" id="{9A421BC9-593F-1AD1-82F1-4B9D2092C74A}"/>
              </a:ext>
            </a:extLst>
          </p:cNvPr>
          <p:cNvSpPr>
            <a:spLocks noGrp="1"/>
          </p:cNvSpPr>
          <p:nvPr>
            <p:ph idx="1"/>
          </p:nvPr>
        </p:nvSpPr>
        <p:spPr/>
        <p:txBody>
          <a:bodyPr>
            <a:normAutofit fontScale="85000" lnSpcReduction="20000"/>
          </a:bodyPr>
          <a:lstStyle/>
          <a:p>
            <a:r>
              <a:rPr lang="en-US" b="1" dirty="0"/>
              <a:t>Accepted deliverables</a:t>
            </a:r>
            <a:r>
              <a:rPr lang="en-US" dirty="0"/>
              <a:t> are the outputs or results of the project work that have been reviewed and approved by the relevant stakeholders, typically the project sponsor or customer. </a:t>
            </a:r>
          </a:p>
          <a:p>
            <a:r>
              <a:rPr lang="en-US" dirty="0"/>
              <a:t>These deliverables have passed all criteria defined in the project scope and quality standards.</a:t>
            </a:r>
          </a:p>
          <a:p>
            <a:r>
              <a:rPr lang="en-US" b="1" dirty="0"/>
              <a:t>Examples:</a:t>
            </a:r>
          </a:p>
          <a:p>
            <a:pPr>
              <a:buFont typeface="Arial" panose="020B0604020202020204" pitchFamily="34" charset="0"/>
              <a:buChar char="•"/>
            </a:pPr>
            <a:r>
              <a:rPr lang="en-US" b="1" dirty="0"/>
              <a:t>Construction Project</a:t>
            </a:r>
            <a:r>
              <a:rPr lang="en-US" dirty="0"/>
              <a:t>: In a construction project, after the building is completed, the deliverables (like a finished building) are reviewed and accepted by the client or stakeholders. If the building meets the project’s scope, it is considered an accepted deliverable.</a:t>
            </a:r>
          </a:p>
          <a:p>
            <a:pPr>
              <a:buFont typeface="Arial" panose="020B0604020202020204" pitchFamily="34" charset="0"/>
              <a:buChar char="•"/>
            </a:pPr>
            <a:r>
              <a:rPr lang="en-US" b="1" dirty="0"/>
              <a:t>Software Development Project</a:t>
            </a:r>
            <a:r>
              <a:rPr lang="en-US" dirty="0"/>
              <a:t>: After completing a software application, the project team conducts testing, and the final version of the software, which meets the functional and non-functional requirements, is accepted by the client or end-user as an approved deliverable.</a:t>
            </a:r>
          </a:p>
          <a:p>
            <a:endParaRPr lang="en-US" dirty="0"/>
          </a:p>
        </p:txBody>
      </p:sp>
    </p:spTree>
    <p:extLst>
      <p:ext uri="{BB962C8B-B14F-4D97-AF65-F5344CB8AC3E}">
        <p14:creationId xmlns:p14="http://schemas.microsoft.com/office/powerpoint/2010/main" val="24096002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C1FD1-1A3D-BBE4-3E79-E1B4981FF3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E77501-CF6B-E89E-D119-325DBA95C04D}"/>
              </a:ext>
            </a:extLst>
          </p:cNvPr>
          <p:cNvSpPr>
            <a:spLocks noGrp="1"/>
          </p:cNvSpPr>
          <p:nvPr>
            <p:ph type="title"/>
          </p:nvPr>
        </p:nvSpPr>
        <p:spPr/>
        <p:txBody>
          <a:bodyPr/>
          <a:lstStyle/>
          <a:p>
            <a:r>
              <a:rPr lang="en-US" dirty="0"/>
              <a:t>Change Requests</a:t>
            </a:r>
          </a:p>
        </p:txBody>
      </p:sp>
      <p:sp>
        <p:nvSpPr>
          <p:cNvPr id="3" name="Content Placeholder 2">
            <a:extLst>
              <a:ext uri="{FF2B5EF4-FFF2-40B4-BE49-F238E27FC236}">
                <a16:creationId xmlns:a16="http://schemas.microsoft.com/office/drawing/2014/main" id="{4B539806-0594-4644-246A-C0F6E4F24A5E}"/>
              </a:ext>
            </a:extLst>
          </p:cNvPr>
          <p:cNvSpPr>
            <a:spLocks noGrp="1"/>
          </p:cNvSpPr>
          <p:nvPr>
            <p:ph idx="1"/>
          </p:nvPr>
        </p:nvSpPr>
        <p:spPr/>
        <p:txBody>
          <a:bodyPr>
            <a:normAutofit/>
          </a:bodyPr>
          <a:lstStyle/>
          <a:p>
            <a:r>
              <a:rPr lang="en-US" b="1" dirty="0"/>
              <a:t>Change requests</a:t>
            </a:r>
            <a:r>
              <a:rPr lang="en-US" dirty="0"/>
              <a:t> are formal proposals to alter the project’s scope, schedule, budget, or any other aspect of the project management plan.</a:t>
            </a:r>
          </a:p>
          <a:p>
            <a:r>
              <a:rPr lang="en-US" dirty="0"/>
              <a:t> Change requests arise due to unforeseen circumstances, new opportunities, stakeholder requests, or errors identified in the execution phase. </a:t>
            </a:r>
          </a:p>
          <a:p>
            <a:r>
              <a:rPr lang="en-US" dirty="0"/>
              <a:t>These requests are processed through formal review and approval processes.</a:t>
            </a:r>
          </a:p>
        </p:txBody>
      </p:sp>
    </p:spTree>
    <p:extLst>
      <p:ext uri="{BB962C8B-B14F-4D97-AF65-F5344CB8AC3E}">
        <p14:creationId xmlns:p14="http://schemas.microsoft.com/office/powerpoint/2010/main" val="29881108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F51BC0-7E7E-6285-3DC8-7FB4C95839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A0F1D4-798E-C92C-8CB9-54C48195EF32}"/>
              </a:ext>
            </a:extLst>
          </p:cNvPr>
          <p:cNvSpPr>
            <a:spLocks noGrp="1"/>
          </p:cNvSpPr>
          <p:nvPr>
            <p:ph type="title"/>
          </p:nvPr>
        </p:nvSpPr>
        <p:spPr/>
        <p:txBody>
          <a:bodyPr/>
          <a:lstStyle/>
          <a:p>
            <a:r>
              <a:rPr lang="en-US" dirty="0"/>
              <a:t>Change Requests</a:t>
            </a:r>
          </a:p>
        </p:txBody>
      </p:sp>
      <p:sp>
        <p:nvSpPr>
          <p:cNvPr id="3" name="Content Placeholder 2">
            <a:extLst>
              <a:ext uri="{FF2B5EF4-FFF2-40B4-BE49-F238E27FC236}">
                <a16:creationId xmlns:a16="http://schemas.microsoft.com/office/drawing/2014/main" id="{371943F5-0203-5710-EF38-D6B2D4D21E6B}"/>
              </a:ext>
            </a:extLst>
          </p:cNvPr>
          <p:cNvSpPr>
            <a:spLocks noGrp="1"/>
          </p:cNvSpPr>
          <p:nvPr>
            <p:ph idx="1"/>
          </p:nvPr>
        </p:nvSpPr>
        <p:spPr/>
        <p:txBody>
          <a:bodyPr>
            <a:normAutofit/>
          </a:bodyPr>
          <a:lstStyle/>
          <a:p>
            <a:pPr marL="0" indent="0">
              <a:buNone/>
            </a:pPr>
            <a:r>
              <a:rPr lang="en-US" b="1" dirty="0"/>
              <a:t>Types of Change Requests:</a:t>
            </a:r>
          </a:p>
          <a:p>
            <a:pPr>
              <a:buFont typeface="Arial" panose="020B0604020202020204" pitchFamily="34" charset="0"/>
              <a:buChar char="•"/>
            </a:pPr>
            <a:r>
              <a:rPr lang="en-US" b="1" dirty="0"/>
              <a:t>Scope Change Requests</a:t>
            </a:r>
            <a:r>
              <a:rPr lang="en-US" dirty="0"/>
              <a:t>: Modifications to the project scope (e.g., adding or removing features in a product).</a:t>
            </a:r>
          </a:p>
          <a:p>
            <a:pPr>
              <a:buFont typeface="Arial" panose="020B0604020202020204" pitchFamily="34" charset="0"/>
              <a:buChar char="•"/>
            </a:pPr>
            <a:r>
              <a:rPr lang="en-US" b="1" dirty="0"/>
              <a:t>Schedule Change Requests</a:t>
            </a:r>
            <a:r>
              <a:rPr lang="en-US" dirty="0"/>
              <a:t>: Modifications to the project timeline (e.g., extending or reducing deadlines).</a:t>
            </a:r>
          </a:p>
          <a:p>
            <a:pPr>
              <a:buFont typeface="Arial" panose="020B0604020202020204" pitchFamily="34" charset="0"/>
              <a:buChar char="•"/>
            </a:pPr>
            <a:r>
              <a:rPr lang="en-US" b="1" dirty="0"/>
              <a:t>Cost Change Requests</a:t>
            </a:r>
            <a:r>
              <a:rPr lang="en-US" dirty="0"/>
              <a:t>: Modifications to the project budget (e.g., reallocating or increasing funding).</a:t>
            </a:r>
          </a:p>
          <a:p>
            <a:pPr>
              <a:buFont typeface="Arial" panose="020B0604020202020204" pitchFamily="34" charset="0"/>
              <a:buChar char="•"/>
            </a:pPr>
            <a:r>
              <a:rPr lang="en-US" b="1" dirty="0"/>
              <a:t>Quality Change Requests</a:t>
            </a:r>
            <a:r>
              <a:rPr lang="en-US" dirty="0"/>
              <a:t>: Modifications to quality standards, testing methods, or acceptance criteria.</a:t>
            </a:r>
          </a:p>
          <a:p>
            <a:endParaRPr lang="en-US" dirty="0"/>
          </a:p>
        </p:txBody>
      </p:sp>
    </p:spTree>
    <p:extLst>
      <p:ext uri="{BB962C8B-B14F-4D97-AF65-F5344CB8AC3E}">
        <p14:creationId xmlns:p14="http://schemas.microsoft.com/office/powerpoint/2010/main" val="21956209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D53E0-A01C-4DF9-6E29-378751F2FAFB}"/>
              </a:ext>
            </a:extLst>
          </p:cNvPr>
          <p:cNvSpPr>
            <a:spLocks noGrp="1"/>
          </p:cNvSpPr>
          <p:nvPr>
            <p:ph type="title"/>
          </p:nvPr>
        </p:nvSpPr>
        <p:spPr/>
        <p:txBody>
          <a:bodyPr/>
          <a:lstStyle/>
          <a:p>
            <a:r>
              <a:rPr lang="en-US" dirty="0"/>
              <a:t>Change Requests</a:t>
            </a:r>
          </a:p>
        </p:txBody>
      </p:sp>
      <p:sp>
        <p:nvSpPr>
          <p:cNvPr id="3" name="Content Placeholder 2">
            <a:extLst>
              <a:ext uri="{FF2B5EF4-FFF2-40B4-BE49-F238E27FC236}">
                <a16:creationId xmlns:a16="http://schemas.microsoft.com/office/drawing/2014/main" id="{C570CEBC-300B-29DF-27B4-0113C37D0BE3}"/>
              </a:ext>
            </a:extLst>
          </p:cNvPr>
          <p:cNvSpPr>
            <a:spLocks noGrp="1"/>
          </p:cNvSpPr>
          <p:nvPr>
            <p:ph idx="1"/>
          </p:nvPr>
        </p:nvSpPr>
        <p:spPr/>
        <p:txBody>
          <a:bodyPr>
            <a:normAutofit/>
          </a:bodyPr>
          <a:lstStyle/>
          <a:p>
            <a:pPr marL="0" indent="0">
              <a:buNone/>
            </a:pPr>
            <a:r>
              <a:rPr lang="en-US" b="1" dirty="0"/>
              <a:t>Examples:</a:t>
            </a:r>
          </a:p>
          <a:p>
            <a:pPr>
              <a:buFont typeface="Arial" panose="020B0604020202020204" pitchFamily="34" charset="0"/>
              <a:buChar char="•"/>
            </a:pPr>
            <a:r>
              <a:rPr lang="en-US" b="1" dirty="0"/>
              <a:t>Product Development Project</a:t>
            </a:r>
            <a:r>
              <a:rPr lang="en-US" dirty="0"/>
              <a:t>: The client requests additional features to be included in a software product after seeing a demo of the initial version. The project manager submits a change request to modify the scope, budget, and timeline to include the new features.</a:t>
            </a:r>
          </a:p>
          <a:p>
            <a:pPr>
              <a:buFont typeface="Arial" panose="020B0604020202020204" pitchFamily="34" charset="0"/>
              <a:buChar char="•"/>
            </a:pPr>
            <a:r>
              <a:rPr lang="en-US" b="1" dirty="0"/>
              <a:t>Construction Project</a:t>
            </a:r>
            <a:r>
              <a:rPr lang="en-US" dirty="0"/>
              <a:t>: During the construction of a building, the client requests a change in the design of the building's exterior. The project manager creates a change request that impacts both the scope (design) and cost, which must be reviewed and approved by the stakeholders before proceeding.</a:t>
            </a:r>
          </a:p>
          <a:p>
            <a:endParaRPr lang="en-US" dirty="0"/>
          </a:p>
        </p:txBody>
      </p:sp>
    </p:spTree>
    <p:extLst>
      <p:ext uri="{BB962C8B-B14F-4D97-AF65-F5344CB8AC3E}">
        <p14:creationId xmlns:p14="http://schemas.microsoft.com/office/powerpoint/2010/main" val="33248721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4B998-ABC3-4BBE-33BF-76C51F6F4D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8948C9-9E9C-BCDE-6D78-12E7AED7AE31}"/>
              </a:ext>
            </a:extLst>
          </p:cNvPr>
          <p:cNvSpPr>
            <a:spLocks noGrp="1"/>
          </p:cNvSpPr>
          <p:nvPr>
            <p:ph type="title"/>
          </p:nvPr>
        </p:nvSpPr>
        <p:spPr/>
        <p:txBody>
          <a:bodyPr/>
          <a:lstStyle/>
          <a:p>
            <a:r>
              <a:rPr lang="en-US" dirty="0"/>
              <a:t>Processes of Project Scope </a:t>
            </a:r>
            <a:r>
              <a:rPr lang="en-US" dirty="0" err="1"/>
              <a:t>Managment</a:t>
            </a:r>
            <a:endParaRPr lang="en-US" dirty="0"/>
          </a:p>
        </p:txBody>
      </p:sp>
      <p:sp>
        <p:nvSpPr>
          <p:cNvPr id="3" name="Content Placeholder 2">
            <a:extLst>
              <a:ext uri="{FF2B5EF4-FFF2-40B4-BE49-F238E27FC236}">
                <a16:creationId xmlns:a16="http://schemas.microsoft.com/office/drawing/2014/main" id="{4CB0598F-2DC5-AD63-561C-726568AE1A40}"/>
              </a:ext>
            </a:extLst>
          </p:cNvPr>
          <p:cNvSpPr>
            <a:spLocks noGrp="1"/>
          </p:cNvSpPr>
          <p:nvPr>
            <p:ph idx="1"/>
          </p:nvPr>
        </p:nvSpPr>
        <p:spPr/>
        <p:txBody>
          <a:bodyPr>
            <a:normAutofit fontScale="92500"/>
          </a:bodyPr>
          <a:lstStyle/>
          <a:p>
            <a:pPr marL="0" indent="0">
              <a:buNone/>
            </a:pPr>
            <a:r>
              <a:rPr lang="en-US" b="1" dirty="0"/>
              <a:t>Control Scope</a:t>
            </a:r>
          </a:p>
          <a:p>
            <a:r>
              <a:rPr lang="en-US" b="1" dirty="0"/>
              <a:t>Purpose</a:t>
            </a:r>
            <a:r>
              <a:rPr lang="en-US" dirty="0"/>
              <a:t>: Monitor and control changes to the project scope.</a:t>
            </a:r>
          </a:p>
          <a:p>
            <a:pPr>
              <a:buFont typeface="Arial" panose="020B0604020202020204" pitchFamily="34" charset="0"/>
              <a:buChar char="•"/>
            </a:pPr>
            <a:r>
              <a:rPr lang="en-US" b="1" dirty="0"/>
              <a:t>Inputs</a:t>
            </a:r>
            <a:r>
              <a:rPr lang="en-US" dirty="0"/>
              <a:t>: Scope Baseline, Project management plan, Work performance data.</a:t>
            </a:r>
          </a:p>
          <a:p>
            <a:pPr>
              <a:buFont typeface="Arial" panose="020B0604020202020204" pitchFamily="34" charset="0"/>
              <a:buChar char="•"/>
            </a:pPr>
            <a:r>
              <a:rPr lang="en-US" b="1" dirty="0"/>
              <a:t>Tools &amp; Techniques</a:t>
            </a:r>
            <a:r>
              <a:rPr lang="en-US" dirty="0"/>
              <a:t>: Variance analysis, change control.</a:t>
            </a:r>
          </a:p>
          <a:p>
            <a:pPr>
              <a:buFont typeface="Arial" panose="020B0604020202020204" pitchFamily="34" charset="0"/>
              <a:buChar char="•"/>
            </a:pPr>
            <a:r>
              <a:rPr lang="en-US" b="1" dirty="0"/>
              <a:t>Outputs</a:t>
            </a:r>
            <a:r>
              <a:rPr lang="en-US" dirty="0"/>
              <a:t>: Work performance information, Change Requests, Scope updates.</a:t>
            </a:r>
          </a:p>
          <a:p>
            <a:r>
              <a:rPr lang="en-US" b="1" dirty="0"/>
              <a:t>Example</a:t>
            </a:r>
            <a:r>
              <a:rPr lang="en-US" dirty="0"/>
              <a:t>:</a:t>
            </a:r>
            <a:br>
              <a:rPr lang="en-US" dirty="0"/>
            </a:br>
            <a:r>
              <a:rPr lang="en-US" dirty="0"/>
              <a:t>A stakeholder requests adding a wish list feature post-scope approval. The </a:t>
            </a:r>
            <a:r>
              <a:rPr lang="en-US" b="1" dirty="0"/>
              <a:t>Change Control Process</a:t>
            </a:r>
            <a:r>
              <a:rPr lang="en-US" dirty="0"/>
              <a:t> evaluates its impact on time and budget before approval.</a:t>
            </a:r>
          </a:p>
        </p:txBody>
      </p:sp>
    </p:spTree>
    <p:extLst>
      <p:ext uri="{BB962C8B-B14F-4D97-AF65-F5344CB8AC3E}">
        <p14:creationId xmlns:p14="http://schemas.microsoft.com/office/powerpoint/2010/main" val="7498207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0E99C-9278-FD20-E28A-9D4DB8CB0E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ECA131-8563-AC17-E743-8AAAB187C341}"/>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52E73FD9-BFD1-EDB1-A49F-1E793E8B3607}"/>
              </a:ext>
            </a:extLst>
          </p:cNvPr>
          <p:cNvSpPr>
            <a:spLocks noGrp="1"/>
          </p:cNvSpPr>
          <p:nvPr>
            <p:ph idx="1"/>
          </p:nvPr>
        </p:nvSpPr>
        <p:spPr/>
        <p:txBody>
          <a:bodyPr>
            <a:normAutofit fontScale="85000" lnSpcReduction="20000"/>
          </a:bodyPr>
          <a:lstStyle/>
          <a:p>
            <a:pPr marL="0" indent="0">
              <a:buNone/>
            </a:pPr>
            <a:r>
              <a:rPr lang="en-US" b="1" dirty="0"/>
              <a:t>Project: Develop an E-commerce Website</a:t>
            </a:r>
          </a:p>
          <a:p>
            <a:pPr>
              <a:buFont typeface="+mj-lt"/>
              <a:buAutoNum type="arabicPeriod"/>
            </a:pPr>
            <a:r>
              <a:rPr lang="en-US" b="1" dirty="0"/>
              <a:t>Plan Scope Management</a:t>
            </a:r>
            <a:r>
              <a:rPr lang="en-US" dirty="0"/>
              <a:t>: </a:t>
            </a:r>
          </a:p>
          <a:p>
            <a:pPr marL="742950" lvl="1" indent="-285750">
              <a:buFont typeface="+mj-lt"/>
              <a:buAutoNum type="arabicPeriod"/>
            </a:pPr>
            <a:r>
              <a:rPr lang="en-US" dirty="0"/>
              <a:t>Scope and requirements will be documented using interviews and prototypes.</a:t>
            </a:r>
          </a:p>
          <a:p>
            <a:pPr>
              <a:buFont typeface="+mj-lt"/>
              <a:buAutoNum type="arabicPeriod"/>
            </a:pPr>
            <a:r>
              <a:rPr lang="en-US" b="1" dirty="0"/>
              <a:t>Collect Requirements</a:t>
            </a:r>
            <a:r>
              <a:rPr lang="en-US" dirty="0"/>
              <a:t>: </a:t>
            </a:r>
          </a:p>
          <a:p>
            <a:pPr marL="742950" lvl="1" indent="-285750">
              <a:buFont typeface="+mj-lt"/>
              <a:buAutoNum type="arabicPeriod"/>
            </a:pPr>
            <a:r>
              <a:rPr lang="en-US" dirty="0"/>
              <a:t>Customers request user-friendly navigation, secure payments, and admin panel.</a:t>
            </a:r>
          </a:p>
          <a:p>
            <a:pPr>
              <a:buFont typeface="+mj-lt"/>
              <a:buAutoNum type="arabicPeriod"/>
            </a:pPr>
            <a:r>
              <a:rPr lang="en-US" b="1" dirty="0"/>
              <a:t>Define Scope</a:t>
            </a:r>
            <a:r>
              <a:rPr lang="en-US" dirty="0"/>
              <a:t>: </a:t>
            </a:r>
          </a:p>
          <a:p>
            <a:pPr marL="742950" lvl="1" indent="-285750">
              <a:buFont typeface="+mj-lt"/>
              <a:buAutoNum type="arabicPeriod"/>
            </a:pPr>
            <a:r>
              <a:rPr lang="en-US" dirty="0"/>
              <a:t>Scope includes website features but excludes marketing strategies.</a:t>
            </a:r>
          </a:p>
          <a:p>
            <a:pPr>
              <a:buFont typeface="+mj-lt"/>
              <a:buAutoNum type="arabicPeriod"/>
            </a:pPr>
            <a:r>
              <a:rPr lang="en-US" b="1" dirty="0"/>
              <a:t>Create WBS</a:t>
            </a:r>
            <a:r>
              <a:rPr lang="en-US" dirty="0"/>
              <a:t>: </a:t>
            </a:r>
          </a:p>
          <a:p>
            <a:pPr marL="742950" lvl="1" indent="-285750">
              <a:buFont typeface="+mj-lt"/>
              <a:buAutoNum type="arabicPeriod"/>
            </a:pPr>
            <a:r>
              <a:rPr lang="en-US" dirty="0"/>
              <a:t>Divide tasks: Design homepage, create product catalog, and integrate payment gateway.</a:t>
            </a:r>
          </a:p>
          <a:p>
            <a:pPr>
              <a:buFont typeface="+mj-lt"/>
              <a:buAutoNum type="arabicPeriod"/>
            </a:pPr>
            <a:r>
              <a:rPr lang="en-US" b="1" dirty="0"/>
              <a:t>Validate Scope</a:t>
            </a:r>
            <a:r>
              <a:rPr lang="en-US" dirty="0"/>
              <a:t>: </a:t>
            </a:r>
          </a:p>
          <a:p>
            <a:pPr marL="742950" lvl="1" indent="-285750">
              <a:buFont typeface="+mj-lt"/>
              <a:buAutoNum type="arabicPeriod"/>
            </a:pPr>
            <a:r>
              <a:rPr lang="en-US" dirty="0"/>
              <a:t>Stakeholders approve most features except for minor design changes.</a:t>
            </a:r>
          </a:p>
          <a:p>
            <a:pPr>
              <a:buFont typeface="+mj-lt"/>
              <a:buAutoNum type="arabicPeriod"/>
            </a:pPr>
            <a:r>
              <a:rPr lang="en-US" b="1" dirty="0"/>
              <a:t>Control Scope</a:t>
            </a:r>
            <a:r>
              <a:rPr lang="en-US" dirty="0"/>
              <a:t>: </a:t>
            </a:r>
          </a:p>
          <a:p>
            <a:pPr marL="742950" lvl="1" indent="-285750">
              <a:buFont typeface="+mj-lt"/>
              <a:buAutoNum type="arabicPeriod"/>
            </a:pPr>
            <a:r>
              <a:rPr lang="en-US" dirty="0"/>
              <a:t>A change request for adding a wish list is evaluated and incorporated after approval.</a:t>
            </a:r>
          </a:p>
        </p:txBody>
      </p:sp>
    </p:spTree>
    <p:extLst>
      <p:ext uri="{BB962C8B-B14F-4D97-AF65-F5344CB8AC3E}">
        <p14:creationId xmlns:p14="http://schemas.microsoft.com/office/powerpoint/2010/main" val="24351084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2C55-073F-4ADA-98C0-658140456F32}"/>
              </a:ext>
            </a:extLst>
          </p:cNvPr>
          <p:cNvSpPr>
            <a:spLocks noGrp="1"/>
          </p:cNvSpPr>
          <p:nvPr>
            <p:ph type="title"/>
          </p:nvPr>
        </p:nvSpPr>
        <p:spPr/>
        <p:txBody>
          <a:bodyPr/>
          <a:lstStyle/>
          <a:p>
            <a:r>
              <a:rPr lang="en-US" b="1" dirty="0"/>
              <a:t>Gold Plating</a:t>
            </a:r>
            <a:endParaRPr lang="en-US" dirty="0"/>
          </a:p>
        </p:txBody>
      </p:sp>
      <p:sp>
        <p:nvSpPr>
          <p:cNvPr id="3" name="Content Placeholder 2">
            <a:extLst>
              <a:ext uri="{FF2B5EF4-FFF2-40B4-BE49-F238E27FC236}">
                <a16:creationId xmlns:a16="http://schemas.microsoft.com/office/drawing/2014/main" id="{2EF03BBB-E6B9-487A-ABF4-C57E30CA81B8}"/>
              </a:ext>
            </a:extLst>
          </p:cNvPr>
          <p:cNvSpPr>
            <a:spLocks noGrp="1"/>
          </p:cNvSpPr>
          <p:nvPr>
            <p:ph idx="1"/>
          </p:nvPr>
        </p:nvSpPr>
        <p:spPr/>
        <p:txBody>
          <a:bodyPr>
            <a:normAutofit fontScale="92500" lnSpcReduction="20000"/>
          </a:bodyPr>
          <a:lstStyle/>
          <a:p>
            <a:pPr marL="0" indent="0">
              <a:buNone/>
            </a:pPr>
            <a:endParaRPr lang="en-US" b="1" dirty="0"/>
          </a:p>
          <a:p>
            <a:r>
              <a:rPr lang="en-US" b="1" dirty="0"/>
              <a:t>Definition</a:t>
            </a:r>
            <a:r>
              <a:rPr lang="en-US" dirty="0"/>
              <a:t>:</a:t>
            </a:r>
          </a:p>
          <a:p>
            <a:pPr lvl="1"/>
            <a:r>
              <a:rPr lang="en-US" dirty="0"/>
              <a:t>Gold plating refers to delivering more than what was agreed upon in the project scope, often by adding features or functionality not requested by the client or stakeholders.</a:t>
            </a:r>
          </a:p>
          <a:p>
            <a:pPr lvl="1"/>
            <a:r>
              <a:rPr lang="en-US" dirty="0"/>
              <a:t>Example: Adding extra design elements or functionalities in a software product that the client did not ask for.</a:t>
            </a:r>
          </a:p>
          <a:p>
            <a:r>
              <a:rPr lang="en-US" b="1" dirty="0"/>
              <a:t>Cause</a:t>
            </a:r>
            <a:r>
              <a:rPr lang="en-US" dirty="0"/>
              <a:t>:</a:t>
            </a:r>
          </a:p>
          <a:p>
            <a:pPr lvl="1"/>
            <a:r>
              <a:rPr lang="en-US" dirty="0"/>
              <a:t>Often initiated by the project team or individual team members, believing the extra work will improve the client’s satisfaction or enhance the product's quality.</a:t>
            </a:r>
          </a:p>
          <a:p>
            <a:r>
              <a:rPr lang="en-US" b="1" dirty="0"/>
              <a:t>Impact</a:t>
            </a:r>
            <a:r>
              <a:rPr lang="en-US" dirty="0"/>
              <a:t>:</a:t>
            </a:r>
          </a:p>
          <a:p>
            <a:pPr lvl="1"/>
            <a:r>
              <a:rPr lang="en-US" dirty="0"/>
              <a:t>Increased project costs, time overruns, or resource strain.</a:t>
            </a:r>
          </a:p>
          <a:p>
            <a:pPr lvl="1"/>
            <a:r>
              <a:rPr lang="en-US" dirty="0"/>
              <a:t>Potential dissatisfaction from clients if the extra features interfere with the product's functionality.</a:t>
            </a:r>
          </a:p>
          <a:p>
            <a:pPr marL="0" indent="0">
              <a:buNone/>
            </a:pPr>
            <a:endParaRPr lang="en-US" dirty="0"/>
          </a:p>
          <a:p>
            <a:endParaRPr lang="en-US" dirty="0"/>
          </a:p>
        </p:txBody>
      </p:sp>
    </p:spTree>
    <p:extLst>
      <p:ext uri="{BB962C8B-B14F-4D97-AF65-F5344CB8AC3E}">
        <p14:creationId xmlns:p14="http://schemas.microsoft.com/office/powerpoint/2010/main" val="21278262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FF6D8-EBAA-4CB4-BDA8-C35F14F01486}"/>
              </a:ext>
            </a:extLst>
          </p:cNvPr>
          <p:cNvSpPr>
            <a:spLocks noGrp="1"/>
          </p:cNvSpPr>
          <p:nvPr>
            <p:ph type="title"/>
          </p:nvPr>
        </p:nvSpPr>
        <p:spPr/>
        <p:txBody>
          <a:bodyPr/>
          <a:lstStyle/>
          <a:p>
            <a:r>
              <a:rPr lang="en-US" dirty="0"/>
              <a:t>Scope Creep</a:t>
            </a:r>
          </a:p>
        </p:txBody>
      </p:sp>
      <p:sp>
        <p:nvSpPr>
          <p:cNvPr id="3" name="Content Placeholder 2">
            <a:extLst>
              <a:ext uri="{FF2B5EF4-FFF2-40B4-BE49-F238E27FC236}">
                <a16:creationId xmlns:a16="http://schemas.microsoft.com/office/drawing/2014/main" id="{DFC629C3-6008-4EAD-9BF6-E00DF633FCB5}"/>
              </a:ext>
            </a:extLst>
          </p:cNvPr>
          <p:cNvSpPr>
            <a:spLocks noGrp="1"/>
          </p:cNvSpPr>
          <p:nvPr>
            <p:ph idx="1"/>
          </p:nvPr>
        </p:nvSpPr>
        <p:spPr/>
        <p:txBody>
          <a:bodyPr>
            <a:normAutofit fontScale="92500" lnSpcReduction="20000"/>
          </a:bodyPr>
          <a:lstStyle/>
          <a:p>
            <a:pPr marL="0" indent="0">
              <a:buNone/>
            </a:pPr>
            <a:endParaRPr lang="en-US" b="1" dirty="0"/>
          </a:p>
          <a:p>
            <a:r>
              <a:rPr lang="en-US" b="1" dirty="0"/>
              <a:t>Definition</a:t>
            </a:r>
            <a:r>
              <a:rPr lang="en-US" dirty="0"/>
              <a:t>:</a:t>
            </a:r>
          </a:p>
          <a:p>
            <a:pPr lvl="1"/>
            <a:r>
              <a:rPr lang="en-US" dirty="0"/>
              <a:t>Scope creep is the uncontrolled expansion of the project scope due to unapproved changes or continuous addition of new requirements during the project lifecycle.</a:t>
            </a:r>
          </a:p>
          <a:p>
            <a:pPr lvl="1"/>
            <a:r>
              <a:rPr lang="en-US" dirty="0"/>
              <a:t>Example: Stakeholders requesting additional features after project work has commenced, without formally revising the scope.</a:t>
            </a:r>
          </a:p>
          <a:p>
            <a:r>
              <a:rPr lang="en-US" b="1" dirty="0"/>
              <a:t>Cause</a:t>
            </a:r>
            <a:r>
              <a:rPr lang="en-US" dirty="0"/>
              <a:t>:</a:t>
            </a:r>
          </a:p>
          <a:p>
            <a:pPr lvl="1"/>
            <a:r>
              <a:rPr lang="en-US" dirty="0"/>
              <a:t>Often initiated by clients or stakeholders who request new requirements mid-project.</a:t>
            </a:r>
          </a:p>
          <a:p>
            <a:pPr lvl="1"/>
            <a:r>
              <a:rPr lang="en-US" dirty="0"/>
              <a:t>Poorly defined project scope, lack of scope control processes, or weak stakeholder management.</a:t>
            </a:r>
          </a:p>
          <a:p>
            <a:r>
              <a:rPr lang="en-US" b="1" dirty="0"/>
              <a:t>Impact</a:t>
            </a:r>
            <a:r>
              <a:rPr lang="en-US" dirty="0"/>
              <a:t>:</a:t>
            </a:r>
          </a:p>
          <a:p>
            <a:pPr lvl="1"/>
            <a:r>
              <a:rPr lang="en-US" dirty="0"/>
              <a:t>Leads to delays, cost overruns, and compromised project quality.</a:t>
            </a:r>
          </a:p>
          <a:p>
            <a:pPr lvl="1"/>
            <a:r>
              <a:rPr lang="en-US" dirty="0"/>
              <a:t>Increased stress on resources and reduced team morale.</a:t>
            </a:r>
          </a:p>
          <a:p>
            <a:pPr marL="0" indent="0">
              <a:buNone/>
            </a:pPr>
            <a:endParaRPr lang="en-US" dirty="0"/>
          </a:p>
          <a:p>
            <a:endParaRPr lang="en-US" dirty="0"/>
          </a:p>
        </p:txBody>
      </p:sp>
    </p:spTree>
    <p:extLst>
      <p:ext uri="{BB962C8B-B14F-4D97-AF65-F5344CB8AC3E}">
        <p14:creationId xmlns:p14="http://schemas.microsoft.com/office/powerpoint/2010/main" val="33889892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1B6B-DC3D-4E42-BEEB-5C3E6C2D67B6}"/>
              </a:ext>
            </a:extLst>
          </p:cNvPr>
          <p:cNvSpPr>
            <a:spLocks noGrp="1"/>
          </p:cNvSpPr>
          <p:nvPr>
            <p:ph type="title"/>
          </p:nvPr>
        </p:nvSpPr>
        <p:spPr/>
        <p:txBody>
          <a:bodyPr/>
          <a:lstStyle/>
          <a:p>
            <a:r>
              <a:rPr lang="en-US" dirty="0"/>
              <a:t>Key Difference</a:t>
            </a:r>
          </a:p>
        </p:txBody>
      </p:sp>
      <p:graphicFrame>
        <p:nvGraphicFramePr>
          <p:cNvPr id="18" name="Content Placeholder 17">
            <a:extLst>
              <a:ext uri="{FF2B5EF4-FFF2-40B4-BE49-F238E27FC236}">
                <a16:creationId xmlns:a16="http://schemas.microsoft.com/office/drawing/2014/main" id="{2A186C31-7A0F-4E78-A53A-5D8392F25E84}"/>
              </a:ext>
            </a:extLst>
          </p:cNvPr>
          <p:cNvGraphicFramePr>
            <a:graphicFrameLocks noGrp="1"/>
          </p:cNvGraphicFramePr>
          <p:nvPr>
            <p:ph idx="1"/>
          </p:nvPr>
        </p:nvGraphicFramePr>
        <p:xfrm>
          <a:off x="838200" y="2995454"/>
          <a:ext cx="10515600" cy="2011680"/>
        </p:xfrm>
        <a:graphic>
          <a:graphicData uri="http://schemas.openxmlformats.org/drawingml/2006/table">
            <a:tbl>
              <a:tblPr/>
              <a:tblGrid>
                <a:gridCol w="3505200">
                  <a:extLst>
                    <a:ext uri="{9D8B030D-6E8A-4147-A177-3AD203B41FA5}">
                      <a16:colId xmlns:a16="http://schemas.microsoft.com/office/drawing/2014/main" val="3897331854"/>
                    </a:ext>
                  </a:extLst>
                </a:gridCol>
                <a:gridCol w="3505200">
                  <a:extLst>
                    <a:ext uri="{9D8B030D-6E8A-4147-A177-3AD203B41FA5}">
                      <a16:colId xmlns:a16="http://schemas.microsoft.com/office/drawing/2014/main" val="2428665635"/>
                    </a:ext>
                  </a:extLst>
                </a:gridCol>
                <a:gridCol w="3505200">
                  <a:extLst>
                    <a:ext uri="{9D8B030D-6E8A-4147-A177-3AD203B41FA5}">
                      <a16:colId xmlns:a16="http://schemas.microsoft.com/office/drawing/2014/main" val="252393430"/>
                    </a:ext>
                  </a:extLst>
                </a:gridCol>
              </a:tblGrid>
              <a:tr h="0">
                <a:tc>
                  <a:txBody>
                    <a:bodyPr/>
                    <a:lstStyle/>
                    <a:p>
                      <a:r>
                        <a:rPr lang="en-US" b="1"/>
                        <a:t>Aspect</a:t>
                      </a:r>
                      <a:endParaRPr lang="en-US"/>
                    </a:p>
                  </a:txBody>
                  <a:tcPr anchor="ctr">
                    <a:lnL>
                      <a:noFill/>
                    </a:lnL>
                    <a:lnR>
                      <a:noFill/>
                    </a:lnR>
                    <a:lnT>
                      <a:noFill/>
                    </a:lnT>
                    <a:lnB>
                      <a:noFill/>
                    </a:lnB>
                  </a:tcPr>
                </a:tc>
                <a:tc>
                  <a:txBody>
                    <a:bodyPr/>
                    <a:lstStyle/>
                    <a:p>
                      <a:r>
                        <a:rPr lang="en-US" b="1"/>
                        <a:t>Gold Plating</a:t>
                      </a:r>
                      <a:endParaRPr lang="en-US"/>
                    </a:p>
                  </a:txBody>
                  <a:tcPr anchor="ctr">
                    <a:lnL>
                      <a:noFill/>
                    </a:lnL>
                    <a:lnR>
                      <a:noFill/>
                    </a:lnR>
                    <a:lnT>
                      <a:noFill/>
                    </a:lnT>
                    <a:lnB>
                      <a:noFill/>
                    </a:lnB>
                  </a:tcPr>
                </a:tc>
                <a:tc>
                  <a:txBody>
                    <a:bodyPr/>
                    <a:lstStyle/>
                    <a:p>
                      <a:r>
                        <a:rPr lang="en-US" b="1"/>
                        <a:t>Scope Creep</a:t>
                      </a:r>
                      <a:endParaRPr lang="en-US"/>
                    </a:p>
                  </a:txBody>
                  <a:tcPr anchor="ctr">
                    <a:lnL>
                      <a:noFill/>
                    </a:lnL>
                    <a:lnR>
                      <a:noFill/>
                    </a:lnR>
                    <a:lnT>
                      <a:noFill/>
                    </a:lnT>
                    <a:lnB>
                      <a:noFill/>
                    </a:lnB>
                  </a:tcPr>
                </a:tc>
                <a:extLst>
                  <a:ext uri="{0D108BD9-81ED-4DB2-BD59-A6C34878D82A}">
                    <a16:rowId xmlns:a16="http://schemas.microsoft.com/office/drawing/2014/main" val="2383188721"/>
                  </a:ext>
                </a:extLst>
              </a:tr>
              <a:tr h="0">
                <a:tc>
                  <a:txBody>
                    <a:bodyPr/>
                    <a:lstStyle/>
                    <a:p>
                      <a:r>
                        <a:rPr lang="en-US" b="1"/>
                        <a:t>Initiator</a:t>
                      </a:r>
                      <a:endParaRPr lang="en-US"/>
                    </a:p>
                  </a:txBody>
                  <a:tcPr anchor="ctr">
                    <a:lnL>
                      <a:noFill/>
                    </a:lnL>
                    <a:lnR>
                      <a:noFill/>
                    </a:lnR>
                    <a:lnT>
                      <a:noFill/>
                    </a:lnT>
                    <a:lnB>
                      <a:noFill/>
                    </a:lnB>
                  </a:tcPr>
                </a:tc>
                <a:tc>
                  <a:txBody>
                    <a:bodyPr/>
                    <a:lstStyle/>
                    <a:p>
                      <a:r>
                        <a:rPr lang="en-US"/>
                        <a:t>Internal (Project team or manager)</a:t>
                      </a:r>
                    </a:p>
                  </a:txBody>
                  <a:tcPr anchor="ctr">
                    <a:lnL>
                      <a:noFill/>
                    </a:lnL>
                    <a:lnR>
                      <a:noFill/>
                    </a:lnR>
                    <a:lnT>
                      <a:noFill/>
                    </a:lnT>
                    <a:lnB>
                      <a:noFill/>
                    </a:lnB>
                  </a:tcPr>
                </a:tc>
                <a:tc>
                  <a:txBody>
                    <a:bodyPr/>
                    <a:lstStyle/>
                    <a:p>
                      <a:r>
                        <a:rPr lang="en-US"/>
                        <a:t>External (Client or stakeholder)</a:t>
                      </a:r>
                    </a:p>
                  </a:txBody>
                  <a:tcPr anchor="ctr">
                    <a:lnL>
                      <a:noFill/>
                    </a:lnL>
                    <a:lnR>
                      <a:noFill/>
                    </a:lnR>
                    <a:lnT>
                      <a:noFill/>
                    </a:lnT>
                    <a:lnB>
                      <a:noFill/>
                    </a:lnB>
                  </a:tcPr>
                </a:tc>
                <a:extLst>
                  <a:ext uri="{0D108BD9-81ED-4DB2-BD59-A6C34878D82A}">
                    <a16:rowId xmlns:a16="http://schemas.microsoft.com/office/drawing/2014/main" val="339851329"/>
                  </a:ext>
                </a:extLst>
              </a:tr>
              <a:tr h="0">
                <a:tc>
                  <a:txBody>
                    <a:bodyPr/>
                    <a:lstStyle/>
                    <a:p>
                      <a:r>
                        <a:rPr lang="en-US" b="1"/>
                        <a:t>Intent</a:t>
                      </a:r>
                      <a:endParaRPr lang="en-US"/>
                    </a:p>
                  </a:txBody>
                  <a:tcPr anchor="ctr">
                    <a:lnL>
                      <a:noFill/>
                    </a:lnL>
                    <a:lnR>
                      <a:noFill/>
                    </a:lnR>
                    <a:lnT>
                      <a:noFill/>
                    </a:lnT>
                    <a:lnB>
                      <a:noFill/>
                    </a:lnB>
                  </a:tcPr>
                </a:tc>
                <a:tc>
                  <a:txBody>
                    <a:bodyPr/>
                    <a:lstStyle/>
                    <a:p>
                      <a:r>
                        <a:rPr lang="en-US"/>
                        <a:t>To exceed expectations and delight clients</a:t>
                      </a:r>
                    </a:p>
                  </a:txBody>
                  <a:tcPr anchor="ctr">
                    <a:lnL>
                      <a:noFill/>
                    </a:lnL>
                    <a:lnR>
                      <a:noFill/>
                    </a:lnR>
                    <a:lnT>
                      <a:noFill/>
                    </a:lnT>
                    <a:lnB>
                      <a:noFill/>
                    </a:lnB>
                  </a:tcPr>
                </a:tc>
                <a:tc>
                  <a:txBody>
                    <a:bodyPr/>
                    <a:lstStyle/>
                    <a:p>
                      <a:r>
                        <a:rPr lang="en-US"/>
                        <a:t>To accommodate new requirements</a:t>
                      </a:r>
                    </a:p>
                  </a:txBody>
                  <a:tcPr anchor="ctr">
                    <a:lnL>
                      <a:noFill/>
                    </a:lnL>
                    <a:lnR>
                      <a:noFill/>
                    </a:lnR>
                    <a:lnT>
                      <a:noFill/>
                    </a:lnT>
                    <a:lnB>
                      <a:noFill/>
                    </a:lnB>
                  </a:tcPr>
                </a:tc>
                <a:extLst>
                  <a:ext uri="{0D108BD9-81ED-4DB2-BD59-A6C34878D82A}">
                    <a16:rowId xmlns:a16="http://schemas.microsoft.com/office/drawing/2014/main" val="69973101"/>
                  </a:ext>
                </a:extLst>
              </a:tr>
              <a:tr h="0">
                <a:tc>
                  <a:txBody>
                    <a:bodyPr/>
                    <a:lstStyle/>
                    <a:p>
                      <a:r>
                        <a:rPr lang="en-US" b="1"/>
                        <a:t>Control</a:t>
                      </a:r>
                      <a:endParaRPr lang="en-US"/>
                    </a:p>
                  </a:txBody>
                  <a:tcPr anchor="ctr">
                    <a:lnL>
                      <a:noFill/>
                    </a:lnL>
                    <a:lnR>
                      <a:noFill/>
                    </a:lnR>
                    <a:lnT>
                      <a:noFill/>
                    </a:lnT>
                    <a:lnB>
                      <a:noFill/>
                    </a:lnB>
                  </a:tcPr>
                </a:tc>
                <a:tc>
                  <a:txBody>
                    <a:bodyPr/>
                    <a:lstStyle/>
                    <a:p>
                      <a:r>
                        <a:rPr lang="en-US"/>
                        <a:t>Often deliberate and within the team's control</a:t>
                      </a:r>
                    </a:p>
                  </a:txBody>
                  <a:tcPr anchor="ctr">
                    <a:lnL>
                      <a:noFill/>
                    </a:lnL>
                    <a:lnR>
                      <a:noFill/>
                    </a:lnR>
                    <a:lnT>
                      <a:noFill/>
                    </a:lnT>
                    <a:lnB>
                      <a:noFill/>
                    </a:lnB>
                  </a:tcPr>
                </a:tc>
                <a:tc>
                  <a:txBody>
                    <a:bodyPr/>
                    <a:lstStyle/>
                    <a:p>
                      <a:r>
                        <a:rPr lang="en-US" dirty="0"/>
                        <a:t>Often uncontrolled and unplanned</a:t>
                      </a:r>
                    </a:p>
                  </a:txBody>
                  <a:tcPr anchor="ctr">
                    <a:lnL>
                      <a:noFill/>
                    </a:lnL>
                    <a:lnR>
                      <a:noFill/>
                    </a:lnR>
                    <a:lnT>
                      <a:noFill/>
                    </a:lnT>
                    <a:lnB>
                      <a:noFill/>
                    </a:lnB>
                  </a:tcPr>
                </a:tc>
                <a:extLst>
                  <a:ext uri="{0D108BD9-81ED-4DB2-BD59-A6C34878D82A}">
                    <a16:rowId xmlns:a16="http://schemas.microsoft.com/office/drawing/2014/main" val="190558689"/>
                  </a:ext>
                </a:extLst>
              </a:tr>
            </a:tbl>
          </a:graphicData>
        </a:graphic>
      </p:graphicFrame>
    </p:spTree>
    <p:extLst>
      <p:ext uri="{BB962C8B-B14F-4D97-AF65-F5344CB8AC3E}">
        <p14:creationId xmlns:p14="http://schemas.microsoft.com/office/powerpoint/2010/main" val="677544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788D01-2900-539C-C33E-0318C82DCB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6CB065-8B92-317B-26B3-3C17C0AFB927}"/>
              </a:ext>
            </a:extLst>
          </p:cNvPr>
          <p:cNvSpPr>
            <a:spLocks noGrp="1"/>
          </p:cNvSpPr>
          <p:nvPr>
            <p:ph type="title"/>
          </p:nvPr>
        </p:nvSpPr>
        <p:spPr/>
        <p:txBody>
          <a:bodyPr/>
          <a:lstStyle/>
          <a:p>
            <a:r>
              <a:rPr lang="en-US" dirty="0"/>
              <a:t>Example: Project Scope</a:t>
            </a:r>
          </a:p>
        </p:txBody>
      </p:sp>
      <p:sp>
        <p:nvSpPr>
          <p:cNvPr id="3" name="Content Placeholder 2">
            <a:extLst>
              <a:ext uri="{FF2B5EF4-FFF2-40B4-BE49-F238E27FC236}">
                <a16:creationId xmlns:a16="http://schemas.microsoft.com/office/drawing/2014/main" id="{0F7F112A-42E1-CA2C-2B85-C32BD313E8C2}"/>
              </a:ext>
            </a:extLst>
          </p:cNvPr>
          <p:cNvSpPr>
            <a:spLocks noGrp="1"/>
          </p:cNvSpPr>
          <p:nvPr>
            <p:ph idx="1"/>
          </p:nvPr>
        </p:nvSpPr>
        <p:spPr/>
        <p:txBody>
          <a:bodyPr>
            <a:normAutofit fontScale="85000" lnSpcReduction="20000"/>
          </a:bodyPr>
          <a:lstStyle/>
          <a:p>
            <a:pPr marL="0" indent="0">
              <a:buNone/>
            </a:pPr>
            <a:r>
              <a:rPr lang="en-US" b="1" dirty="0"/>
              <a:t>5. Constraints</a:t>
            </a:r>
            <a:r>
              <a:rPr lang="en-US" dirty="0"/>
              <a:t>: </a:t>
            </a:r>
          </a:p>
          <a:p>
            <a:pPr marL="742950" lvl="1" indent="-285750">
              <a:buFont typeface="+mj-lt"/>
              <a:buAutoNum type="arabicPeriod"/>
            </a:pPr>
            <a:r>
              <a:rPr lang="en-US" dirty="0"/>
              <a:t>Budget: $50,000.</a:t>
            </a:r>
          </a:p>
          <a:p>
            <a:pPr marL="742950" lvl="1" indent="-285750">
              <a:buFont typeface="+mj-lt"/>
              <a:buAutoNum type="arabicPeriod"/>
            </a:pPr>
            <a:r>
              <a:rPr lang="en-US" dirty="0"/>
              <a:t>Deadline: 6 months.</a:t>
            </a:r>
          </a:p>
          <a:p>
            <a:pPr marL="742950" lvl="1" indent="-285750">
              <a:buFont typeface="+mj-lt"/>
              <a:buAutoNum type="arabicPeriod"/>
            </a:pPr>
            <a:r>
              <a:rPr lang="en-US" dirty="0"/>
              <a:t>Limited availability of senior developers.</a:t>
            </a:r>
          </a:p>
          <a:p>
            <a:pPr marL="0" indent="0">
              <a:buNone/>
            </a:pPr>
            <a:r>
              <a:rPr lang="en-US" b="1" dirty="0"/>
              <a:t>6. Assumptions</a:t>
            </a:r>
            <a:r>
              <a:rPr lang="en-US" dirty="0"/>
              <a:t>: </a:t>
            </a:r>
          </a:p>
          <a:p>
            <a:pPr marL="742950" lvl="1" indent="-285750">
              <a:buFont typeface="+mj-lt"/>
              <a:buAutoNum type="arabicPeriod"/>
            </a:pPr>
            <a:r>
              <a:rPr lang="en-US" dirty="0"/>
              <a:t>Third-party APIs for payment integration will be available on time.</a:t>
            </a:r>
          </a:p>
          <a:p>
            <a:pPr marL="742950" lvl="1" indent="-285750">
              <a:buFont typeface="+mj-lt"/>
              <a:buAutoNum type="arabicPeriod"/>
            </a:pPr>
            <a:r>
              <a:rPr lang="en-US" dirty="0"/>
              <a:t>Stakeholder feedback will be provided promptly during each sprint.</a:t>
            </a:r>
          </a:p>
          <a:p>
            <a:pPr marL="0" indent="0">
              <a:buNone/>
            </a:pPr>
            <a:r>
              <a:rPr lang="en-US" b="1" dirty="0"/>
              <a:t>7. Acceptance Criteria</a:t>
            </a:r>
            <a:r>
              <a:rPr lang="en-US" dirty="0"/>
              <a:t>: </a:t>
            </a:r>
          </a:p>
          <a:p>
            <a:pPr marL="742950" lvl="1" indent="-285750">
              <a:buFont typeface="+mj-lt"/>
              <a:buAutoNum type="arabicPeriod"/>
            </a:pPr>
            <a:r>
              <a:rPr lang="en-US" dirty="0"/>
              <a:t>All features work as per requirements with 99% uptime.</a:t>
            </a:r>
          </a:p>
          <a:p>
            <a:pPr marL="742950" lvl="1" indent="-285750">
              <a:buFont typeface="+mj-lt"/>
              <a:buAutoNum type="arabicPeriod"/>
            </a:pPr>
            <a:r>
              <a:rPr lang="en-US" dirty="0"/>
              <a:t>Approved by stakeholders during User Acceptance Testing (UAT).</a:t>
            </a:r>
          </a:p>
          <a:p>
            <a:pPr marL="0" indent="0">
              <a:buNone/>
            </a:pPr>
            <a:r>
              <a:rPr lang="en-US" b="1" dirty="0"/>
              <a:t>8. Exclusions</a:t>
            </a:r>
            <a:r>
              <a:rPr lang="en-US" dirty="0"/>
              <a:t>: </a:t>
            </a:r>
          </a:p>
          <a:p>
            <a:pPr marL="742950" lvl="1" indent="-285750">
              <a:buFont typeface="+mj-lt"/>
              <a:buAutoNum type="arabicPeriod"/>
            </a:pPr>
            <a:r>
              <a:rPr lang="en-US" dirty="0"/>
              <a:t>Data migration from an old system.</a:t>
            </a:r>
          </a:p>
          <a:p>
            <a:pPr marL="742950" lvl="1" indent="-285750">
              <a:buFont typeface="+mj-lt"/>
              <a:buAutoNum type="arabicPeriod"/>
            </a:pPr>
            <a:r>
              <a:rPr lang="en-US" dirty="0"/>
              <a:t>Development of a mobile application.</a:t>
            </a:r>
          </a:p>
        </p:txBody>
      </p:sp>
    </p:spTree>
    <p:extLst>
      <p:ext uri="{BB962C8B-B14F-4D97-AF65-F5344CB8AC3E}">
        <p14:creationId xmlns:p14="http://schemas.microsoft.com/office/powerpoint/2010/main" val="3303293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2B8FE-67A7-9D9F-2C7D-C00609344177}"/>
              </a:ext>
            </a:extLst>
          </p:cNvPr>
          <p:cNvSpPr>
            <a:spLocks noGrp="1"/>
          </p:cNvSpPr>
          <p:nvPr>
            <p:ph type="title"/>
          </p:nvPr>
        </p:nvSpPr>
        <p:spPr/>
        <p:txBody>
          <a:bodyPr/>
          <a:lstStyle/>
          <a:p>
            <a:r>
              <a:rPr lang="en-US" b="1" dirty="0"/>
              <a:t>Example: Building a Hospital</a:t>
            </a:r>
            <a:endParaRPr lang="en-US" dirty="0"/>
          </a:p>
        </p:txBody>
      </p:sp>
      <p:sp>
        <p:nvSpPr>
          <p:cNvPr id="3" name="Content Placeholder 2">
            <a:extLst>
              <a:ext uri="{FF2B5EF4-FFF2-40B4-BE49-F238E27FC236}">
                <a16:creationId xmlns:a16="http://schemas.microsoft.com/office/drawing/2014/main" id="{2334D58F-88B4-600B-2E75-DCB9EB75B6E4}"/>
              </a:ext>
            </a:extLst>
          </p:cNvPr>
          <p:cNvSpPr>
            <a:spLocks noGrp="1"/>
          </p:cNvSpPr>
          <p:nvPr>
            <p:ph idx="1"/>
          </p:nvPr>
        </p:nvSpPr>
        <p:spPr/>
        <p:txBody>
          <a:bodyPr/>
          <a:lstStyle/>
          <a:p>
            <a:pPr marL="0" indent="0">
              <a:buNone/>
            </a:pPr>
            <a:r>
              <a:rPr lang="en-US" b="1" dirty="0"/>
              <a:t>Product Scope</a:t>
            </a:r>
            <a:r>
              <a:rPr lang="en-US" dirty="0"/>
              <a:t>: </a:t>
            </a:r>
          </a:p>
          <a:p>
            <a:pPr marL="457200" lvl="1" indent="0">
              <a:buNone/>
            </a:pPr>
            <a:r>
              <a:rPr lang="en-US" dirty="0"/>
              <a:t>A fully functional hospital with 100 patient rooms, an emergency ward, an operating theatre, and diagnostic labs.</a:t>
            </a:r>
          </a:p>
          <a:p>
            <a:pPr marL="0" indent="0">
              <a:buNone/>
            </a:pPr>
            <a:r>
              <a:rPr lang="en-US" b="1" dirty="0"/>
              <a:t>Project Scope</a:t>
            </a:r>
            <a:r>
              <a:rPr lang="en-US" dirty="0"/>
              <a:t>: </a:t>
            </a:r>
          </a:p>
          <a:p>
            <a:pPr marL="457200" lvl="1" indent="0">
              <a:buNone/>
            </a:pPr>
            <a:r>
              <a:rPr lang="en-US" dirty="0"/>
              <a:t>Tasks required to construct the hospital, including: </a:t>
            </a:r>
          </a:p>
          <a:p>
            <a:pPr marL="1143000" lvl="2" indent="-228600">
              <a:buFont typeface="+mj-lt"/>
              <a:buAutoNum type="arabicPeriod"/>
            </a:pPr>
            <a:r>
              <a:rPr lang="en-US" dirty="0"/>
              <a:t>Site surveys.</a:t>
            </a:r>
          </a:p>
          <a:p>
            <a:pPr marL="1143000" lvl="2" indent="-228600">
              <a:buFont typeface="+mj-lt"/>
              <a:buAutoNum type="arabicPeriod"/>
            </a:pPr>
            <a:r>
              <a:rPr lang="en-US" dirty="0"/>
              <a:t>Architectural designs.</a:t>
            </a:r>
          </a:p>
          <a:p>
            <a:pPr marL="1143000" lvl="2" indent="-228600">
              <a:buFont typeface="+mj-lt"/>
              <a:buAutoNum type="arabicPeriod"/>
            </a:pPr>
            <a:r>
              <a:rPr lang="en-US" dirty="0"/>
              <a:t>Procuring materials.</a:t>
            </a:r>
          </a:p>
          <a:p>
            <a:pPr marL="1143000" lvl="2" indent="-228600">
              <a:buFont typeface="+mj-lt"/>
              <a:buAutoNum type="arabicPeriod"/>
            </a:pPr>
            <a:r>
              <a:rPr lang="en-US" dirty="0"/>
              <a:t>Construction and quality inspections.</a:t>
            </a:r>
          </a:p>
          <a:p>
            <a:pPr marL="0" indent="0">
              <a:buNone/>
            </a:pPr>
            <a:endParaRPr lang="en-US" dirty="0"/>
          </a:p>
        </p:txBody>
      </p:sp>
    </p:spTree>
    <p:extLst>
      <p:ext uri="{BB962C8B-B14F-4D97-AF65-F5344CB8AC3E}">
        <p14:creationId xmlns:p14="http://schemas.microsoft.com/office/powerpoint/2010/main" val="3844098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product scope&#10;&#10;Description automatically generated">
            <a:extLst>
              <a:ext uri="{FF2B5EF4-FFF2-40B4-BE49-F238E27FC236}">
                <a16:creationId xmlns:a16="http://schemas.microsoft.com/office/drawing/2014/main" id="{5BE79E33-7F66-40AB-4A20-0679D460283E}"/>
              </a:ext>
            </a:extLst>
          </p:cNvPr>
          <p:cNvPicPr>
            <a:picLocks noGrp="1" noChangeAspect="1"/>
          </p:cNvPicPr>
          <p:nvPr>
            <p:ph idx="1"/>
          </p:nvPr>
        </p:nvPicPr>
        <p:blipFill>
          <a:blip r:embed="rId2"/>
          <a:stretch>
            <a:fillRect/>
          </a:stretch>
        </p:blipFill>
        <p:spPr>
          <a:xfrm>
            <a:off x="643467" y="2052235"/>
            <a:ext cx="10905066" cy="2753528"/>
          </a:xfrm>
          <a:prstGeom prst="rect">
            <a:avLst/>
          </a:prstGeom>
        </p:spPr>
      </p:pic>
    </p:spTree>
    <p:extLst>
      <p:ext uri="{BB962C8B-B14F-4D97-AF65-F5344CB8AC3E}">
        <p14:creationId xmlns:p14="http://schemas.microsoft.com/office/powerpoint/2010/main" val="2945595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C0DC0-C3A8-E03D-1D24-4744BAE9EE8B}"/>
              </a:ext>
            </a:extLst>
          </p:cNvPr>
          <p:cNvSpPr>
            <a:spLocks noGrp="1"/>
          </p:cNvSpPr>
          <p:nvPr>
            <p:ph type="title"/>
          </p:nvPr>
        </p:nvSpPr>
        <p:spPr/>
        <p:txBody>
          <a:bodyPr/>
          <a:lstStyle/>
          <a:p>
            <a:r>
              <a:rPr lang="en-US" dirty="0"/>
              <a:t>Project Scope Management Process</a:t>
            </a:r>
          </a:p>
        </p:txBody>
      </p:sp>
      <p:sp>
        <p:nvSpPr>
          <p:cNvPr id="3" name="Content Placeholder 2">
            <a:extLst>
              <a:ext uri="{FF2B5EF4-FFF2-40B4-BE49-F238E27FC236}">
                <a16:creationId xmlns:a16="http://schemas.microsoft.com/office/drawing/2014/main" id="{925E75D1-B3B0-E90D-3B59-1102B1E98ADD}"/>
              </a:ext>
            </a:extLst>
          </p:cNvPr>
          <p:cNvSpPr>
            <a:spLocks noGrp="1"/>
          </p:cNvSpPr>
          <p:nvPr>
            <p:ph idx="1"/>
          </p:nvPr>
        </p:nvSpPr>
        <p:spPr/>
        <p:txBody>
          <a:bodyPr>
            <a:normAutofit/>
          </a:bodyPr>
          <a:lstStyle/>
          <a:p>
            <a:pPr marL="0" indent="0">
              <a:buNone/>
            </a:pPr>
            <a:r>
              <a:rPr lang="en-US" b="1" dirty="0"/>
              <a:t>Project Scope Management</a:t>
            </a:r>
            <a:r>
              <a:rPr lang="en-US" dirty="0"/>
              <a:t>, divided into two phases:</a:t>
            </a:r>
          </a:p>
          <a:p>
            <a:pPr lvl="1"/>
            <a:r>
              <a:rPr lang="en-US" b="1" dirty="0"/>
              <a:t>Planning Phase</a:t>
            </a:r>
            <a:r>
              <a:rPr lang="en-US" dirty="0"/>
              <a:t>: Processes that establish scope.</a:t>
            </a:r>
          </a:p>
          <a:p>
            <a:pPr lvl="1"/>
            <a:r>
              <a:rPr lang="en-US" b="1" dirty="0"/>
              <a:t>Monitoring and Controlling Phase</a:t>
            </a:r>
            <a:r>
              <a:rPr lang="en-US" dirty="0"/>
              <a:t>: Processes that ensure scope is adhered to.</a:t>
            </a:r>
          </a:p>
          <a:p>
            <a:pPr marL="0" indent="0">
              <a:buNone/>
            </a:pPr>
            <a:endParaRPr lang="en-US" dirty="0"/>
          </a:p>
        </p:txBody>
      </p:sp>
    </p:spTree>
    <p:extLst>
      <p:ext uri="{BB962C8B-B14F-4D97-AF65-F5344CB8AC3E}">
        <p14:creationId xmlns:p14="http://schemas.microsoft.com/office/powerpoint/2010/main" val="79498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3591e1ee-7812-4bc1-a200-9f1e494ef9b0" xsi:nil="true"/>
    <lcf76f155ced4ddcb4097134ff3c332f xmlns="d455814b-bc0f-46b4-9b45-b7042d3eb635">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5608FC1AF54D449872153F805ACE6EF" ma:contentTypeVersion="11" ma:contentTypeDescription="Create a new document." ma:contentTypeScope="" ma:versionID="d877b52c9f40aa90e97123a47eb58593">
  <xsd:schema xmlns:xsd="http://www.w3.org/2001/XMLSchema" xmlns:xs="http://www.w3.org/2001/XMLSchema" xmlns:p="http://schemas.microsoft.com/office/2006/metadata/properties" xmlns:ns2="d455814b-bc0f-46b4-9b45-b7042d3eb635" xmlns:ns3="3591e1ee-7812-4bc1-a200-9f1e494ef9b0" targetNamespace="http://schemas.microsoft.com/office/2006/metadata/properties" ma:root="true" ma:fieldsID="b2b74201e39b65d5e10ec3376f92449d" ns2:_="" ns3:_="">
    <xsd:import namespace="d455814b-bc0f-46b4-9b45-b7042d3eb635"/>
    <xsd:import namespace="3591e1ee-7812-4bc1-a200-9f1e494ef9b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55814b-bc0f-46b4-9b45-b7042d3eb6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69d814c0-9b3f-4c78-9577-1f6435586df4"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91e1ee-7812-4bc1-a200-9f1e494ef9b0"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1d0e2c59-f838-4528-9851-39e21eca7d68}" ma:internalName="TaxCatchAll" ma:showField="CatchAllData" ma:web="3591e1ee-7812-4bc1-a200-9f1e494ef9b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C0283DA-983E-4837-A5A0-9FE1490B6362}">
  <ds:schemaRefs>
    <ds:schemaRef ds:uri="http://schemas.microsoft.com/office/2006/metadata/properties"/>
    <ds:schemaRef ds:uri="d455814b-bc0f-46b4-9b45-b7042d3eb635"/>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3591e1ee-7812-4bc1-a200-9f1e494ef9b0"/>
    <ds:schemaRef ds:uri="http://www.w3.org/XML/1998/namespace"/>
    <ds:schemaRef ds:uri="http://purl.org/dc/dcmitype/"/>
    <ds:schemaRef ds:uri="http://purl.org/dc/terms/"/>
  </ds:schemaRefs>
</ds:datastoreItem>
</file>

<file path=customXml/itemProps2.xml><?xml version="1.0" encoding="utf-8"?>
<ds:datastoreItem xmlns:ds="http://schemas.openxmlformats.org/officeDocument/2006/customXml" ds:itemID="{35ACBDBE-004F-4C6C-8D63-EB18E1799C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55814b-bc0f-46b4-9b45-b7042d3eb635"/>
    <ds:schemaRef ds:uri="3591e1ee-7812-4bc1-a200-9f1e494ef9b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D1E2140-EA37-4E2B-AB66-DC054B6DA2A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1325</TotalTime>
  <Words>3639</Words>
  <Application>Microsoft Office PowerPoint</Application>
  <PresentationFormat>Widescreen</PresentationFormat>
  <Paragraphs>442</Paragraphs>
  <Slides>58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Aptos</vt:lpstr>
      <vt:lpstr>Aptos Display</vt:lpstr>
      <vt:lpstr>Arial</vt:lpstr>
      <vt:lpstr>Segoe UI</vt:lpstr>
      <vt:lpstr>Office Theme</vt:lpstr>
      <vt:lpstr>Project Scope Management</vt:lpstr>
      <vt:lpstr>Key Elements of Project Scope</vt:lpstr>
      <vt:lpstr>Product Scope</vt:lpstr>
      <vt:lpstr>Project Scope</vt:lpstr>
      <vt:lpstr>Example: Project Scope</vt:lpstr>
      <vt:lpstr>Example: Project Scope</vt:lpstr>
      <vt:lpstr>Example: Building a Hospital</vt:lpstr>
      <vt:lpstr>PowerPoint Presentation</vt:lpstr>
      <vt:lpstr>Project Scope Management Process</vt:lpstr>
      <vt:lpstr>Processes of Project Scope Management</vt:lpstr>
      <vt:lpstr>Requirement Management Plan</vt:lpstr>
      <vt:lpstr>Requirement Management Plan</vt:lpstr>
      <vt:lpstr>Requirement Management Plan</vt:lpstr>
      <vt:lpstr>Requirement Management Plan</vt:lpstr>
      <vt:lpstr>Requirement Gathering Process</vt:lpstr>
      <vt:lpstr>Requirement Gathering Process</vt:lpstr>
      <vt:lpstr>Steps in the Requirement Gathering Process</vt:lpstr>
      <vt:lpstr>Tools used in Requirement Gathering</vt:lpstr>
      <vt:lpstr>Tools used in Requirement Gathering</vt:lpstr>
      <vt:lpstr>Tools used in Requirement Gathering</vt:lpstr>
      <vt:lpstr>Tools used in Requirement Gathering</vt:lpstr>
      <vt:lpstr>Tools used in Requirement Gathering</vt:lpstr>
      <vt:lpstr>Tools used in Requirement Gathering</vt:lpstr>
      <vt:lpstr>Tools used in Requirement Gathering</vt:lpstr>
      <vt:lpstr>Tools used in Requirement Gathering</vt:lpstr>
      <vt:lpstr>Tools used in Requirement Gathering</vt:lpstr>
      <vt:lpstr>Tools used in Requirement Gathering</vt:lpstr>
      <vt:lpstr>Tools used in Requirement Gathering</vt:lpstr>
      <vt:lpstr>Context Diagram</vt:lpstr>
      <vt:lpstr>PowerPoint Presentation</vt:lpstr>
      <vt:lpstr>PowerPoint Presentation</vt:lpstr>
      <vt:lpstr>PowerPoint Presentation</vt:lpstr>
      <vt:lpstr>PowerPoint Presentation</vt:lpstr>
      <vt:lpstr>Mind Map</vt:lpstr>
      <vt:lpstr>Mind Map Diagram</vt:lpstr>
      <vt:lpstr>PowerPoint Presentation</vt:lpstr>
      <vt:lpstr>Processes of Project Scope Managment</vt:lpstr>
      <vt:lpstr>Requirements Traceability Matrix (RTM) in Project Management </vt:lpstr>
      <vt:lpstr>Requirements Traceability Matrix (RTM) in Project Management </vt:lpstr>
      <vt:lpstr>Requirements Traceability Matrix (RTM) in Project Management </vt:lpstr>
      <vt:lpstr>Processes of Project Scope Management</vt:lpstr>
      <vt:lpstr>Processes of Project Scope Management</vt:lpstr>
      <vt:lpstr>WBS</vt:lpstr>
      <vt:lpstr>WBS – How to create?</vt:lpstr>
      <vt:lpstr>Guidelines for Creating a WBS:</vt:lpstr>
      <vt:lpstr>Things to Consider When Creating a WBS: </vt:lpstr>
      <vt:lpstr>Example 1: WBS for CRM System Development </vt:lpstr>
      <vt:lpstr>Example 2: WBS for a Construction Project </vt:lpstr>
      <vt:lpstr>Processes of Project Scope Management</vt:lpstr>
      <vt:lpstr>Accepted Deliverables</vt:lpstr>
      <vt:lpstr>Change Requests</vt:lpstr>
      <vt:lpstr>Change Requests</vt:lpstr>
      <vt:lpstr>Change Requests</vt:lpstr>
      <vt:lpstr>Processes of Project Scope Managment</vt:lpstr>
      <vt:lpstr>Example</vt:lpstr>
      <vt:lpstr>Gold Plating</vt:lpstr>
      <vt:lpstr>Scope Creep</vt:lpstr>
      <vt:lpstr>Key Difference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Scope Management</dc:title>
  <dc:creator>KC, Surendra</dc:creator>
  <cp:lastModifiedBy>Aanvi</cp:lastModifiedBy>
  <cp:revision>3</cp:revision>
  <dcterms:created xsi:type="dcterms:W3CDTF">2024-12-10T11:21:24Z</dcterms:created>
  <dcterms:modified xsi:type="dcterms:W3CDTF">2024-12-15T13:46:28Z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0x01010025608FC1AF54D449872153F805ACE6EF</vt:lpwstr>
  </property>
  <property fmtid="{D5CDD505-2E9C-101B-9397-08002B2CF9AE}" pid="3" name="MediaServiceImageTags">
    <vt:lpwstr/>
  </property>
</Properties>
</file>