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6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1A2AC-5D99-F570-45C7-02F11A434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56B8F-9E7E-588A-B321-CEC5D460B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1F1C9-73E9-6051-1844-681D697B1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5815-3DA9-4401-AE51-653AE212351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08599-FB40-0657-0CBF-4D2DFF734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0BF71-0A2C-572E-82E1-11261576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CC8D-320A-4863-9406-3D8E6C62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0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B9A6F-C419-BDF8-C54C-A874430D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16821-4257-78F6-B0D9-B684FC6DE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62945-B629-97EE-9ABE-2C4BC314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5815-3DA9-4401-AE51-653AE212351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10354-FFBD-A385-574E-DF4D7D9EB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4CA35-36E0-E30C-0C2C-ADA5A9F8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CC8D-320A-4863-9406-3D8E6C62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16FF51-DC5A-A809-0D5F-6C65B938C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69DC6-1C91-F45A-59FF-CF950A68A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AD1CC-3FCF-AECF-D04B-A4ED7561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5815-3DA9-4401-AE51-653AE212351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6667E-F98A-26E7-72D0-660BEA47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2D650-5725-D661-3EC3-745FD441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CC8D-320A-4863-9406-3D8E6C62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1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8CD5-375F-C1D4-F68C-854B75814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DF7A0-1455-71C3-7564-03DBDD22F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F4F2C-1D23-756B-31F7-F725DBD02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5815-3DA9-4401-AE51-653AE212351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0765E-297B-CECD-6C05-AF4C9E1E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DC3C5-A8BA-6F43-23BA-56DC6896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CC8D-320A-4863-9406-3D8E6C62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4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C3AB-4483-C215-9449-A0228EE6E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1EB79-31A4-343E-8344-85A543C72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B7479-B0B6-D639-974A-B74CEAFCA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5815-3DA9-4401-AE51-653AE212351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1B08E-8121-7CBD-4588-E4B7E86A8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191EE-DE0C-6776-9548-3C7DBCFE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CC8D-320A-4863-9406-3D8E6C62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5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8348-FEAF-2DC9-E5FA-F6903F33F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ECBB-3FB5-89FB-F35A-2E2F05B6E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8F49B-942E-6590-A217-8A34F6BF1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423B0-86D4-2C9C-D216-649E972F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5815-3DA9-4401-AE51-653AE212351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8B383-1628-9BD6-D96D-AE5CC1A76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2A1B8-7999-E9A7-CF81-876EA679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CC8D-320A-4863-9406-3D8E6C62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4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938B0-69FA-C586-80FA-4EA1B6AD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2C1E2-D6C4-7766-C1ED-B20290F4F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062A6-CD0A-DF3A-DB4A-8BCE6E219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39857-8B0D-EDEE-0871-2C120A3E5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C1A110-2290-7BC7-ADF4-13A016023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9213BB-75F6-3FD2-519A-A0B35099C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5815-3DA9-4401-AE51-653AE212351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4F7449-524B-4896-D841-A3CD3E81A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18E54-2E13-F10C-DAB1-82A61791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CC8D-320A-4863-9406-3D8E6C62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CB81-9D6B-81F2-ED86-C0401230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A5D1B-6F9E-D378-B126-FAC58FC1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5815-3DA9-4401-AE51-653AE212351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17454-C147-75E1-21DB-FAF5A76E2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E7FF8-3CDB-3043-1CF8-EDE716ED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CC8D-320A-4863-9406-3D8E6C62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9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4A6E1-D0F9-55B7-0C89-71B433B4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5815-3DA9-4401-AE51-653AE212351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C4DDCF-952B-EE9A-B397-98F389B2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B42C6-73C1-84F7-6956-038C5AF9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CC8D-320A-4863-9406-3D8E6C62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3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E01BB-1C0B-0C61-DE83-7219734D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FBA51-33CA-F60A-EE7C-4E621865A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B272C-15CA-9504-AA34-85724A5A5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FF828-FCFE-9615-4C9F-3D028B6F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5815-3DA9-4401-AE51-653AE212351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A6D08-5526-B554-8286-120CAC97E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EDA5A-9941-043B-E664-C8414F4B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CC8D-320A-4863-9406-3D8E6C62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6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0D5E9-C3A7-ECB4-50A1-A11F2F22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8FB008-18D9-CC01-8592-D45FFA47C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077BA-299D-8D06-58CD-13518ACE1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89871-8E7A-9D3F-BB3C-16A5A2D0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5815-3DA9-4401-AE51-653AE212351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2F5DD-2B1E-E351-1EC9-9BA55E17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949C5-244C-BCA4-DEE7-67FED298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CC8D-320A-4863-9406-3D8E6C62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2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595D56-796F-EC39-D69F-B6D9B4587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DEA5A-6107-F539-13ED-35474BD85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1276E-BE1A-13A6-49F5-05D653903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D5815-3DA9-4401-AE51-653AE212351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BD2F5-928D-DC90-E72C-5B968339C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9C251-651F-7A2F-3782-E50E97C42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CC8D-320A-4863-9406-3D8E6C62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1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FA52C-406B-57D1-7015-A98B21A1A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84672"/>
            <a:ext cx="12192000" cy="6487064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project management, a network diagram is a visual representation of the sequence and interdependencies of project activities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provides a graphical view of the project schedule, illustrating the flow and relationships between different tasks or activities.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Network diagrams are particularly useful for understanding the critical path of a project, identifying dependencies, and planning the most efficient schedule.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Components of a Network Diagram: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Nodes (or circles):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Represent events or milestones in the project. These could be the start or finish of an activity.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Arrows (or lines):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Represent activities or tasks. The arrows connect nodes to illustrate the sequence in which activities should be performed.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Duration Estimates: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Associated with each arrow to represent the time it takes to complete a particular activity.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Dependencies: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Indicate the relationships between different activities, showing which activities must be completed before others can start.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Critical Path: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longest path through the network, representing the minimum time required to complete the project. Activities on the critical path have no float or slack.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423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5C0514-F389-97C6-15D9-7FE60154C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28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37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FA6607-C963-6ABA-410B-73AED2550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356" y="643466"/>
            <a:ext cx="960528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39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FA0E-BD1C-00D3-5297-F4DABCDE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CD7CB-8BFE-5F24-2EBF-63989F478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83B74-E3CF-3F68-4D53-E61EEEB03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472" y="723761"/>
            <a:ext cx="8865056" cy="541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27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447634-8235-816D-91BE-9EAD18ED9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65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97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925038-2B81-298E-B968-2640D5D7C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498" b="697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06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6451B7-AE59-AAE3-D955-867253E8F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53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86B80E-41FC-BEAF-ED04-8A627A23A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28" b="265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83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F5DFDD-1B12-E8E4-EDD1-7831296E4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57148"/>
            <a:ext cx="10905066" cy="474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9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070873-3BC0-FD77-3B9E-DA7B363F8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48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53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21E4-5402-CFEF-C0BC-CAF2728A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03D30-E69D-3040-022F-3F81D316B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FACB5-5FE4-EE30-B149-048EBA469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480"/>
            <a:ext cx="10460796" cy="476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899FCE90-2321-1E07-CCDC-4E65A81C7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1863"/>
          <a:stretch/>
        </p:blipFill>
        <p:spPr>
          <a:xfrm>
            <a:off x="763524" y="733986"/>
            <a:ext cx="10664952" cy="5390029"/>
          </a:xfrm>
          <a:prstGeom prst="rect">
            <a:avLst/>
          </a:prstGeom>
          <a:effectLst>
            <a:outerShdw blurRad="292100" dist="165100" dir="6000000" sx="97000" sy="97000" algn="t" rotWithShape="0">
              <a:prstClr val="black">
                <a:alpha val="3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7099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BB0DE-4F8C-F4B1-9B2F-CB46D327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65314-59B0-2DCA-3697-2C9CD9F6B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1F75F8-405F-89A0-718A-6B144A888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36" y="36374"/>
            <a:ext cx="9865208" cy="614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03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B41DF3-A30C-EEC1-3338-5182BE725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48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71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4AAB-9664-D81C-950F-57B6C70A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F51D-0052-FA38-FCD5-A8D1683D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2504D-6D24-0F7A-B5B3-6384446DF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98" y="681037"/>
            <a:ext cx="11411469" cy="526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01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9A3C12-874E-BC5C-F4A0-35F45A75C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26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EEAA4A-8883-AC18-8ED8-7000D42B3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02" b="474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2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9C3A01-73F6-839D-77E7-E839E8D3D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433" r="1" b="14119"/>
          <a:stretch/>
        </p:blipFill>
        <p:spPr>
          <a:xfrm>
            <a:off x="865141" y="871147"/>
            <a:ext cx="10488660" cy="51147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C8029E-E679-5CC4-DE1F-B1AA3745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5966048"/>
            <a:ext cx="104775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602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diagram of a network diagram&#10;&#10;Description automatically generated">
            <a:extLst>
              <a:ext uri="{FF2B5EF4-FFF2-40B4-BE49-F238E27FC236}">
                <a16:creationId xmlns:a16="http://schemas.microsoft.com/office/drawing/2014/main" id="{D72A5927-B8B9-7F18-3887-50DD326CE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2F67C9-AFE2-716A-AB3A-43926F1AA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13235"/>
          <a:stretch/>
        </p:blipFill>
        <p:spPr>
          <a:xfrm>
            <a:off x="763524" y="733986"/>
            <a:ext cx="10664952" cy="5390029"/>
          </a:xfrm>
          <a:prstGeom prst="rect">
            <a:avLst/>
          </a:prstGeom>
          <a:effectLst>
            <a:outerShdw blurRad="292100" dist="165100" dir="6000000" sx="97000" sy="97000" algn="t" rotWithShape="0">
              <a:prstClr val="black">
                <a:alpha val="3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021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F24E-1E30-14FB-12B4-1948F78D0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66DB1-905B-95B2-9679-52DC493A7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D813B-CE11-15D2-03AA-B1D61192A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680"/>
            <a:ext cx="9712960" cy="658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53BB6A-227F-0858-8FCA-2BFE35933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18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16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F3CAE5-3037-E39F-E322-4A5F98E4F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94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DB00E3-038C-A14B-C484-F6C59FB86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87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77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189</Words>
  <Application>Microsoft Office PowerPoint</Application>
  <PresentationFormat>Widescreen</PresentationFormat>
  <Paragraphs>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Cotiviti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KC, Surendra</dc:creator>
  <cp:lastModifiedBy>KC, Surendra</cp:lastModifiedBy>
  <cp:revision>7</cp:revision>
  <dcterms:created xsi:type="dcterms:W3CDTF">2024-01-07T02:56:31Z</dcterms:created>
  <dcterms:modified xsi:type="dcterms:W3CDTF">2024-01-07T08:25:33Z</dcterms:modified>
</cp:coreProperties>
</file>