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A2AC-5D99-F570-45C7-02F11A434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56B8F-9E7E-588A-B321-CEC5D460B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F1C9-73E9-6051-1844-681D697B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08599-FB40-0657-0CBF-4D2DFF73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BF71-0A2C-572E-82E1-11261576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9A6F-C419-BDF8-C54C-A874430D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16821-4257-78F6-B0D9-B684FC6DE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2945-B629-97EE-9ABE-2C4BC314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0354-FFBD-A385-574E-DF4D7D9E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CA35-36E0-E30C-0C2C-ADA5A9F8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6FF51-DC5A-A809-0D5F-6C65B938C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69DC6-1C91-F45A-59FF-CF950A68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AD1CC-3FCF-AECF-D04B-A4ED7561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667E-F98A-26E7-72D0-660BEA47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D650-5725-D661-3EC3-745FD441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8CD5-375F-C1D4-F68C-854B7581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F7A0-1455-71C3-7564-03DBDD22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4F2C-1D23-756B-31F7-F725DBD0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765E-297B-CECD-6C05-AF4C9E1E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DC3C5-A8BA-6F43-23BA-56DC6896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3AB-4483-C215-9449-A0228EE6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1EB79-31A4-343E-8344-85A543C7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7479-B0B6-D639-974A-B74CEAFC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1B08E-8121-7CBD-4588-E4B7E86A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91EE-DE0C-6776-9548-3C7DBCFE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8348-FEAF-2DC9-E5FA-F6903F33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ECBB-3FB5-89FB-F35A-2E2F05B6E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8F49B-942E-6590-A217-8A34F6BF1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423B0-86D4-2C9C-D216-649E972F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B383-1628-9BD6-D96D-AE5CC1A7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2A1B8-7999-E9A7-CF81-876EA679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38B0-69FA-C586-80FA-4EA1B6AD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2C1E2-D6C4-7766-C1ED-B20290F4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62A6-CD0A-DF3A-DB4A-8BCE6E219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39857-8B0D-EDEE-0871-2C120A3E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1A110-2290-7BC7-ADF4-13A016023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213BB-75F6-3FD2-519A-A0B35099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F7449-524B-4896-D841-A3CD3E81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18E54-2E13-F10C-DAB1-82A61791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CB81-9D6B-81F2-ED86-C0401230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A5D1B-6F9E-D378-B126-FAC58FC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17454-C147-75E1-21DB-FAF5A76E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E7FF8-3CDB-3043-1CF8-EDE716ED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4A6E1-D0F9-55B7-0C89-71B433B4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4DDCF-952B-EE9A-B397-98F389B2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B42C6-73C1-84F7-6956-038C5AF9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3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01BB-1C0B-0C61-DE83-7219734D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BA51-33CA-F60A-EE7C-4E62186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B272C-15CA-9504-AA34-85724A5A5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FF828-FCFE-9615-4C9F-3D028B6F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A6D08-5526-B554-8286-120CAC97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DA5A-9941-043B-E664-C8414F4B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D5E9-C3A7-ECB4-50A1-A11F2F22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FB008-18D9-CC01-8592-D45FFA47C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077BA-299D-8D06-58CD-13518ACE1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89871-8E7A-9D3F-BB3C-16A5A2D0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2F5DD-2B1E-E351-1EC9-9BA55E17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949C5-244C-BCA4-DEE7-67FED298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2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95D56-796F-EC39-D69F-B6D9B458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EA5A-6107-F539-13ED-35474BD85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276E-BE1A-13A6-49F5-05D653903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5815-3DA9-4401-AE51-653AE212351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D2F5-928D-DC90-E72C-5B968339C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C251-651F-7A2F-3782-E50E97C42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CC8D-320A-4863-9406-3D8E6C62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D5D52-ED1F-9033-02FC-020F3B1AB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511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0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A52C-406B-57D1-7015-A98B21A1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4672"/>
            <a:ext cx="12192000" cy="648706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project management, a network diagram is a visual representation of the sequence and interdependencies of project activities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a graphical view of the project schedule, illustrating the flow and relationships between different tasks or activities.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Network diagrams are particularly useful for understanding the critical path of a project, identifying dependencies, and planning the most efficient schedule.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Components of a Network Diagram: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Nodes (or circles):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Represent events or milestones in the project. These could be the start or finish of an activity.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Arrows (or lines):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Represent activities or tasks. The arrows connect nodes to illustrate the sequence in which activities should be performed.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Duration Estimates: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Associated with each arrow to represent the time it takes to complete a particular activity.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Dependencies: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Indicate the relationships between different activities, showing which activities must be completed before others can start.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Critical Path: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longest path through the network, representing the minimum time required to complete the project. Activities on the critical path have no float or slack.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2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99FCE90-2321-1E07-CCDC-4E65A81C7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863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09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C3A01-73F6-839D-77E7-E839E8D3D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33" r="1" b="14119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60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network diagram&#10;&#10;Description automatically generated">
            <a:extLst>
              <a:ext uri="{FF2B5EF4-FFF2-40B4-BE49-F238E27FC236}">
                <a16:creationId xmlns:a16="http://schemas.microsoft.com/office/drawing/2014/main" id="{D72A5927-B8B9-7F18-3887-50DD326CE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F67C9-AFE2-716A-AB3A-43926F1AA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3235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2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F24E-1E30-14FB-12B4-1948F78D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6DB1-905B-95B2-9679-52DC493A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D813B-CE11-15D2-03AA-B1D61192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932"/>
            <a:ext cx="9712960" cy="65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8633-175D-B5F7-7626-8949AE14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3EA2-2B25-DC44-3D90-2CAE89FE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E38B7-3884-F949-B0F4-92B2751F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9" y="0"/>
            <a:ext cx="113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3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5DE-31F7-7EE9-8452-A949D2CB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CCFE-51A3-422C-69CF-371DD55C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C5145-0718-C115-5A0D-38AC9F52F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1" y="203034"/>
            <a:ext cx="11055918" cy="64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11DE-9F27-3E5B-CE7E-619EEA83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3277-86C9-7BFE-1751-B96E175E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A312E-F4A3-E325-84A7-F38B146D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5" y="114129"/>
            <a:ext cx="10681249" cy="66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2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330C9-1610-229F-B512-0E38068D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69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8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63BD7-EAD0-6179-0E91-123D690C8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38" b="1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2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650D2-B6E7-77E4-5718-3D7AB64FD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88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5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4EE5A-63E0-15C7-CA47-E37725311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853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F4E38-CACF-66EA-D12F-7E44A3E85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958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4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F5A05-C0AE-A142-C528-F82DED4E3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4852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47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2AC68-5BE1-4D60-FF00-793D0F2A6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05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9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E1094-25D5-9C2D-4BBB-DDE69719A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3914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36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189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Cotiviti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KC, Surendra</dc:creator>
  <cp:lastModifiedBy>KC, Surendra</cp:lastModifiedBy>
  <cp:revision>3</cp:revision>
  <dcterms:created xsi:type="dcterms:W3CDTF">2024-01-07T02:56:31Z</dcterms:created>
  <dcterms:modified xsi:type="dcterms:W3CDTF">2024-01-07T03:58:25Z</dcterms:modified>
</cp:coreProperties>
</file>