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2" r:id="rId36"/>
    <p:sldId id="293" r:id="rId37"/>
    <p:sldId id="294" r:id="rId38"/>
    <p:sldId id="290" r:id="rId39"/>
    <p:sldId id="29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2954A5-BE7C-4DDD-B1BD-57518DF5B9B1}" v="16" dt="2024-05-13T11:22:18.4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ndra Kc" userId="880eb05b-cc72-4250-920b-6630e35cf82c" providerId="ADAL" clId="{C72954A5-BE7C-4DDD-B1BD-57518DF5B9B1}"/>
    <pc:docChg chg="undo custSel addSld delSld modSld">
      <pc:chgData name="Surendra Kc" userId="880eb05b-cc72-4250-920b-6630e35cf82c" providerId="ADAL" clId="{C72954A5-BE7C-4DDD-B1BD-57518DF5B9B1}" dt="2024-05-28T08:52:36.161" v="503" actId="27636"/>
      <pc:docMkLst>
        <pc:docMk/>
      </pc:docMkLst>
      <pc:sldChg chg="addSp modSp mod">
        <pc:chgData name="Surendra Kc" userId="880eb05b-cc72-4250-920b-6630e35cf82c" providerId="ADAL" clId="{C72954A5-BE7C-4DDD-B1BD-57518DF5B9B1}" dt="2024-05-13T09:43:47.854" v="1"/>
        <pc:sldMkLst>
          <pc:docMk/>
          <pc:sldMk cId="3532433661" sldId="257"/>
        </pc:sldMkLst>
        <pc:spChg chg="add mod">
          <ac:chgData name="Surendra Kc" userId="880eb05b-cc72-4250-920b-6630e35cf82c" providerId="ADAL" clId="{C72954A5-BE7C-4DDD-B1BD-57518DF5B9B1}" dt="2024-05-13T09:43:47.854" v="1"/>
          <ac:spMkLst>
            <pc:docMk/>
            <pc:sldMk cId="3532433661" sldId="257"/>
            <ac:spMk id="6" creationId="{4E0FC885-B11F-A1C4-3986-F2101E659924}"/>
          </ac:spMkLst>
        </pc:spChg>
      </pc:sldChg>
      <pc:sldChg chg="modSp new mod">
        <pc:chgData name="Surendra Kc" userId="880eb05b-cc72-4250-920b-6630e35cf82c" providerId="ADAL" clId="{C72954A5-BE7C-4DDD-B1BD-57518DF5B9B1}" dt="2024-05-13T09:44:37.499" v="18" actId="12"/>
        <pc:sldMkLst>
          <pc:docMk/>
          <pc:sldMk cId="3663729253" sldId="258"/>
        </pc:sldMkLst>
        <pc:spChg chg="mod">
          <ac:chgData name="Surendra Kc" userId="880eb05b-cc72-4250-920b-6630e35cf82c" providerId="ADAL" clId="{C72954A5-BE7C-4DDD-B1BD-57518DF5B9B1}" dt="2024-05-13T09:44:09.777" v="6" actId="20577"/>
          <ac:spMkLst>
            <pc:docMk/>
            <pc:sldMk cId="3663729253" sldId="258"/>
            <ac:spMk id="2" creationId="{F153383D-1CF9-7CDA-F3F9-05395622549C}"/>
          </ac:spMkLst>
        </pc:spChg>
        <pc:spChg chg="mod">
          <ac:chgData name="Surendra Kc" userId="880eb05b-cc72-4250-920b-6630e35cf82c" providerId="ADAL" clId="{C72954A5-BE7C-4DDD-B1BD-57518DF5B9B1}" dt="2024-05-13T09:44:37.499" v="18" actId="12"/>
          <ac:spMkLst>
            <pc:docMk/>
            <pc:sldMk cId="3663729253" sldId="258"/>
            <ac:spMk id="3" creationId="{225C81E0-3936-45A3-D24F-B3DB213428AD}"/>
          </ac:spMkLst>
        </pc:spChg>
      </pc:sldChg>
      <pc:sldChg chg="modSp add mod">
        <pc:chgData name="Surendra Kc" userId="880eb05b-cc72-4250-920b-6630e35cf82c" providerId="ADAL" clId="{C72954A5-BE7C-4DDD-B1BD-57518DF5B9B1}" dt="2024-05-13T09:45:05.302" v="29" actId="12"/>
        <pc:sldMkLst>
          <pc:docMk/>
          <pc:sldMk cId="4276573221" sldId="259"/>
        </pc:sldMkLst>
        <pc:spChg chg="mod">
          <ac:chgData name="Surendra Kc" userId="880eb05b-cc72-4250-920b-6630e35cf82c" providerId="ADAL" clId="{C72954A5-BE7C-4DDD-B1BD-57518DF5B9B1}" dt="2024-05-13T09:45:05.302" v="29" actId="12"/>
          <ac:spMkLst>
            <pc:docMk/>
            <pc:sldMk cId="4276573221" sldId="259"/>
            <ac:spMk id="3" creationId="{225C81E0-3936-45A3-D24F-B3DB213428AD}"/>
          </ac:spMkLst>
        </pc:spChg>
      </pc:sldChg>
      <pc:sldChg chg="modSp add mod">
        <pc:chgData name="Surendra Kc" userId="880eb05b-cc72-4250-920b-6630e35cf82c" providerId="ADAL" clId="{C72954A5-BE7C-4DDD-B1BD-57518DF5B9B1}" dt="2024-05-13T09:45:30.674" v="41" actId="12"/>
        <pc:sldMkLst>
          <pc:docMk/>
          <pc:sldMk cId="400258986" sldId="260"/>
        </pc:sldMkLst>
        <pc:spChg chg="mod">
          <ac:chgData name="Surendra Kc" userId="880eb05b-cc72-4250-920b-6630e35cf82c" providerId="ADAL" clId="{C72954A5-BE7C-4DDD-B1BD-57518DF5B9B1}" dt="2024-05-13T09:45:30.674" v="41" actId="12"/>
          <ac:spMkLst>
            <pc:docMk/>
            <pc:sldMk cId="400258986" sldId="260"/>
            <ac:spMk id="3" creationId="{225C81E0-3936-45A3-D24F-B3DB213428AD}"/>
          </ac:spMkLst>
        </pc:spChg>
      </pc:sldChg>
      <pc:sldChg chg="addSp delSp modSp new mod setBg">
        <pc:chgData name="Surendra Kc" userId="880eb05b-cc72-4250-920b-6630e35cf82c" providerId="ADAL" clId="{C72954A5-BE7C-4DDD-B1BD-57518DF5B9B1}" dt="2024-05-13T09:47:00.953" v="66" actId="26606"/>
        <pc:sldMkLst>
          <pc:docMk/>
          <pc:sldMk cId="833359156" sldId="261"/>
        </pc:sldMkLst>
        <pc:spChg chg="mod">
          <ac:chgData name="Surendra Kc" userId="880eb05b-cc72-4250-920b-6630e35cf82c" providerId="ADAL" clId="{C72954A5-BE7C-4DDD-B1BD-57518DF5B9B1}" dt="2024-05-13T09:47:00.953" v="66" actId="26606"/>
          <ac:spMkLst>
            <pc:docMk/>
            <pc:sldMk cId="833359156" sldId="261"/>
            <ac:spMk id="2" creationId="{52F96ACE-9351-245D-CCBF-68F1BECBBFFA}"/>
          </ac:spMkLst>
        </pc:spChg>
        <pc:spChg chg="del mod">
          <ac:chgData name="Surendra Kc" userId="880eb05b-cc72-4250-920b-6630e35cf82c" providerId="ADAL" clId="{C72954A5-BE7C-4DDD-B1BD-57518DF5B9B1}" dt="2024-05-13T09:46:55.544" v="63" actId="22"/>
          <ac:spMkLst>
            <pc:docMk/>
            <pc:sldMk cId="833359156" sldId="261"/>
            <ac:spMk id="3" creationId="{6A695040-A1B4-33D6-2D7D-6EF120251D58}"/>
          </ac:spMkLst>
        </pc:spChg>
        <pc:spChg chg="add del">
          <ac:chgData name="Surendra Kc" userId="880eb05b-cc72-4250-920b-6630e35cf82c" providerId="ADAL" clId="{C72954A5-BE7C-4DDD-B1BD-57518DF5B9B1}" dt="2024-05-13T09:47:00.944" v="65" actId="26606"/>
          <ac:spMkLst>
            <pc:docMk/>
            <pc:sldMk cId="833359156" sldId="261"/>
            <ac:spMk id="10" creationId="{D4771268-CB57-404A-9271-370EB28F6090}"/>
          </ac:spMkLst>
        </pc:spChg>
        <pc:spChg chg="add">
          <ac:chgData name="Surendra Kc" userId="880eb05b-cc72-4250-920b-6630e35cf82c" providerId="ADAL" clId="{C72954A5-BE7C-4DDD-B1BD-57518DF5B9B1}" dt="2024-05-13T09:47:00.953" v="66" actId="26606"/>
          <ac:spMkLst>
            <pc:docMk/>
            <pc:sldMk cId="833359156" sldId="261"/>
            <ac:spMk id="12" creationId="{91E5A9A7-95C6-4F4F-B00E-C82E07FE62EF}"/>
          </ac:spMkLst>
        </pc:spChg>
        <pc:spChg chg="add">
          <ac:chgData name="Surendra Kc" userId="880eb05b-cc72-4250-920b-6630e35cf82c" providerId="ADAL" clId="{C72954A5-BE7C-4DDD-B1BD-57518DF5B9B1}" dt="2024-05-13T09:47:00.953" v="66" actId="26606"/>
          <ac:spMkLst>
            <pc:docMk/>
            <pc:sldMk cId="833359156" sldId="261"/>
            <ac:spMk id="13" creationId="{A8384FB5-9ADC-4DDC-881B-597D56F5B15D}"/>
          </ac:spMkLst>
        </pc:spChg>
        <pc:spChg chg="add">
          <ac:chgData name="Surendra Kc" userId="880eb05b-cc72-4250-920b-6630e35cf82c" providerId="ADAL" clId="{C72954A5-BE7C-4DDD-B1BD-57518DF5B9B1}" dt="2024-05-13T09:47:00.953" v="66" actId="26606"/>
          <ac:spMkLst>
            <pc:docMk/>
            <pc:sldMk cId="833359156" sldId="261"/>
            <ac:spMk id="14" creationId="{D07DD2DE-F619-49DD-B5E7-03A290FF4ED1}"/>
          </ac:spMkLst>
        </pc:spChg>
        <pc:spChg chg="add">
          <ac:chgData name="Surendra Kc" userId="880eb05b-cc72-4250-920b-6630e35cf82c" providerId="ADAL" clId="{C72954A5-BE7C-4DDD-B1BD-57518DF5B9B1}" dt="2024-05-13T09:47:00.953" v="66" actId="26606"/>
          <ac:spMkLst>
            <pc:docMk/>
            <pc:sldMk cId="833359156" sldId="261"/>
            <ac:spMk id="16" creationId="{85149191-5F60-4A28-AAFF-039F96B0F3EC}"/>
          </ac:spMkLst>
        </pc:spChg>
        <pc:spChg chg="add">
          <ac:chgData name="Surendra Kc" userId="880eb05b-cc72-4250-920b-6630e35cf82c" providerId="ADAL" clId="{C72954A5-BE7C-4DDD-B1BD-57518DF5B9B1}" dt="2024-05-13T09:47:00.953" v="66" actId="26606"/>
          <ac:spMkLst>
            <pc:docMk/>
            <pc:sldMk cId="833359156" sldId="261"/>
            <ac:spMk id="18" creationId="{F8260ED5-17F7-4158-B241-D51DD4CF1B7E}"/>
          </ac:spMkLst>
        </pc:spChg>
        <pc:picChg chg="add mod ord">
          <ac:chgData name="Surendra Kc" userId="880eb05b-cc72-4250-920b-6630e35cf82c" providerId="ADAL" clId="{C72954A5-BE7C-4DDD-B1BD-57518DF5B9B1}" dt="2024-05-13T09:47:00.953" v="66" actId="26606"/>
          <ac:picMkLst>
            <pc:docMk/>
            <pc:sldMk cId="833359156" sldId="261"/>
            <ac:picMk id="5" creationId="{6224C434-E29A-0552-696E-0CB345787945}"/>
          </ac:picMkLst>
        </pc:picChg>
      </pc:sldChg>
      <pc:sldChg chg="addSp delSp modSp add mod setBg delDesignElem">
        <pc:chgData name="Surendra Kc" userId="880eb05b-cc72-4250-920b-6630e35cf82c" providerId="ADAL" clId="{C72954A5-BE7C-4DDD-B1BD-57518DF5B9B1}" dt="2024-05-13T09:47:26.949" v="73" actId="26606"/>
        <pc:sldMkLst>
          <pc:docMk/>
          <pc:sldMk cId="3035589704" sldId="262"/>
        </pc:sldMkLst>
        <pc:spChg chg="add del mod">
          <ac:chgData name="Surendra Kc" userId="880eb05b-cc72-4250-920b-6630e35cf82c" providerId="ADAL" clId="{C72954A5-BE7C-4DDD-B1BD-57518DF5B9B1}" dt="2024-05-13T09:47:26.949" v="73" actId="26606"/>
          <ac:spMkLst>
            <pc:docMk/>
            <pc:sldMk cId="3035589704" sldId="262"/>
            <ac:spMk id="4" creationId="{B640FDE8-CCF4-4C96-F3CF-6767E3D20D09}"/>
          </ac:spMkLst>
        </pc:spChg>
        <pc:spChg chg="add">
          <ac:chgData name="Surendra Kc" userId="880eb05b-cc72-4250-920b-6630e35cf82c" providerId="ADAL" clId="{C72954A5-BE7C-4DDD-B1BD-57518DF5B9B1}" dt="2024-05-13T09:47:26.949" v="73" actId="26606"/>
          <ac:spMkLst>
            <pc:docMk/>
            <pc:sldMk cId="3035589704" sldId="262"/>
            <ac:spMk id="9" creationId="{A8384FB5-9ADC-4DDC-881B-597D56F5B15D}"/>
          </ac:spMkLst>
        </pc:spChg>
        <pc:spChg chg="add">
          <ac:chgData name="Surendra Kc" userId="880eb05b-cc72-4250-920b-6630e35cf82c" providerId="ADAL" clId="{C72954A5-BE7C-4DDD-B1BD-57518DF5B9B1}" dt="2024-05-13T09:47:26.949" v="73" actId="26606"/>
          <ac:spMkLst>
            <pc:docMk/>
            <pc:sldMk cId="3035589704" sldId="262"/>
            <ac:spMk id="10" creationId="{91E5A9A7-95C6-4F4F-B00E-C82E07FE62EF}"/>
          </ac:spMkLst>
        </pc:spChg>
        <pc:spChg chg="add">
          <ac:chgData name="Surendra Kc" userId="880eb05b-cc72-4250-920b-6630e35cf82c" providerId="ADAL" clId="{C72954A5-BE7C-4DDD-B1BD-57518DF5B9B1}" dt="2024-05-13T09:47:26.949" v="73" actId="26606"/>
          <ac:spMkLst>
            <pc:docMk/>
            <pc:sldMk cId="3035589704" sldId="262"/>
            <ac:spMk id="11" creationId="{D07DD2DE-F619-49DD-B5E7-03A290FF4ED1}"/>
          </ac:spMkLst>
        </pc:spChg>
        <pc:spChg chg="del">
          <ac:chgData name="Surendra Kc" userId="880eb05b-cc72-4250-920b-6630e35cf82c" providerId="ADAL" clId="{C72954A5-BE7C-4DDD-B1BD-57518DF5B9B1}" dt="2024-05-13T09:47:03.680" v="68"/>
          <ac:spMkLst>
            <pc:docMk/>
            <pc:sldMk cId="3035589704" sldId="262"/>
            <ac:spMk id="12" creationId="{91E5A9A7-95C6-4F4F-B00E-C82E07FE62EF}"/>
          </ac:spMkLst>
        </pc:spChg>
        <pc:spChg chg="del">
          <ac:chgData name="Surendra Kc" userId="880eb05b-cc72-4250-920b-6630e35cf82c" providerId="ADAL" clId="{C72954A5-BE7C-4DDD-B1BD-57518DF5B9B1}" dt="2024-05-13T09:47:03.680" v="68"/>
          <ac:spMkLst>
            <pc:docMk/>
            <pc:sldMk cId="3035589704" sldId="262"/>
            <ac:spMk id="13" creationId="{A8384FB5-9ADC-4DDC-881B-597D56F5B15D}"/>
          </ac:spMkLst>
        </pc:spChg>
        <pc:spChg chg="del">
          <ac:chgData name="Surendra Kc" userId="880eb05b-cc72-4250-920b-6630e35cf82c" providerId="ADAL" clId="{C72954A5-BE7C-4DDD-B1BD-57518DF5B9B1}" dt="2024-05-13T09:47:03.680" v="68"/>
          <ac:spMkLst>
            <pc:docMk/>
            <pc:sldMk cId="3035589704" sldId="262"/>
            <ac:spMk id="14" creationId="{D07DD2DE-F619-49DD-B5E7-03A290FF4ED1}"/>
          </ac:spMkLst>
        </pc:spChg>
        <pc:spChg chg="add">
          <ac:chgData name="Surendra Kc" userId="880eb05b-cc72-4250-920b-6630e35cf82c" providerId="ADAL" clId="{C72954A5-BE7C-4DDD-B1BD-57518DF5B9B1}" dt="2024-05-13T09:47:26.949" v="73" actId="26606"/>
          <ac:spMkLst>
            <pc:docMk/>
            <pc:sldMk cId="3035589704" sldId="262"/>
            <ac:spMk id="15" creationId="{85149191-5F60-4A28-AAFF-039F96B0F3EC}"/>
          </ac:spMkLst>
        </pc:spChg>
        <pc:spChg chg="del">
          <ac:chgData name="Surendra Kc" userId="880eb05b-cc72-4250-920b-6630e35cf82c" providerId="ADAL" clId="{C72954A5-BE7C-4DDD-B1BD-57518DF5B9B1}" dt="2024-05-13T09:47:03.680" v="68"/>
          <ac:spMkLst>
            <pc:docMk/>
            <pc:sldMk cId="3035589704" sldId="262"/>
            <ac:spMk id="16" creationId="{85149191-5F60-4A28-AAFF-039F96B0F3EC}"/>
          </ac:spMkLst>
        </pc:spChg>
        <pc:spChg chg="del">
          <ac:chgData name="Surendra Kc" userId="880eb05b-cc72-4250-920b-6630e35cf82c" providerId="ADAL" clId="{C72954A5-BE7C-4DDD-B1BD-57518DF5B9B1}" dt="2024-05-13T09:47:03.680" v="68"/>
          <ac:spMkLst>
            <pc:docMk/>
            <pc:sldMk cId="3035589704" sldId="262"/>
            <ac:spMk id="18" creationId="{F8260ED5-17F7-4158-B241-D51DD4CF1B7E}"/>
          </ac:spMkLst>
        </pc:spChg>
        <pc:spChg chg="add">
          <ac:chgData name="Surendra Kc" userId="880eb05b-cc72-4250-920b-6630e35cf82c" providerId="ADAL" clId="{C72954A5-BE7C-4DDD-B1BD-57518DF5B9B1}" dt="2024-05-13T09:47:26.949" v="73" actId="26606"/>
          <ac:spMkLst>
            <pc:docMk/>
            <pc:sldMk cId="3035589704" sldId="262"/>
            <ac:spMk id="20" creationId="{F8260ED5-17F7-4158-B241-D51DD4CF1B7E}"/>
          </ac:spMkLst>
        </pc:spChg>
        <pc:picChg chg="del">
          <ac:chgData name="Surendra Kc" userId="880eb05b-cc72-4250-920b-6630e35cf82c" providerId="ADAL" clId="{C72954A5-BE7C-4DDD-B1BD-57518DF5B9B1}" dt="2024-05-13T09:47:21.677" v="71" actId="478"/>
          <ac:picMkLst>
            <pc:docMk/>
            <pc:sldMk cId="3035589704" sldId="262"/>
            <ac:picMk id="5" creationId="{6224C434-E29A-0552-696E-0CB345787945}"/>
          </ac:picMkLst>
        </pc:picChg>
        <pc:picChg chg="add mod">
          <ac:chgData name="Surendra Kc" userId="880eb05b-cc72-4250-920b-6630e35cf82c" providerId="ADAL" clId="{C72954A5-BE7C-4DDD-B1BD-57518DF5B9B1}" dt="2024-05-13T09:47:26.949" v="73" actId="26606"/>
          <ac:picMkLst>
            <pc:docMk/>
            <pc:sldMk cId="3035589704" sldId="262"/>
            <ac:picMk id="7" creationId="{E43D2A05-4A3A-3337-1C94-7CF638A744EE}"/>
          </ac:picMkLst>
        </pc:picChg>
      </pc:sldChg>
      <pc:sldChg chg="addSp delSp modSp add mod setBg delDesignElem">
        <pc:chgData name="Surendra Kc" userId="880eb05b-cc72-4250-920b-6630e35cf82c" providerId="ADAL" clId="{C72954A5-BE7C-4DDD-B1BD-57518DF5B9B1}" dt="2024-05-13T09:47:44.996" v="76" actId="26606"/>
        <pc:sldMkLst>
          <pc:docMk/>
          <pc:sldMk cId="126366848" sldId="263"/>
        </pc:sldMkLst>
        <pc:spChg chg="mod">
          <ac:chgData name="Surendra Kc" userId="880eb05b-cc72-4250-920b-6630e35cf82c" providerId="ADAL" clId="{C72954A5-BE7C-4DDD-B1BD-57518DF5B9B1}" dt="2024-05-13T09:47:44.996" v="76" actId="26606"/>
          <ac:spMkLst>
            <pc:docMk/>
            <pc:sldMk cId="126366848" sldId="263"/>
            <ac:spMk id="2" creationId="{52F96ACE-9351-245D-CCBF-68F1BECBBFFA}"/>
          </ac:spMkLst>
        </pc:spChg>
        <pc:spChg chg="add del mod">
          <ac:chgData name="Surendra Kc" userId="880eb05b-cc72-4250-920b-6630e35cf82c" providerId="ADAL" clId="{C72954A5-BE7C-4DDD-B1BD-57518DF5B9B1}" dt="2024-05-13T09:47:44.996" v="76" actId="26606"/>
          <ac:spMkLst>
            <pc:docMk/>
            <pc:sldMk cId="126366848" sldId="263"/>
            <ac:spMk id="4" creationId="{0E5F03B1-08D4-4FEE-120D-110DB447C3B6}"/>
          </ac:spMkLst>
        </pc:spChg>
        <pc:spChg chg="add">
          <ac:chgData name="Surendra Kc" userId="880eb05b-cc72-4250-920b-6630e35cf82c" providerId="ADAL" clId="{C72954A5-BE7C-4DDD-B1BD-57518DF5B9B1}" dt="2024-05-13T09:47:44.996" v="76" actId="26606"/>
          <ac:spMkLst>
            <pc:docMk/>
            <pc:sldMk cId="126366848" sldId="263"/>
            <ac:spMk id="9" creationId="{6753252F-4873-4F63-801D-CC719279A7D5}"/>
          </ac:spMkLst>
        </pc:spChg>
        <pc:spChg chg="add">
          <ac:chgData name="Surendra Kc" userId="880eb05b-cc72-4250-920b-6630e35cf82c" providerId="ADAL" clId="{C72954A5-BE7C-4DDD-B1BD-57518DF5B9B1}" dt="2024-05-13T09:47:44.996" v="76" actId="26606"/>
          <ac:spMkLst>
            <pc:docMk/>
            <pc:sldMk cId="126366848" sldId="263"/>
            <ac:spMk id="10" creationId="{047C8CCB-F95D-4249-92DD-651249D3535A}"/>
          </ac:spMkLst>
        </pc:spChg>
        <pc:spChg chg="del">
          <ac:chgData name="Surendra Kc" userId="880eb05b-cc72-4250-920b-6630e35cf82c" providerId="ADAL" clId="{C72954A5-BE7C-4DDD-B1BD-57518DF5B9B1}" dt="2024-05-13T09:47:04.145" v="70"/>
          <ac:spMkLst>
            <pc:docMk/>
            <pc:sldMk cId="126366848" sldId="263"/>
            <ac:spMk id="12" creationId="{91E5A9A7-95C6-4F4F-B00E-C82E07FE62EF}"/>
          </ac:spMkLst>
        </pc:spChg>
        <pc:spChg chg="del">
          <ac:chgData name="Surendra Kc" userId="880eb05b-cc72-4250-920b-6630e35cf82c" providerId="ADAL" clId="{C72954A5-BE7C-4DDD-B1BD-57518DF5B9B1}" dt="2024-05-13T09:47:04.145" v="70"/>
          <ac:spMkLst>
            <pc:docMk/>
            <pc:sldMk cId="126366848" sldId="263"/>
            <ac:spMk id="13" creationId="{A8384FB5-9ADC-4DDC-881B-597D56F5B15D}"/>
          </ac:spMkLst>
        </pc:spChg>
        <pc:spChg chg="del">
          <ac:chgData name="Surendra Kc" userId="880eb05b-cc72-4250-920b-6630e35cf82c" providerId="ADAL" clId="{C72954A5-BE7C-4DDD-B1BD-57518DF5B9B1}" dt="2024-05-13T09:47:04.145" v="70"/>
          <ac:spMkLst>
            <pc:docMk/>
            <pc:sldMk cId="126366848" sldId="263"/>
            <ac:spMk id="14" creationId="{D07DD2DE-F619-49DD-B5E7-03A290FF4ED1}"/>
          </ac:spMkLst>
        </pc:spChg>
        <pc:spChg chg="del">
          <ac:chgData name="Surendra Kc" userId="880eb05b-cc72-4250-920b-6630e35cf82c" providerId="ADAL" clId="{C72954A5-BE7C-4DDD-B1BD-57518DF5B9B1}" dt="2024-05-13T09:47:04.145" v="70"/>
          <ac:spMkLst>
            <pc:docMk/>
            <pc:sldMk cId="126366848" sldId="263"/>
            <ac:spMk id="16" creationId="{85149191-5F60-4A28-AAFF-039F96B0F3EC}"/>
          </ac:spMkLst>
        </pc:spChg>
        <pc:spChg chg="del">
          <ac:chgData name="Surendra Kc" userId="880eb05b-cc72-4250-920b-6630e35cf82c" providerId="ADAL" clId="{C72954A5-BE7C-4DDD-B1BD-57518DF5B9B1}" dt="2024-05-13T09:47:04.145" v="70"/>
          <ac:spMkLst>
            <pc:docMk/>
            <pc:sldMk cId="126366848" sldId="263"/>
            <ac:spMk id="18" creationId="{F8260ED5-17F7-4158-B241-D51DD4CF1B7E}"/>
          </ac:spMkLst>
        </pc:spChg>
        <pc:picChg chg="del">
          <ac:chgData name="Surendra Kc" userId="880eb05b-cc72-4250-920b-6630e35cf82c" providerId="ADAL" clId="{C72954A5-BE7C-4DDD-B1BD-57518DF5B9B1}" dt="2024-05-13T09:47:38.806" v="74" actId="478"/>
          <ac:picMkLst>
            <pc:docMk/>
            <pc:sldMk cId="126366848" sldId="263"/>
            <ac:picMk id="5" creationId="{6224C434-E29A-0552-696E-0CB345787945}"/>
          </ac:picMkLst>
        </pc:picChg>
        <pc:picChg chg="add mod">
          <ac:chgData name="Surendra Kc" userId="880eb05b-cc72-4250-920b-6630e35cf82c" providerId="ADAL" clId="{C72954A5-BE7C-4DDD-B1BD-57518DF5B9B1}" dt="2024-05-13T09:47:44.996" v="76" actId="26606"/>
          <ac:picMkLst>
            <pc:docMk/>
            <pc:sldMk cId="126366848" sldId="263"/>
            <ac:picMk id="7" creationId="{FCFA7CC8-2CAE-1245-363F-67C4D8A2865B}"/>
          </ac:picMkLst>
        </pc:picChg>
      </pc:sldChg>
      <pc:sldChg chg="addSp delSp modSp add mod setBg delDesignElem">
        <pc:chgData name="Surendra Kc" userId="880eb05b-cc72-4250-920b-6630e35cf82c" providerId="ADAL" clId="{C72954A5-BE7C-4DDD-B1BD-57518DF5B9B1}" dt="2024-05-13T09:48:15.553" v="84" actId="22"/>
        <pc:sldMkLst>
          <pc:docMk/>
          <pc:sldMk cId="3274510282" sldId="264"/>
        </pc:sldMkLst>
        <pc:spChg chg="mod">
          <ac:chgData name="Surendra Kc" userId="880eb05b-cc72-4250-920b-6630e35cf82c" providerId="ADAL" clId="{C72954A5-BE7C-4DDD-B1BD-57518DF5B9B1}" dt="2024-05-13T09:48:07.730" v="81" actId="26606"/>
          <ac:spMkLst>
            <pc:docMk/>
            <pc:sldMk cId="3274510282" sldId="264"/>
            <ac:spMk id="2" creationId="{52F96ACE-9351-245D-CCBF-68F1BECBBFFA}"/>
          </ac:spMkLst>
        </pc:spChg>
        <pc:spChg chg="add del mod">
          <ac:chgData name="Surendra Kc" userId="880eb05b-cc72-4250-920b-6630e35cf82c" providerId="ADAL" clId="{C72954A5-BE7C-4DDD-B1BD-57518DF5B9B1}" dt="2024-05-13T09:48:07.730" v="81" actId="26606"/>
          <ac:spMkLst>
            <pc:docMk/>
            <pc:sldMk cId="3274510282" sldId="264"/>
            <ac:spMk id="4" creationId="{E3EB2B99-D11A-FB8F-7DF9-577D2F6168D4}"/>
          </ac:spMkLst>
        </pc:spChg>
        <pc:spChg chg="del">
          <ac:chgData name="Surendra Kc" userId="880eb05b-cc72-4250-920b-6630e35cf82c" providerId="ADAL" clId="{C72954A5-BE7C-4DDD-B1BD-57518DF5B9B1}" dt="2024-05-13T09:47:52.210" v="78"/>
          <ac:spMkLst>
            <pc:docMk/>
            <pc:sldMk cId="3274510282" sldId="264"/>
            <ac:spMk id="9" creationId="{6753252F-4873-4F63-801D-CC719279A7D5}"/>
          </ac:spMkLst>
        </pc:spChg>
        <pc:spChg chg="del">
          <ac:chgData name="Surendra Kc" userId="880eb05b-cc72-4250-920b-6630e35cf82c" providerId="ADAL" clId="{C72954A5-BE7C-4DDD-B1BD-57518DF5B9B1}" dt="2024-05-13T09:47:52.210" v="78"/>
          <ac:spMkLst>
            <pc:docMk/>
            <pc:sldMk cId="3274510282" sldId="264"/>
            <ac:spMk id="10" creationId="{047C8CCB-F95D-4249-92DD-651249D3535A}"/>
          </ac:spMkLst>
        </pc:spChg>
        <pc:spChg chg="add">
          <ac:chgData name="Surendra Kc" userId="880eb05b-cc72-4250-920b-6630e35cf82c" providerId="ADAL" clId="{C72954A5-BE7C-4DDD-B1BD-57518DF5B9B1}" dt="2024-05-13T09:48:07.730" v="81" actId="26606"/>
          <ac:spMkLst>
            <pc:docMk/>
            <pc:sldMk cId="3274510282" sldId="264"/>
            <ac:spMk id="11" creationId="{A8384FB5-9ADC-4DDC-881B-597D56F5B15D}"/>
          </ac:spMkLst>
        </pc:spChg>
        <pc:spChg chg="add">
          <ac:chgData name="Surendra Kc" userId="880eb05b-cc72-4250-920b-6630e35cf82c" providerId="ADAL" clId="{C72954A5-BE7C-4DDD-B1BD-57518DF5B9B1}" dt="2024-05-13T09:48:07.730" v="81" actId="26606"/>
          <ac:spMkLst>
            <pc:docMk/>
            <pc:sldMk cId="3274510282" sldId="264"/>
            <ac:spMk id="13" creationId="{91E5A9A7-95C6-4F4F-B00E-C82E07FE62EF}"/>
          </ac:spMkLst>
        </pc:spChg>
        <pc:spChg chg="add">
          <ac:chgData name="Surendra Kc" userId="880eb05b-cc72-4250-920b-6630e35cf82c" providerId="ADAL" clId="{C72954A5-BE7C-4DDD-B1BD-57518DF5B9B1}" dt="2024-05-13T09:48:07.730" v="81" actId="26606"/>
          <ac:spMkLst>
            <pc:docMk/>
            <pc:sldMk cId="3274510282" sldId="264"/>
            <ac:spMk id="15" creationId="{D07DD2DE-F619-49DD-B5E7-03A290FF4ED1}"/>
          </ac:spMkLst>
        </pc:spChg>
        <pc:spChg chg="add">
          <ac:chgData name="Surendra Kc" userId="880eb05b-cc72-4250-920b-6630e35cf82c" providerId="ADAL" clId="{C72954A5-BE7C-4DDD-B1BD-57518DF5B9B1}" dt="2024-05-13T09:48:07.730" v="81" actId="26606"/>
          <ac:spMkLst>
            <pc:docMk/>
            <pc:sldMk cId="3274510282" sldId="264"/>
            <ac:spMk id="17" creationId="{85149191-5F60-4A28-AAFF-039F96B0F3EC}"/>
          </ac:spMkLst>
        </pc:spChg>
        <pc:spChg chg="add">
          <ac:chgData name="Surendra Kc" userId="880eb05b-cc72-4250-920b-6630e35cf82c" providerId="ADAL" clId="{C72954A5-BE7C-4DDD-B1BD-57518DF5B9B1}" dt="2024-05-13T09:48:07.730" v="81" actId="26606"/>
          <ac:spMkLst>
            <pc:docMk/>
            <pc:sldMk cId="3274510282" sldId="264"/>
            <ac:spMk id="19" creationId="{F8260ED5-17F7-4158-B241-D51DD4CF1B7E}"/>
          </ac:spMkLst>
        </pc:spChg>
        <pc:picChg chg="add mod">
          <ac:chgData name="Surendra Kc" userId="880eb05b-cc72-4250-920b-6630e35cf82c" providerId="ADAL" clId="{C72954A5-BE7C-4DDD-B1BD-57518DF5B9B1}" dt="2024-05-13T09:48:12.063" v="82" actId="27614"/>
          <ac:picMkLst>
            <pc:docMk/>
            <pc:sldMk cId="3274510282" sldId="264"/>
            <ac:picMk id="6" creationId="{E977365D-FCBC-DC58-6103-6BC3A5E0740C}"/>
          </ac:picMkLst>
        </pc:picChg>
        <pc:picChg chg="del">
          <ac:chgData name="Surendra Kc" userId="880eb05b-cc72-4250-920b-6630e35cf82c" providerId="ADAL" clId="{C72954A5-BE7C-4DDD-B1BD-57518DF5B9B1}" dt="2024-05-13T09:48:04.958" v="79" actId="478"/>
          <ac:picMkLst>
            <pc:docMk/>
            <pc:sldMk cId="3274510282" sldId="264"/>
            <ac:picMk id="7" creationId="{FCFA7CC8-2CAE-1245-363F-67C4D8A2865B}"/>
          </ac:picMkLst>
        </pc:picChg>
        <pc:picChg chg="add del">
          <ac:chgData name="Surendra Kc" userId="880eb05b-cc72-4250-920b-6630e35cf82c" providerId="ADAL" clId="{C72954A5-BE7C-4DDD-B1BD-57518DF5B9B1}" dt="2024-05-13T09:48:15.553" v="84" actId="22"/>
          <ac:picMkLst>
            <pc:docMk/>
            <pc:sldMk cId="3274510282" sldId="264"/>
            <ac:picMk id="12" creationId="{B739BF68-7FFD-5C34-56D0-5F203F32A080}"/>
          </ac:picMkLst>
        </pc:picChg>
      </pc:sldChg>
      <pc:sldChg chg="addSp delSp modSp add mod setBg delDesignElem">
        <pc:chgData name="Surendra Kc" userId="880eb05b-cc72-4250-920b-6630e35cf82c" providerId="ADAL" clId="{C72954A5-BE7C-4DDD-B1BD-57518DF5B9B1}" dt="2024-05-13T09:48:34.724" v="89" actId="26606"/>
        <pc:sldMkLst>
          <pc:docMk/>
          <pc:sldMk cId="2609210126" sldId="265"/>
        </pc:sldMkLst>
        <pc:spChg chg="mod">
          <ac:chgData name="Surendra Kc" userId="880eb05b-cc72-4250-920b-6630e35cf82c" providerId="ADAL" clId="{C72954A5-BE7C-4DDD-B1BD-57518DF5B9B1}" dt="2024-05-13T09:48:34.724" v="89" actId="26606"/>
          <ac:spMkLst>
            <pc:docMk/>
            <pc:sldMk cId="2609210126" sldId="265"/>
            <ac:spMk id="2" creationId="{52F96ACE-9351-245D-CCBF-68F1BECBBFFA}"/>
          </ac:spMkLst>
        </pc:spChg>
        <pc:spChg chg="add del mod">
          <ac:chgData name="Surendra Kc" userId="880eb05b-cc72-4250-920b-6630e35cf82c" providerId="ADAL" clId="{C72954A5-BE7C-4DDD-B1BD-57518DF5B9B1}" dt="2024-05-13T09:48:34.724" v="89" actId="26606"/>
          <ac:spMkLst>
            <pc:docMk/>
            <pc:sldMk cId="2609210126" sldId="265"/>
            <ac:spMk id="4" creationId="{216ECF05-7206-A71D-CB43-27F6A7CC3FAB}"/>
          </ac:spMkLst>
        </pc:spChg>
        <pc:spChg chg="del">
          <ac:chgData name="Surendra Kc" userId="880eb05b-cc72-4250-920b-6630e35cf82c" providerId="ADAL" clId="{C72954A5-BE7C-4DDD-B1BD-57518DF5B9B1}" dt="2024-05-13T09:48:18.853" v="86"/>
          <ac:spMkLst>
            <pc:docMk/>
            <pc:sldMk cId="2609210126" sldId="265"/>
            <ac:spMk id="11" creationId="{A8384FB5-9ADC-4DDC-881B-597D56F5B15D}"/>
          </ac:spMkLst>
        </pc:spChg>
        <pc:spChg chg="add">
          <ac:chgData name="Surendra Kc" userId="880eb05b-cc72-4250-920b-6630e35cf82c" providerId="ADAL" clId="{C72954A5-BE7C-4DDD-B1BD-57518DF5B9B1}" dt="2024-05-13T09:48:34.724" v="89" actId="26606"/>
          <ac:spMkLst>
            <pc:docMk/>
            <pc:sldMk cId="2609210126" sldId="265"/>
            <ac:spMk id="12" creationId="{6753252F-4873-4F63-801D-CC719279A7D5}"/>
          </ac:spMkLst>
        </pc:spChg>
        <pc:spChg chg="del">
          <ac:chgData name="Surendra Kc" userId="880eb05b-cc72-4250-920b-6630e35cf82c" providerId="ADAL" clId="{C72954A5-BE7C-4DDD-B1BD-57518DF5B9B1}" dt="2024-05-13T09:48:18.853" v="86"/>
          <ac:spMkLst>
            <pc:docMk/>
            <pc:sldMk cId="2609210126" sldId="265"/>
            <ac:spMk id="13" creationId="{91E5A9A7-95C6-4F4F-B00E-C82E07FE62EF}"/>
          </ac:spMkLst>
        </pc:spChg>
        <pc:spChg chg="add">
          <ac:chgData name="Surendra Kc" userId="880eb05b-cc72-4250-920b-6630e35cf82c" providerId="ADAL" clId="{C72954A5-BE7C-4DDD-B1BD-57518DF5B9B1}" dt="2024-05-13T09:48:34.724" v="89" actId="26606"/>
          <ac:spMkLst>
            <pc:docMk/>
            <pc:sldMk cId="2609210126" sldId="265"/>
            <ac:spMk id="14" creationId="{047C8CCB-F95D-4249-92DD-651249D3535A}"/>
          </ac:spMkLst>
        </pc:spChg>
        <pc:spChg chg="del">
          <ac:chgData name="Surendra Kc" userId="880eb05b-cc72-4250-920b-6630e35cf82c" providerId="ADAL" clId="{C72954A5-BE7C-4DDD-B1BD-57518DF5B9B1}" dt="2024-05-13T09:48:18.853" v="86"/>
          <ac:spMkLst>
            <pc:docMk/>
            <pc:sldMk cId="2609210126" sldId="265"/>
            <ac:spMk id="15" creationId="{D07DD2DE-F619-49DD-B5E7-03A290FF4ED1}"/>
          </ac:spMkLst>
        </pc:spChg>
        <pc:spChg chg="del">
          <ac:chgData name="Surendra Kc" userId="880eb05b-cc72-4250-920b-6630e35cf82c" providerId="ADAL" clId="{C72954A5-BE7C-4DDD-B1BD-57518DF5B9B1}" dt="2024-05-13T09:48:18.853" v="86"/>
          <ac:spMkLst>
            <pc:docMk/>
            <pc:sldMk cId="2609210126" sldId="265"/>
            <ac:spMk id="17" creationId="{85149191-5F60-4A28-AAFF-039F96B0F3EC}"/>
          </ac:spMkLst>
        </pc:spChg>
        <pc:spChg chg="del">
          <ac:chgData name="Surendra Kc" userId="880eb05b-cc72-4250-920b-6630e35cf82c" providerId="ADAL" clId="{C72954A5-BE7C-4DDD-B1BD-57518DF5B9B1}" dt="2024-05-13T09:48:18.853" v="86"/>
          <ac:spMkLst>
            <pc:docMk/>
            <pc:sldMk cId="2609210126" sldId="265"/>
            <ac:spMk id="19" creationId="{F8260ED5-17F7-4158-B241-D51DD4CF1B7E}"/>
          </ac:spMkLst>
        </pc:spChg>
        <pc:picChg chg="del">
          <ac:chgData name="Surendra Kc" userId="880eb05b-cc72-4250-920b-6630e35cf82c" providerId="ADAL" clId="{C72954A5-BE7C-4DDD-B1BD-57518DF5B9B1}" dt="2024-05-13T09:48:32.323" v="87" actId="478"/>
          <ac:picMkLst>
            <pc:docMk/>
            <pc:sldMk cId="2609210126" sldId="265"/>
            <ac:picMk id="6" creationId="{E977365D-FCBC-DC58-6103-6BC3A5E0740C}"/>
          </ac:picMkLst>
        </pc:picChg>
        <pc:picChg chg="add mod">
          <ac:chgData name="Surendra Kc" userId="880eb05b-cc72-4250-920b-6630e35cf82c" providerId="ADAL" clId="{C72954A5-BE7C-4DDD-B1BD-57518DF5B9B1}" dt="2024-05-13T09:48:34.724" v="89" actId="26606"/>
          <ac:picMkLst>
            <pc:docMk/>
            <pc:sldMk cId="2609210126" sldId="265"/>
            <ac:picMk id="7" creationId="{B8E4565E-A1E4-7C69-7536-7F4CC8E61A71}"/>
          </ac:picMkLst>
        </pc:picChg>
      </pc:sldChg>
      <pc:sldChg chg="addSp delSp modSp new mod setBg">
        <pc:chgData name="Surendra Kc" userId="880eb05b-cc72-4250-920b-6630e35cf82c" providerId="ADAL" clId="{C72954A5-BE7C-4DDD-B1BD-57518DF5B9B1}" dt="2024-05-13T09:54:04.376" v="116" actId="26606"/>
        <pc:sldMkLst>
          <pc:docMk/>
          <pc:sldMk cId="2813985387" sldId="266"/>
        </pc:sldMkLst>
        <pc:spChg chg="mod">
          <ac:chgData name="Surendra Kc" userId="880eb05b-cc72-4250-920b-6630e35cf82c" providerId="ADAL" clId="{C72954A5-BE7C-4DDD-B1BD-57518DF5B9B1}" dt="2024-05-13T09:54:04.376" v="116" actId="26606"/>
          <ac:spMkLst>
            <pc:docMk/>
            <pc:sldMk cId="2813985387" sldId="266"/>
            <ac:spMk id="2" creationId="{9F65DD7C-342C-6BE7-739A-AE286667C9B1}"/>
          </ac:spMkLst>
        </pc:spChg>
        <pc:spChg chg="del">
          <ac:chgData name="Surendra Kc" userId="880eb05b-cc72-4250-920b-6630e35cf82c" providerId="ADAL" clId="{C72954A5-BE7C-4DDD-B1BD-57518DF5B9B1}" dt="2024-05-13T09:54:04.376" v="116" actId="26606"/>
          <ac:spMkLst>
            <pc:docMk/>
            <pc:sldMk cId="2813985387" sldId="266"/>
            <ac:spMk id="3" creationId="{CA8F73E2-7A12-16E2-3022-4A1810CC9CEB}"/>
          </ac:spMkLst>
        </pc:spChg>
        <pc:spChg chg="add">
          <ac:chgData name="Surendra Kc" userId="880eb05b-cc72-4250-920b-6630e35cf82c" providerId="ADAL" clId="{C72954A5-BE7C-4DDD-B1BD-57518DF5B9B1}" dt="2024-05-13T09:54:04.376" v="116" actId="26606"/>
          <ac:spMkLst>
            <pc:docMk/>
            <pc:sldMk cId="2813985387" sldId="266"/>
            <ac:spMk id="10" creationId="{6753252F-4873-4F63-801D-CC719279A7D5}"/>
          </ac:spMkLst>
        </pc:spChg>
        <pc:spChg chg="add">
          <ac:chgData name="Surendra Kc" userId="880eb05b-cc72-4250-920b-6630e35cf82c" providerId="ADAL" clId="{C72954A5-BE7C-4DDD-B1BD-57518DF5B9B1}" dt="2024-05-13T09:54:04.376" v="116" actId="26606"/>
          <ac:spMkLst>
            <pc:docMk/>
            <pc:sldMk cId="2813985387" sldId="266"/>
            <ac:spMk id="12" creationId="{047C8CCB-F95D-4249-92DD-651249D3535A}"/>
          </ac:spMkLst>
        </pc:spChg>
        <pc:picChg chg="add mod">
          <ac:chgData name="Surendra Kc" userId="880eb05b-cc72-4250-920b-6630e35cf82c" providerId="ADAL" clId="{C72954A5-BE7C-4DDD-B1BD-57518DF5B9B1}" dt="2024-05-13T09:54:04.376" v="116" actId="26606"/>
          <ac:picMkLst>
            <pc:docMk/>
            <pc:sldMk cId="2813985387" sldId="266"/>
            <ac:picMk id="5" creationId="{6D8C39B7-B90D-8860-21A2-0D1680F07064}"/>
          </ac:picMkLst>
        </pc:picChg>
      </pc:sldChg>
      <pc:sldChg chg="addSp delSp modSp new mod setBg">
        <pc:chgData name="Surendra Kc" userId="880eb05b-cc72-4250-920b-6630e35cf82c" providerId="ADAL" clId="{C72954A5-BE7C-4DDD-B1BD-57518DF5B9B1}" dt="2024-05-13T09:54:29.863" v="137" actId="26606"/>
        <pc:sldMkLst>
          <pc:docMk/>
          <pc:sldMk cId="946523584" sldId="267"/>
        </pc:sldMkLst>
        <pc:spChg chg="mod">
          <ac:chgData name="Surendra Kc" userId="880eb05b-cc72-4250-920b-6630e35cf82c" providerId="ADAL" clId="{C72954A5-BE7C-4DDD-B1BD-57518DF5B9B1}" dt="2024-05-13T09:54:29.863" v="137" actId="26606"/>
          <ac:spMkLst>
            <pc:docMk/>
            <pc:sldMk cId="946523584" sldId="267"/>
            <ac:spMk id="2" creationId="{0B93A8F2-57EF-31FF-DC00-41B3CB42EAA2}"/>
          </ac:spMkLst>
        </pc:spChg>
        <pc:spChg chg="del">
          <ac:chgData name="Surendra Kc" userId="880eb05b-cc72-4250-920b-6630e35cf82c" providerId="ADAL" clId="{C72954A5-BE7C-4DDD-B1BD-57518DF5B9B1}" dt="2024-05-13T09:54:29.863" v="137" actId="26606"/>
          <ac:spMkLst>
            <pc:docMk/>
            <pc:sldMk cId="946523584" sldId="267"/>
            <ac:spMk id="3" creationId="{A95B319B-2322-7BA9-669C-3457FCCBF0DA}"/>
          </ac:spMkLst>
        </pc:spChg>
        <pc:spChg chg="add">
          <ac:chgData name="Surendra Kc" userId="880eb05b-cc72-4250-920b-6630e35cf82c" providerId="ADAL" clId="{C72954A5-BE7C-4DDD-B1BD-57518DF5B9B1}" dt="2024-05-13T09:54:29.863" v="137" actId="26606"/>
          <ac:spMkLst>
            <pc:docMk/>
            <pc:sldMk cId="946523584" sldId="267"/>
            <ac:spMk id="10" creationId="{6753252F-4873-4F63-801D-CC719279A7D5}"/>
          </ac:spMkLst>
        </pc:spChg>
        <pc:spChg chg="add">
          <ac:chgData name="Surendra Kc" userId="880eb05b-cc72-4250-920b-6630e35cf82c" providerId="ADAL" clId="{C72954A5-BE7C-4DDD-B1BD-57518DF5B9B1}" dt="2024-05-13T09:54:29.863" v="137" actId="26606"/>
          <ac:spMkLst>
            <pc:docMk/>
            <pc:sldMk cId="946523584" sldId="267"/>
            <ac:spMk id="12" creationId="{047C8CCB-F95D-4249-92DD-651249D3535A}"/>
          </ac:spMkLst>
        </pc:spChg>
        <pc:picChg chg="add mod">
          <ac:chgData name="Surendra Kc" userId="880eb05b-cc72-4250-920b-6630e35cf82c" providerId="ADAL" clId="{C72954A5-BE7C-4DDD-B1BD-57518DF5B9B1}" dt="2024-05-13T09:54:29.863" v="137" actId="26606"/>
          <ac:picMkLst>
            <pc:docMk/>
            <pc:sldMk cId="946523584" sldId="267"/>
            <ac:picMk id="5" creationId="{C3154BAB-D2E0-82BC-49C9-5545FE31B0B1}"/>
          </ac:picMkLst>
        </pc:picChg>
      </pc:sldChg>
      <pc:sldChg chg="addSp delSp modSp new mod setBg">
        <pc:chgData name="Surendra Kc" userId="880eb05b-cc72-4250-920b-6630e35cf82c" providerId="ADAL" clId="{C72954A5-BE7C-4DDD-B1BD-57518DF5B9B1}" dt="2024-05-13T09:55:00.730" v="158" actId="26606"/>
        <pc:sldMkLst>
          <pc:docMk/>
          <pc:sldMk cId="2306566593" sldId="268"/>
        </pc:sldMkLst>
        <pc:spChg chg="mod">
          <ac:chgData name="Surendra Kc" userId="880eb05b-cc72-4250-920b-6630e35cf82c" providerId="ADAL" clId="{C72954A5-BE7C-4DDD-B1BD-57518DF5B9B1}" dt="2024-05-13T09:55:00.730" v="158" actId="26606"/>
          <ac:spMkLst>
            <pc:docMk/>
            <pc:sldMk cId="2306566593" sldId="268"/>
            <ac:spMk id="2" creationId="{59D8E1FF-74A0-77DF-D7ED-737ABE752861}"/>
          </ac:spMkLst>
        </pc:spChg>
        <pc:spChg chg="del">
          <ac:chgData name="Surendra Kc" userId="880eb05b-cc72-4250-920b-6630e35cf82c" providerId="ADAL" clId="{C72954A5-BE7C-4DDD-B1BD-57518DF5B9B1}" dt="2024-05-13T09:55:00.730" v="158" actId="26606"/>
          <ac:spMkLst>
            <pc:docMk/>
            <pc:sldMk cId="2306566593" sldId="268"/>
            <ac:spMk id="3" creationId="{AFB2ED1F-700D-757E-64BC-4D9F9E7BCA3D}"/>
          </ac:spMkLst>
        </pc:spChg>
        <pc:spChg chg="add">
          <ac:chgData name="Surendra Kc" userId="880eb05b-cc72-4250-920b-6630e35cf82c" providerId="ADAL" clId="{C72954A5-BE7C-4DDD-B1BD-57518DF5B9B1}" dt="2024-05-13T09:55:00.730" v="158" actId="26606"/>
          <ac:spMkLst>
            <pc:docMk/>
            <pc:sldMk cId="2306566593" sldId="268"/>
            <ac:spMk id="10" creationId="{6753252F-4873-4F63-801D-CC719279A7D5}"/>
          </ac:spMkLst>
        </pc:spChg>
        <pc:spChg chg="add">
          <ac:chgData name="Surendra Kc" userId="880eb05b-cc72-4250-920b-6630e35cf82c" providerId="ADAL" clId="{C72954A5-BE7C-4DDD-B1BD-57518DF5B9B1}" dt="2024-05-13T09:55:00.730" v="158" actId="26606"/>
          <ac:spMkLst>
            <pc:docMk/>
            <pc:sldMk cId="2306566593" sldId="268"/>
            <ac:spMk id="12" creationId="{047C8CCB-F95D-4249-92DD-651249D3535A}"/>
          </ac:spMkLst>
        </pc:spChg>
        <pc:picChg chg="add mod">
          <ac:chgData name="Surendra Kc" userId="880eb05b-cc72-4250-920b-6630e35cf82c" providerId="ADAL" clId="{C72954A5-BE7C-4DDD-B1BD-57518DF5B9B1}" dt="2024-05-13T09:55:00.730" v="158" actId="26606"/>
          <ac:picMkLst>
            <pc:docMk/>
            <pc:sldMk cId="2306566593" sldId="268"/>
            <ac:picMk id="5" creationId="{787E965E-5F26-ED58-76B7-6346B3D15B90}"/>
          </ac:picMkLst>
        </pc:picChg>
      </pc:sldChg>
      <pc:sldChg chg="addSp delSp modSp new mod setBg">
        <pc:chgData name="Surendra Kc" userId="880eb05b-cc72-4250-920b-6630e35cf82c" providerId="ADAL" clId="{C72954A5-BE7C-4DDD-B1BD-57518DF5B9B1}" dt="2024-05-13T09:55:22.458" v="181" actId="26606"/>
        <pc:sldMkLst>
          <pc:docMk/>
          <pc:sldMk cId="1357874299" sldId="269"/>
        </pc:sldMkLst>
        <pc:spChg chg="mod">
          <ac:chgData name="Surendra Kc" userId="880eb05b-cc72-4250-920b-6630e35cf82c" providerId="ADAL" clId="{C72954A5-BE7C-4DDD-B1BD-57518DF5B9B1}" dt="2024-05-13T09:55:22.458" v="181" actId="26606"/>
          <ac:spMkLst>
            <pc:docMk/>
            <pc:sldMk cId="1357874299" sldId="269"/>
            <ac:spMk id="2" creationId="{F3F3A8AA-040E-F1BB-E789-04C2FE54F75B}"/>
          </ac:spMkLst>
        </pc:spChg>
        <pc:spChg chg="del">
          <ac:chgData name="Surendra Kc" userId="880eb05b-cc72-4250-920b-6630e35cf82c" providerId="ADAL" clId="{C72954A5-BE7C-4DDD-B1BD-57518DF5B9B1}" dt="2024-05-13T09:55:22.458" v="181" actId="26606"/>
          <ac:spMkLst>
            <pc:docMk/>
            <pc:sldMk cId="1357874299" sldId="269"/>
            <ac:spMk id="3" creationId="{7D903104-3BDB-AECB-DB20-C4D7380F8605}"/>
          </ac:spMkLst>
        </pc:spChg>
        <pc:spChg chg="add">
          <ac:chgData name="Surendra Kc" userId="880eb05b-cc72-4250-920b-6630e35cf82c" providerId="ADAL" clId="{C72954A5-BE7C-4DDD-B1BD-57518DF5B9B1}" dt="2024-05-13T09:55:22.458" v="181" actId="26606"/>
          <ac:spMkLst>
            <pc:docMk/>
            <pc:sldMk cId="1357874299" sldId="269"/>
            <ac:spMk id="10" creationId="{6753252F-4873-4F63-801D-CC719279A7D5}"/>
          </ac:spMkLst>
        </pc:spChg>
        <pc:spChg chg="add">
          <ac:chgData name="Surendra Kc" userId="880eb05b-cc72-4250-920b-6630e35cf82c" providerId="ADAL" clId="{C72954A5-BE7C-4DDD-B1BD-57518DF5B9B1}" dt="2024-05-13T09:55:22.458" v="181" actId="26606"/>
          <ac:spMkLst>
            <pc:docMk/>
            <pc:sldMk cId="1357874299" sldId="269"/>
            <ac:spMk id="12" creationId="{047C8CCB-F95D-4249-92DD-651249D3535A}"/>
          </ac:spMkLst>
        </pc:spChg>
        <pc:picChg chg="add mod">
          <ac:chgData name="Surendra Kc" userId="880eb05b-cc72-4250-920b-6630e35cf82c" providerId="ADAL" clId="{C72954A5-BE7C-4DDD-B1BD-57518DF5B9B1}" dt="2024-05-13T09:55:22.458" v="181" actId="26606"/>
          <ac:picMkLst>
            <pc:docMk/>
            <pc:sldMk cId="1357874299" sldId="269"/>
            <ac:picMk id="5" creationId="{60F5A06C-8C3C-54D0-FA5B-0180381CE9E3}"/>
          </ac:picMkLst>
        </pc:picChg>
      </pc:sldChg>
      <pc:sldChg chg="addSp delSp modSp new mod setBg">
        <pc:chgData name="Surendra Kc" userId="880eb05b-cc72-4250-920b-6630e35cf82c" providerId="ADAL" clId="{C72954A5-BE7C-4DDD-B1BD-57518DF5B9B1}" dt="2024-05-13T09:55:55.709" v="204" actId="26606"/>
        <pc:sldMkLst>
          <pc:docMk/>
          <pc:sldMk cId="816008255" sldId="270"/>
        </pc:sldMkLst>
        <pc:spChg chg="mod">
          <ac:chgData name="Surendra Kc" userId="880eb05b-cc72-4250-920b-6630e35cf82c" providerId="ADAL" clId="{C72954A5-BE7C-4DDD-B1BD-57518DF5B9B1}" dt="2024-05-13T09:55:55.709" v="204" actId="26606"/>
          <ac:spMkLst>
            <pc:docMk/>
            <pc:sldMk cId="816008255" sldId="270"/>
            <ac:spMk id="2" creationId="{43A7376B-5F8E-CBA9-B78B-700F3F5E66CB}"/>
          </ac:spMkLst>
        </pc:spChg>
        <pc:spChg chg="del">
          <ac:chgData name="Surendra Kc" userId="880eb05b-cc72-4250-920b-6630e35cf82c" providerId="ADAL" clId="{C72954A5-BE7C-4DDD-B1BD-57518DF5B9B1}" dt="2024-05-13T09:55:55.709" v="204" actId="26606"/>
          <ac:spMkLst>
            <pc:docMk/>
            <pc:sldMk cId="816008255" sldId="270"/>
            <ac:spMk id="3" creationId="{537EE269-0D67-14DE-C581-82602DAC0D32}"/>
          </ac:spMkLst>
        </pc:spChg>
        <pc:spChg chg="add">
          <ac:chgData name="Surendra Kc" userId="880eb05b-cc72-4250-920b-6630e35cf82c" providerId="ADAL" clId="{C72954A5-BE7C-4DDD-B1BD-57518DF5B9B1}" dt="2024-05-13T09:55:55.709" v="204" actId="26606"/>
          <ac:spMkLst>
            <pc:docMk/>
            <pc:sldMk cId="816008255" sldId="270"/>
            <ac:spMk id="10" creationId="{6753252F-4873-4F63-801D-CC719279A7D5}"/>
          </ac:spMkLst>
        </pc:spChg>
        <pc:spChg chg="add">
          <ac:chgData name="Surendra Kc" userId="880eb05b-cc72-4250-920b-6630e35cf82c" providerId="ADAL" clId="{C72954A5-BE7C-4DDD-B1BD-57518DF5B9B1}" dt="2024-05-13T09:55:55.709" v="204" actId="26606"/>
          <ac:spMkLst>
            <pc:docMk/>
            <pc:sldMk cId="816008255" sldId="270"/>
            <ac:spMk id="12" creationId="{047C8CCB-F95D-4249-92DD-651249D3535A}"/>
          </ac:spMkLst>
        </pc:spChg>
        <pc:picChg chg="add mod">
          <ac:chgData name="Surendra Kc" userId="880eb05b-cc72-4250-920b-6630e35cf82c" providerId="ADAL" clId="{C72954A5-BE7C-4DDD-B1BD-57518DF5B9B1}" dt="2024-05-13T09:55:55.709" v="204" actId="26606"/>
          <ac:picMkLst>
            <pc:docMk/>
            <pc:sldMk cId="816008255" sldId="270"/>
            <ac:picMk id="5" creationId="{B37B0D11-CF37-AF4C-D549-F45F6181C36F}"/>
          </ac:picMkLst>
        </pc:picChg>
      </pc:sldChg>
      <pc:sldChg chg="addSp delSp modSp new mod setBg">
        <pc:chgData name="Surendra Kc" userId="880eb05b-cc72-4250-920b-6630e35cf82c" providerId="ADAL" clId="{C72954A5-BE7C-4DDD-B1BD-57518DF5B9B1}" dt="2024-05-13T09:56:07.464" v="225" actId="26606"/>
        <pc:sldMkLst>
          <pc:docMk/>
          <pc:sldMk cId="1884749596" sldId="271"/>
        </pc:sldMkLst>
        <pc:spChg chg="mod">
          <ac:chgData name="Surendra Kc" userId="880eb05b-cc72-4250-920b-6630e35cf82c" providerId="ADAL" clId="{C72954A5-BE7C-4DDD-B1BD-57518DF5B9B1}" dt="2024-05-13T09:56:07.464" v="225" actId="26606"/>
          <ac:spMkLst>
            <pc:docMk/>
            <pc:sldMk cId="1884749596" sldId="271"/>
            <ac:spMk id="2" creationId="{E0D6BE8A-DCB0-66E3-09FF-1ACFF846553A}"/>
          </ac:spMkLst>
        </pc:spChg>
        <pc:spChg chg="del">
          <ac:chgData name="Surendra Kc" userId="880eb05b-cc72-4250-920b-6630e35cf82c" providerId="ADAL" clId="{C72954A5-BE7C-4DDD-B1BD-57518DF5B9B1}" dt="2024-05-13T09:56:07.464" v="225" actId="26606"/>
          <ac:spMkLst>
            <pc:docMk/>
            <pc:sldMk cId="1884749596" sldId="271"/>
            <ac:spMk id="3" creationId="{9B594B3F-B3A1-F024-C657-CC76009E7DC4}"/>
          </ac:spMkLst>
        </pc:spChg>
        <pc:spChg chg="add">
          <ac:chgData name="Surendra Kc" userId="880eb05b-cc72-4250-920b-6630e35cf82c" providerId="ADAL" clId="{C72954A5-BE7C-4DDD-B1BD-57518DF5B9B1}" dt="2024-05-13T09:56:07.464" v="225" actId="26606"/>
          <ac:spMkLst>
            <pc:docMk/>
            <pc:sldMk cId="1884749596" sldId="271"/>
            <ac:spMk id="10" creationId="{6753252F-4873-4F63-801D-CC719279A7D5}"/>
          </ac:spMkLst>
        </pc:spChg>
        <pc:spChg chg="add">
          <ac:chgData name="Surendra Kc" userId="880eb05b-cc72-4250-920b-6630e35cf82c" providerId="ADAL" clId="{C72954A5-BE7C-4DDD-B1BD-57518DF5B9B1}" dt="2024-05-13T09:56:07.464" v="225" actId="26606"/>
          <ac:spMkLst>
            <pc:docMk/>
            <pc:sldMk cId="1884749596" sldId="271"/>
            <ac:spMk id="12" creationId="{047C8CCB-F95D-4249-92DD-651249D3535A}"/>
          </ac:spMkLst>
        </pc:spChg>
        <pc:picChg chg="add mod">
          <ac:chgData name="Surendra Kc" userId="880eb05b-cc72-4250-920b-6630e35cf82c" providerId="ADAL" clId="{C72954A5-BE7C-4DDD-B1BD-57518DF5B9B1}" dt="2024-05-13T09:56:07.464" v="225" actId="26606"/>
          <ac:picMkLst>
            <pc:docMk/>
            <pc:sldMk cId="1884749596" sldId="271"/>
            <ac:picMk id="5" creationId="{C783A344-8788-33CE-8A73-0E7CDA6056A5}"/>
          </ac:picMkLst>
        </pc:picChg>
      </pc:sldChg>
      <pc:sldChg chg="addSp delSp modSp new mod setBg">
        <pc:chgData name="Surendra Kc" userId="880eb05b-cc72-4250-920b-6630e35cf82c" providerId="ADAL" clId="{C72954A5-BE7C-4DDD-B1BD-57518DF5B9B1}" dt="2024-05-13T09:56:42.361" v="246" actId="26606"/>
        <pc:sldMkLst>
          <pc:docMk/>
          <pc:sldMk cId="4081391916" sldId="272"/>
        </pc:sldMkLst>
        <pc:spChg chg="mod">
          <ac:chgData name="Surendra Kc" userId="880eb05b-cc72-4250-920b-6630e35cf82c" providerId="ADAL" clId="{C72954A5-BE7C-4DDD-B1BD-57518DF5B9B1}" dt="2024-05-13T09:56:42.361" v="246" actId="26606"/>
          <ac:spMkLst>
            <pc:docMk/>
            <pc:sldMk cId="4081391916" sldId="272"/>
            <ac:spMk id="2" creationId="{6825A3AD-1C4A-D59B-A336-196CA1200848}"/>
          </ac:spMkLst>
        </pc:spChg>
        <pc:spChg chg="del">
          <ac:chgData name="Surendra Kc" userId="880eb05b-cc72-4250-920b-6630e35cf82c" providerId="ADAL" clId="{C72954A5-BE7C-4DDD-B1BD-57518DF5B9B1}" dt="2024-05-13T09:56:25.561" v="245" actId="22"/>
          <ac:spMkLst>
            <pc:docMk/>
            <pc:sldMk cId="4081391916" sldId="272"/>
            <ac:spMk id="3" creationId="{B3227F04-11CE-72EF-6C22-2026A14E3B9E}"/>
          </ac:spMkLst>
        </pc:spChg>
        <pc:picChg chg="add mod ord">
          <ac:chgData name="Surendra Kc" userId="880eb05b-cc72-4250-920b-6630e35cf82c" providerId="ADAL" clId="{C72954A5-BE7C-4DDD-B1BD-57518DF5B9B1}" dt="2024-05-13T09:56:42.361" v="246" actId="26606"/>
          <ac:picMkLst>
            <pc:docMk/>
            <pc:sldMk cId="4081391916" sldId="272"/>
            <ac:picMk id="5" creationId="{F0680DA3-0845-C461-8062-FD667166FF4A}"/>
          </ac:picMkLst>
        </pc:picChg>
      </pc:sldChg>
      <pc:sldChg chg="addSp delSp modSp new mod setBg">
        <pc:chgData name="Surendra Kc" userId="880eb05b-cc72-4250-920b-6630e35cf82c" providerId="ADAL" clId="{C72954A5-BE7C-4DDD-B1BD-57518DF5B9B1}" dt="2024-05-13T09:57:14.963" v="267" actId="26606"/>
        <pc:sldMkLst>
          <pc:docMk/>
          <pc:sldMk cId="232385559" sldId="273"/>
        </pc:sldMkLst>
        <pc:spChg chg="mod">
          <ac:chgData name="Surendra Kc" userId="880eb05b-cc72-4250-920b-6630e35cf82c" providerId="ADAL" clId="{C72954A5-BE7C-4DDD-B1BD-57518DF5B9B1}" dt="2024-05-13T09:57:14.963" v="267" actId="26606"/>
          <ac:spMkLst>
            <pc:docMk/>
            <pc:sldMk cId="232385559" sldId="273"/>
            <ac:spMk id="2" creationId="{6B75B110-9E61-3642-92D5-001EA9B6EC8D}"/>
          </ac:spMkLst>
        </pc:spChg>
        <pc:spChg chg="del">
          <ac:chgData name="Surendra Kc" userId="880eb05b-cc72-4250-920b-6630e35cf82c" providerId="ADAL" clId="{C72954A5-BE7C-4DDD-B1BD-57518DF5B9B1}" dt="2024-05-13T09:57:14.963" v="267" actId="26606"/>
          <ac:spMkLst>
            <pc:docMk/>
            <pc:sldMk cId="232385559" sldId="273"/>
            <ac:spMk id="3" creationId="{9D9E447D-AAB4-14F4-FEDA-B8CFB64A0521}"/>
          </ac:spMkLst>
        </pc:spChg>
        <pc:picChg chg="add mod">
          <ac:chgData name="Surendra Kc" userId="880eb05b-cc72-4250-920b-6630e35cf82c" providerId="ADAL" clId="{C72954A5-BE7C-4DDD-B1BD-57518DF5B9B1}" dt="2024-05-13T09:57:14.963" v="267" actId="26606"/>
          <ac:picMkLst>
            <pc:docMk/>
            <pc:sldMk cId="232385559" sldId="273"/>
            <ac:picMk id="5" creationId="{1C455F40-AC0F-7E55-4EED-871329B1CDD0}"/>
          </ac:picMkLst>
        </pc:picChg>
      </pc:sldChg>
      <pc:sldChg chg="addSp delSp modSp new mod setBg">
        <pc:chgData name="Surendra Kc" userId="880eb05b-cc72-4250-920b-6630e35cf82c" providerId="ADAL" clId="{C72954A5-BE7C-4DDD-B1BD-57518DF5B9B1}" dt="2024-05-13T09:57:35.331" v="288" actId="26606"/>
        <pc:sldMkLst>
          <pc:docMk/>
          <pc:sldMk cId="701565376" sldId="274"/>
        </pc:sldMkLst>
        <pc:spChg chg="mod">
          <ac:chgData name="Surendra Kc" userId="880eb05b-cc72-4250-920b-6630e35cf82c" providerId="ADAL" clId="{C72954A5-BE7C-4DDD-B1BD-57518DF5B9B1}" dt="2024-05-13T09:57:35.331" v="288" actId="26606"/>
          <ac:spMkLst>
            <pc:docMk/>
            <pc:sldMk cId="701565376" sldId="274"/>
            <ac:spMk id="2" creationId="{2486D9A4-77CC-9487-AE01-403BBAC63E7B}"/>
          </ac:spMkLst>
        </pc:spChg>
        <pc:spChg chg="del">
          <ac:chgData name="Surendra Kc" userId="880eb05b-cc72-4250-920b-6630e35cf82c" providerId="ADAL" clId="{C72954A5-BE7C-4DDD-B1BD-57518DF5B9B1}" dt="2024-05-13T09:57:35.331" v="288" actId="26606"/>
          <ac:spMkLst>
            <pc:docMk/>
            <pc:sldMk cId="701565376" sldId="274"/>
            <ac:spMk id="3" creationId="{42F3C61E-EF1C-1FE8-534C-0F37AA7BF738}"/>
          </ac:spMkLst>
        </pc:spChg>
        <pc:picChg chg="add mod">
          <ac:chgData name="Surendra Kc" userId="880eb05b-cc72-4250-920b-6630e35cf82c" providerId="ADAL" clId="{C72954A5-BE7C-4DDD-B1BD-57518DF5B9B1}" dt="2024-05-13T09:57:35.331" v="288" actId="26606"/>
          <ac:picMkLst>
            <pc:docMk/>
            <pc:sldMk cId="701565376" sldId="274"/>
            <ac:picMk id="5" creationId="{387B428C-246D-09FB-42A7-68FE6A0A5ED3}"/>
          </ac:picMkLst>
        </pc:picChg>
      </pc:sldChg>
      <pc:sldChg chg="modSp new mod">
        <pc:chgData name="Surendra Kc" userId="880eb05b-cc72-4250-920b-6630e35cf82c" providerId="ADAL" clId="{C72954A5-BE7C-4DDD-B1BD-57518DF5B9B1}" dt="2024-05-13T10:00:59.508" v="357" actId="27636"/>
        <pc:sldMkLst>
          <pc:docMk/>
          <pc:sldMk cId="3028999549" sldId="275"/>
        </pc:sldMkLst>
        <pc:spChg chg="mod">
          <ac:chgData name="Surendra Kc" userId="880eb05b-cc72-4250-920b-6630e35cf82c" providerId="ADAL" clId="{C72954A5-BE7C-4DDD-B1BD-57518DF5B9B1}" dt="2024-05-13T09:59:06.133" v="317" actId="20577"/>
          <ac:spMkLst>
            <pc:docMk/>
            <pc:sldMk cId="3028999549" sldId="275"/>
            <ac:spMk id="2" creationId="{DAD66261-A8F1-8CC5-15CF-14DA26389741}"/>
          </ac:spMkLst>
        </pc:spChg>
        <pc:spChg chg="mod">
          <ac:chgData name="Surendra Kc" userId="880eb05b-cc72-4250-920b-6630e35cf82c" providerId="ADAL" clId="{C72954A5-BE7C-4DDD-B1BD-57518DF5B9B1}" dt="2024-05-13T10:00:59.508" v="357" actId="27636"/>
          <ac:spMkLst>
            <pc:docMk/>
            <pc:sldMk cId="3028999549" sldId="275"/>
            <ac:spMk id="3" creationId="{7A2643CB-2B5D-50A7-0F01-ECF790F71F12}"/>
          </ac:spMkLst>
        </pc:spChg>
      </pc:sldChg>
      <pc:sldChg chg="modSp new mod">
        <pc:chgData name="Surendra Kc" userId="880eb05b-cc72-4250-920b-6630e35cf82c" providerId="ADAL" clId="{C72954A5-BE7C-4DDD-B1BD-57518DF5B9B1}" dt="2024-05-13T10:00:02.842" v="343" actId="5793"/>
        <pc:sldMkLst>
          <pc:docMk/>
          <pc:sldMk cId="1888045181" sldId="276"/>
        </pc:sldMkLst>
        <pc:spChg chg="mod">
          <ac:chgData name="Surendra Kc" userId="880eb05b-cc72-4250-920b-6630e35cf82c" providerId="ADAL" clId="{C72954A5-BE7C-4DDD-B1BD-57518DF5B9B1}" dt="2024-05-13T09:59:51.870" v="341" actId="20577"/>
          <ac:spMkLst>
            <pc:docMk/>
            <pc:sldMk cId="1888045181" sldId="276"/>
            <ac:spMk id="2" creationId="{0FE52AD7-50EA-B532-07D3-5D18EFAB3516}"/>
          </ac:spMkLst>
        </pc:spChg>
        <pc:spChg chg="mod">
          <ac:chgData name="Surendra Kc" userId="880eb05b-cc72-4250-920b-6630e35cf82c" providerId="ADAL" clId="{C72954A5-BE7C-4DDD-B1BD-57518DF5B9B1}" dt="2024-05-13T10:00:02.842" v="343" actId="5793"/>
          <ac:spMkLst>
            <pc:docMk/>
            <pc:sldMk cId="1888045181" sldId="276"/>
            <ac:spMk id="3" creationId="{0A9721A7-24A1-E7A9-6788-970E92FD059A}"/>
          </ac:spMkLst>
        </pc:spChg>
      </pc:sldChg>
      <pc:sldChg chg="modSp add mod">
        <pc:chgData name="Surendra Kc" userId="880eb05b-cc72-4250-920b-6630e35cf82c" providerId="ADAL" clId="{C72954A5-BE7C-4DDD-B1BD-57518DF5B9B1}" dt="2024-05-13T10:00:25.989" v="349"/>
        <pc:sldMkLst>
          <pc:docMk/>
          <pc:sldMk cId="3230113307" sldId="277"/>
        </pc:sldMkLst>
        <pc:spChg chg="mod">
          <ac:chgData name="Surendra Kc" userId="880eb05b-cc72-4250-920b-6630e35cf82c" providerId="ADAL" clId="{C72954A5-BE7C-4DDD-B1BD-57518DF5B9B1}" dt="2024-05-13T10:00:25.989" v="349"/>
          <ac:spMkLst>
            <pc:docMk/>
            <pc:sldMk cId="3230113307" sldId="277"/>
            <ac:spMk id="3" creationId="{0A9721A7-24A1-E7A9-6788-970E92FD059A}"/>
          </ac:spMkLst>
        </pc:spChg>
      </pc:sldChg>
      <pc:sldChg chg="modSp add mod">
        <pc:chgData name="Surendra Kc" userId="880eb05b-cc72-4250-920b-6630e35cf82c" providerId="ADAL" clId="{C72954A5-BE7C-4DDD-B1BD-57518DF5B9B1}" dt="2024-05-13T10:00:35.761" v="352" actId="5793"/>
        <pc:sldMkLst>
          <pc:docMk/>
          <pc:sldMk cId="3400308260" sldId="278"/>
        </pc:sldMkLst>
        <pc:spChg chg="mod">
          <ac:chgData name="Surendra Kc" userId="880eb05b-cc72-4250-920b-6630e35cf82c" providerId="ADAL" clId="{C72954A5-BE7C-4DDD-B1BD-57518DF5B9B1}" dt="2024-05-13T10:00:35.761" v="352" actId="5793"/>
          <ac:spMkLst>
            <pc:docMk/>
            <pc:sldMk cId="3400308260" sldId="278"/>
            <ac:spMk id="3" creationId="{0A9721A7-24A1-E7A9-6788-970E92FD059A}"/>
          </ac:spMkLst>
        </pc:spChg>
      </pc:sldChg>
      <pc:sldChg chg="addSp delSp modSp new mod setBg">
        <pc:chgData name="Surendra Kc" userId="880eb05b-cc72-4250-920b-6630e35cf82c" providerId="ADAL" clId="{C72954A5-BE7C-4DDD-B1BD-57518DF5B9B1}" dt="2024-05-13T10:02:11.958" v="360" actId="26606"/>
        <pc:sldMkLst>
          <pc:docMk/>
          <pc:sldMk cId="72012403" sldId="279"/>
        </pc:sldMkLst>
        <pc:spChg chg="del">
          <ac:chgData name="Surendra Kc" userId="880eb05b-cc72-4250-920b-6630e35cf82c" providerId="ADAL" clId="{C72954A5-BE7C-4DDD-B1BD-57518DF5B9B1}" dt="2024-05-13T10:02:11.958" v="360" actId="26606"/>
          <ac:spMkLst>
            <pc:docMk/>
            <pc:sldMk cId="72012403" sldId="279"/>
            <ac:spMk id="2" creationId="{6262CD53-B9F7-F7F7-C771-5EC852A90302}"/>
          </ac:spMkLst>
        </pc:spChg>
        <pc:spChg chg="del">
          <ac:chgData name="Surendra Kc" userId="880eb05b-cc72-4250-920b-6630e35cf82c" providerId="ADAL" clId="{C72954A5-BE7C-4DDD-B1BD-57518DF5B9B1}" dt="2024-05-13T10:02:11.958" v="360" actId="26606"/>
          <ac:spMkLst>
            <pc:docMk/>
            <pc:sldMk cId="72012403" sldId="279"/>
            <ac:spMk id="3" creationId="{9D992BA8-C6F2-E19E-F536-FF966C125304}"/>
          </ac:spMkLst>
        </pc:spChg>
        <pc:spChg chg="add">
          <ac:chgData name="Surendra Kc" userId="880eb05b-cc72-4250-920b-6630e35cf82c" providerId="ADAL" clId="{C72954A5-BE7C-4DDD-B1BD-57518DF5B9B1}" dt="2024-05-13T10:02:11.958" v="360" actId="26606"/>
          <ac:spMkLst>
            <pc:docMk/>
            <pc:sldMk cId="72012403" sldId="279"/>
            <ac:spMk id="10" creationId="{01D0AF59-99C3-4251-AB9A-C966C6AD4400}"/>
          </ac:spMkLst>
        </pc:spChg>
        <pc:spChg chg="add">
          <ac:chgData name="Surendra Kc" userId="880eb05b-cc72-4250-920b-6630e35cf82c" providerId="ADAL" clId="{C72954A5-BE7C-4DDD-B1BD-57518DF5B9B1}" dt="2024-05-13T10:02:11.958" v="360" actId="26606"/>
          <ac:spMkLst>
            <pc:docMk/>
            <pc:sldMk cId="72012403" sldId="279"/>
            <ac:spMk id="12" creationId="{1855405F-37A2-4869-9154-F8BE3BECE6C3}"/>
          </ac:spMkLst>
        </pc:spChg>
        <pc:picChg chg="add mod">
          <ac:chgData name="Surendra Kc" userId="880eb05b-cc72-4250-920b-6630e35cf82c" providerId="ADAL" clId="{C72954A5-BE7C-4DDD-B1BD-57518DF5B9B1}" dt="2024-05-13T10:02:11.958" v="360" actId="26606"/>
          <ac:picMkLst>
            <pc:docMk/>
            <pc:sldMk cId="72012403" sldId="279"/>
            <ac:picMk id="5" creationId="{91E87108-F1F7-5CCB-4EFF-BD6259526D1E}"/>
          </ac:picMkLst>
        </pc:picChg>
      </pc:sldChg>
      <pc:sldChg chg="modSp new mod">
        <pc:chgData name="Surendra Kc" userId="880eb05b-cc72-4250-920b-6630e35cf82c" providerId="ADAL" clId="{C72954A5-BE7C-4DDD-B1BD-57518DF5B9B1}" dt="2024-05-13T10:04:05.482" v="393" actId="20577"/>
        <pc:sldMkLst>
          <pc:docMk/>
          <pc:sldMk cId="1386783709" sldId="280"/>
        </pc:sldMkLst>
        <pc:spChg chg="mod">
          <ac:chgData name="Surendra Kc" userId="880eb05b-cc72-4250-920b-6630e35cf82c" providerId="ADAL" clId="{C72954A5-BE7C-4DDD-B1BD-57518DF5B9B1}" dt="2024-05-13T10:03:34.155" v="370" actId="20577"/>
          <ac:spMkLst>
            <pc:docMk/>
            <pc:sldMk cId="1386783709" sldId="280"/>
            <ac:spMk id="2" creationId="{C97FD5FE-FC24-4E28-2291-90AB8D280B4D}"/>
          </ac:spMkLst>
        </pc:spChg>
        <pc:spChg chg="mod">
          <ac:chgData name="Surendra Kc" userId="880eb05b-cc72-4250-920b-6630e35cf82c" providerId="ADAL" clId="{C72954A5-BE7C-4DDD-B1BD-57518DF5B9B1}" dt="2024-05-13T10:04:05.482" v="393" actId="20577"/>
          <ac:spMkLst>
            <pc:docMk/>
            <pc:sldMk cId="1386783709" sldId="280"/>
            <ac:spMk id="3" creationId="{8A827CBC-AF15-965C-BD77-CAFA910AB192}"/>
          </ac:spMkLst>
        </pc:spChg>
      </pc:sldChg>
      <pc:sldChg chg="modSp new mod">
        <pc:chgData name="Surendra Kc" userId="880eb05b-cc72-4250-920b-6630e35cf82c" providerId="ADAL" clId="{C72954A5-BE7C-4DDD-B1BD-57518DF5B9B1}" dt="2024-05-13T10:04:35.384" v="401" actId="5793"/>
        <pc:sldMkLst>
          <pc:docMk/>
          <pc:sldMk cId="1098680945" sldId="281"/>
        </pc:sldMkLst>
        <pc:spChg chg="mod">
          <ac:chgData name="Surendra Kc" userId="880eb05b-cc72-4250-920b-6630e35cf82c" providerId="ADAL" clId="{C72954A5-BE7C-4DDD-B1BD-57518DF5B9B1}" dt="2024-05-13T10:04:32.992" v="400"/>
          <ac:spMkLst>
            <pc:docMk/>
            <pc:sldMk cId="1098680945" sldId="281"/>
            <ac:spMk id="2" creationId="{6350B609-3E2E-A6C7-AD36-8F9788AB811C}"/>
          </ac:spMkLst>
        </pc:spChg>
        <pc:spChg chg="mod">
          <ac:chgData name="Surendra Kc" userId="880eb05b-cc72-4250-920b-6630e35cf82c" providerId="ADAL" clId="{C72954A5-BE7C-4DDD-B1BD-57518DF5B9B1}" dt="2024-05-13T10:04:35.384" v="401" actId="5793"/>
          <ac:spMkLst>
            <pc:docMk/>
            <pc:sldMk cId="1098680945" sldId="281"/>
            <ac:spMk id="3" creationId="{984D065F-9FE3-7C6A-B6E4-AE1A2AF58210}"/>
          </ac:spMkLst>
        </pc:spChg>
      </pc:sldChg>
      <pc:sldChg chg="modSp add mod">
        <pc:chgData name="Surendra Kc" userId="880eb05b-cc72-4250-920b-6630e35cf82c" providerId="ADAL" clId="{C72954A5-BE7C-4DDD-B1BD-57518DF5B9B1}" dt="2024-05-13T10:05:14.845" v="407" actId="5793"/>
        <pc:sldMkLst>
          <pc:docMk/>
          <pc:sldMk cId="3273198453" sldId="282"/>
        </pc:sldMkLst>
        <pc:spChg chg="mod">
          <ac:chgData name="Surendra Kc" userId="880eb05b-cc72-4250-920b-6630e35cf82c" providerId="ADAL" clId="{C72954A5-BE7C-4DDD-B1BD-57518DF5B9B1}" dt="2024-05-13T10:05:14.845" v="407" actId="5793"/>
          <ac:spMkLst>
            <pc:docMk/>
            <pc:sldMk cId="3273198453" sldId="282"/>
            <ac:spMk id="3" creationId="{984D065F-9FE3-7C6A-B6E4-AE1A2AF58210}"/>
          </ac:spMkLst>
        </pc:spChg>
      </pc:sldChg>
      <pc:sldChg chg="modSp add mod">
        <pc:chgData name="Surendra Kc" userId="880eb05b-cc72-4250-920b-6630e35cf82c" providerId="ADAL" clId="{C72954A5-BE7C-4DDD-B1BD-57518DF5B9B1}" dt="2024-05-13T10:05:54.485" v="414" actId="5793"/>
        <pc:sldMkLst>
          <pc:docMk/>
          <pc:sldMk cId="3823735406" sldId="283"/>
        </pc:sldMkLst>
        <pc:spChg chg="mod">
          <ac:chgData name="Surendra Kc" userId="880eb05b-cc72-4250-920b-6630e35cf82c" providerId="ADAL" clId="{C72954A5-BE7C-4DDD-B1BD-57518DF5B9B1}" dt="2024-05-13T10:05:54.485" v="414" actId="5793"/>
          <ac:spMkLst>
            <pc:docMk/>
            <pc:sldMk cId="3823735406" sldId="283"/>
            <ac:spMk id="3" creationId="{984D065F-9FE3-7C6A-B6E4-AE1A2AF58210}"/>
          </ac:spMkLst>
        </pc:spChg>
      </pc:sldChg>
      <pc:sldChg chg="modSp add mod">
        <pc:chgData name="Surendra Kc" userId="880eb05b-cc72-4250-920b-6630e35cf82c" providerId="ADAL" clId="{C72954A5-BE7C-4DDD-B1BD-57518DF5B9B1}" dt="2024-05-13T10:06:09.040" v="417" actId="5793"/>
        <pc:sldMkLst>
          <pc:docMk/>
          <pc:sldMk cId="1457290259" sldId="284"/>
        </pc:sldMkLst>
        <pc:spChg chg="mod">
          <ac:chgData name="Surendra Kc" userId="880eb05b-cc72-4250-920b-6630e35cf82c" providerId="ADAL" clId="{C72954A5-BE7C-4DDD-B1BD-57518DF5B9B1}" dt="2024-05-13T10:06:09.040" v="417" actId="5793"/>
          <ac:spMkLst>
            <pc:docMk/>
            <pc:sldMk cId="1457290259" sldId="284"/>
            <ac:spMk id="3" creationId="{984D065F-9FE3-7C6A-B6E4-AE1A2AF58210}"/>
          </ac:spMkLst>
        </pc:spChg>
      </pc:sldChg>
      <pc:sldChg chg="modSp new mod">
        <pc:chgData name="Surendra Kc" userId="880eb05b-cc72-4250-920b-6630e35cf82c" providerId="ADAL" clId="{C72954A5-BE7C-4DDD-B1BD-57518DF5B9B1}" dt="2024-05-13T11:22:08.895" v="426" actId="5793"/>
        <pc:sldMkLst>
          <pc:docMk/>
          <pc:sldMk cId="2403971170" sldId="285"/>
        </pc:sldMkLst>
        <pc:spChg chg="mod">
          <ac:chgData name="Surendra Kc" userId="880eb05b-cc72-4250-920b-6630e35cf82c" providerId="ADAL" clId="{C72954A5-BE7C-4DDD-B1BD-57518DF5B9B1}" dt="2024-05-13T11:21:42.891" v="419"/>
          <ac:spMkLst>
            <pc:docMk/>
            <pc:sldMk cId="2403971170" sldId="285"/>
            <ac:spMk id="2" creationId="{12C3573F-58AD-A2CE-EB16-B8E1F57BF680}"/>
          </ac:spMkLst>
        </pc:spChg>
        <pc:spChg chg="mod">
          <ac:chgData name="Surendra Kc" userId="880eb05b-cc72-4250-920b-6630e35cf82c" providerId="ADAL" clId="{C72954A5-BE7C-4DDD-B1BD-57518DF5B9B1}" dt="2024-05-13T11:22:08.895" v="426" actId="5793"/>
          <ac:spMkLst>
            <pc:docMk/>
            <pc:sldMk cId="2403971170" sldId="285"/>
            <ac:spMk id="3" creationId="{9B80BCEB-87CA-A551-5532-332FC389FA25}"/>
          </ac:spMkLst>
        </pc:spChg>
      </pc:sldChg>
      <pc:sldChg chg="modSp add mod">
        <pc:chgData name="Surendra Kc" userId="880eb05b-cc72-4250-920b-6630e35cf82c" providerId="ADAL" clId="{C72954A5-BE7C-4DDD-B1BD-57518DF5B9B1}" dt="2024-05-13T11:22:44.251" v="435" actId="5793"/>
        <pc:sldMkLst>
          <pc:docMk/>
          <pc:sldMk cId="2909170136" sldId="286"/>
        </pc:sldMkLst>
        <pc:spChg chg="mod">
          <ac:chgData name="Surendra Kc" userId="880eb05b-cc72-4250-920b-6630e35cf82c" providerId="ADAL" clId="{C72954A5-BE7C-4DDD-B1BD-57518DF5B9B1}" dt="2024-05-13T11:22:44.251" v="435" actId="5793"/>
          <ac:spMkLst>
            <pc:docMk/>
            <pc:sldMk cId="2909170136" sldId="286"/>
            <ac:spMk id="3" creationId="{9B80BCEB-87CA-A551-5532-332FC389FA25}"/>
          </ac:spMkLst>
        </pc:spChg>
      </pc:sldChg>
      <pc:sldChg chg="modSp add mod">
        <pc:chgData name="Surendra Kc" userId="880eb05b-cc72-4250-920b-6630e35cf82c" providerId="ADAL" clId="{C72954A5-BE7C-4DDD-B1BD-57518DF5B9B1}" dt="2024-05-13T11:23:07.610" v="437" actId="5793"/>
        <pc:sldMkLst>
          <pc:docMk/>
          <pc:sldMk cId="409640051" sldId="287"/>
        </pc:sldMkLst>
        <pc:spChg chg="mod">
          <ac:chgData name="Surendra Kc" userId="880eb05b-cc72-4250-920b-6630e35cf82c" providerId="ADAL" clId="{C72954A5-BE7C-4DDD-B1BD-57518DF5B9B1}" dt="2024-05-13T11:23:07.610" v="437" actId="5793"/>
          <ac:spMkLst>
            <pc:docMk/>
            <pc:sldMk cId="409640051" sldId="287"/>
            <ac:spMk id="3" creationId="{9B80BCEB-87CA-A551-5532-332FC389FA25}"/>
          </ac:spMkLst>
        </pc:spChg>
      </pc:sldChg>
      <pc:sldChg chg="modSp add mod">
        <pc:chgData name="Surendra Kc" userId="880eb05b-cc72-4250-920b-6630e35cf82c" providerId="ADAL" clId="{C72954A5-BE7C-4DDD-B1BD-57518DF5B9B1}" dt="2024-05-13T11:23:25.695" v="440" actId="5793"/>
        <pc:sldMkLst>
          <pc:docMk/>
          <pc:sldMk cId="901587802" sldId="288"/>
        </pc:sldMkLst>
        <pc:spChg chg="mod">
          <ac:chgData name="Surendra Kc" userId="880eb05b-cc72-4250-920b-6630e35cf82c" providerId="ADAL" clId="{C72954A5-BE7C-4DDD-B1BD-57518DF5B9B1}" dt="2024-05-13T11:23:25.695" v="440" actId="5793"/>
          <ac:spMkLst>
            <pc:docMk/>
            <pc:sldMk cId="901587802" sldId="288"/>
            <ac:spMk id="3" creationId="{9B80BCEB-87CA-A551-5532-332FC389FA25}"/>
          </ac:spMkLst>
        </pc:spChg>
      </pc:sldChg>
      <pc:sldChg chg="modSp new mod">
        <pc:chgData name="Surendra Kc" userId="880eb05b-cc72-4250-920b-6630e35cf82c" providerId="ADAL" clId="{C72954A5-BE7C-4DDD-B1BD-57518DF5B9B1}" dt="2024-05-28T08:48:15.745" v="483" actId="5793"/>
        <pc:sldMkLst>
          <pc:docMk/>
          <pc:sldMk cId="1494062559" sldId="289"/>
        </pc:sldMkLst>
        <pc:spChg chg="mod">
          <ac:chgData name="Surendra Kc" userId="880eb05b-cc72-4250-920b-6630e35cf82c" providerId="ADAL" clId="{C72954A5-BE7C-4DDD-B1BD-57518DF5B9B1}" dt="2024-05-28T08:47:32.815" v="475" actId="313"/>
          <ac:spMkLst>
            <pc:docMk/>
            <pc:sldMk cId="1494062559" sldId="289"/>
            <ac:spMk id="2" creationId="{021D4BC0-846B-8A54-D18D-4362E01DAEAA}"/>
          </ac:spMkLst>
        </pc:spChg>
        <pc:spChg chg="mod">
          <ac:chgData name="Surendra Kc" userId="880eb05b-cc72-4250-920b-6630e35cf82c" providerId="ADAL" clId="{C72954A5-BE7C-4DDD-B1BD-57518DF5B9B1}" dt="2024-05-28T08:48:15.745" v="483" actId="5793"/>
          <ac:spMkLst>
            <pc:docMk/>
            <pc:sldMk cId="1494062559" sldId="289"/>
            <ac:spMk id="3" creationId="{058778BE-807D-52D0-B3CF-C57928EE3F0A}"/>
          </ac:spMkLst>
        </pc:spChg>
      </pc:sldChg>
      <pc:sldChg chg="add del">
        <pc:chgData name="Surendra Kc" userId="880eb05b-cc72-4250-920b-6630e35cf82c" providerId="ADAL" clId="{C72954A5-BE7C-4DDD-B1BD-57518DF5B9B1}" dt="2024-05-13T11:23:28.242" v="441" actId="47"/>
        <pc:sldMkLst>
          <pc:docMk/>
          <pc:sldMk cId="3650766075" sldId="289"/>
        </pc:sldMkLst>
      </pc:sldChg>
      <pc:sldChg chg="modSp new mod">
        <pc:chgData name="Surendra Kc" userId="880eb05b-cc72-4250-920b-6630e35cf82c" providerId="ADAL" clId="{C72954A5-BE7C-4DDD-B1BD-57518DF5B9B1}" dt="2024-05-28T08:49:41.664" v="489" actId="27636"/>
        <pc:sldMkLst>
          <pc:docMk/>
          <pc:sldMk cId="2864116012" sldId="290"/>
        </pc:sldMkLst>
        <pc:spChg chg="mod">
          <ac:chgData name="Surendra Kc" userId="880eb05b-cc72-4250-920b-6630e35cf82c" providerId="ADAL" clId="{C72954A5-BE7C-4DDD-B1BD-57518DF5B9B1}" dt="2024-05-28T08:49:41.664" v="489" actId="27636"/>
          <ac:spMkLst>
            <pc:docMk/>
            <pc:sldMk cId="2864116012" sldId="290"/>
            <ac:spMk id="3" creationId="{1878B358-83A5-FB9F-4CAC-ECC53D801EE8}"/>
          </ac:spMkLst>
        </pc:spChg>
      </pc:sldChg>
      <pc:sldChg chg="modSp new mod">
        <pc:chgData name="Surendra Kc" userId="880eb05b-cc72-4250-920b-6630e35cf82c" providerId="ADAL" clId="{C72954A5-BE7C-4DDD-B1BD-57518DF5B9B1}" dt="2024-05-28T08:50:18.287" v="494" actId="27636"/>
        <pc:sldMkLst>
          <pc:docMk/>
          <pc:sldMk cId="4138548906" sldId="291"/>
        </pc:sldMkLst>
        <pc:spChg chg="mod">
          <ac:chgData name="Surendra Kc" userId="880eb05b-cc72-4250-920b-6630e35cf82c" providerId="ADAL" clId="{C72954A5-BE7C-4DDD-B1BD-57518DF5B9B1}" dt="2024-05-28T08:50:07.983" v="492" actId="20577"/>
          <ac:spMkLst>
            <pc:docMk/>
            <pc:sldMk cId="4138548906" sldId="291"/>
            <ac:spMk id="2" creationId="{AFBF2089-E270-C25D-EEC4-59FBE8771EF5}"/>
          </ac:spMkLst>
        </pc:spChg>
        <pc:spChg chg="mod">
          <ac:chgData name="Surendra Kc" userId="880eb05b-cc72-4250-920b-6630e35cf82c" providerId="ADAL" clId="{C72954A5-BE7C-4DDD-B1BD-57518DF5B9B1}" dt="2024-05-28T08:50:18.287" v="494" actId="27636"/>
          <ac:spMkLst>
            <pc:docMk/>
            <pc:sldMk cId="4138548906" sldId="291"/>
            <ac:spMk id="3" creationId="{0569D589-7EA4-7032-F980-84FC670AD838}"/>
          </ac:spMkLst>
        </pc:spChg>
      </pc:sldChg>
      <pc:sldChg chg="modSp new mod">
        <pc:chgData name="Surendra Kc" userId="880eb05b-cc72-4250-920b-6630e35cf82c" providerId="ADAL" clId="{C72954A5-BE7C-4DDD-B1BD-57518DF5B9B1}" dt="2024-05-28T08:52:07.928" v="497" actId="27636"/>
        <pc:sldMkLst>
          <pc:docMk/>
          <pc:sldMk cId="1141257308" sldId="292"/>
        </pc:sldMkLst>
        <pc:spChg chg="mod">
          <ac:chgData name="Surendra Kc" userId="880eb05b-cc72-4250-920b-6630e35cf82c" providerId="ADAL" clId="{C72954A5-BE7C-4DDD-B1BD-57518DF5B9B1}" dt="2024-05-28T08:52:07.928" v="497" actId="27636"/>
          <ac:spMkLst>
            <pc:docMk/>
            <pc:sldMk cId="1141257308" sldId="292"/>
            <ac:spMk id="3" creationId="{A635460E-F122-9BE7-4905-1383044571B2}"/>
          </ac:spMkLst>
        </pc:spChg>
      </pc:sldChg>
      <pc:sldChg chg="modSp new mod">
        <pc:chgData name="Surendra Kc" userId="880eb05b-cc72-4250-920b-6630e35cf82c" providerId="ADAL" clId="{C72954A5-BE7C-4DDD-B1BD-57518DF5B9B1}" dt="2024-05-28T08:52:26.065" v="500" actId="27636"/>
        <pc:sldMkLst>
          <pc:docMk/>
          <pc:sldMk cId="364406729" sldId="293"/>
        </pc:sldMkLst>
        <pc:spChg chg="mod">
          <ac:chgData name="Surendra Kc" userId="880eb05b-cc72-4250-920b-6630e35cf82c" providerId="ADAL" clId="{C72954A5-BE7C-4DDD-B1BD-57518DF5B9B1}" dt="2024-05-28T08:52:26.065" v="500" actId="27636"/>
          <ac:spMkLst>
            <pc:docMk/>
            <pc:sldMk cId="364406729" sldId="293"/>
            <ac:spMk id="3" creationId="{DE857798-94E7-C95C-5816-7A3D4E5B0FDA}"/>
          </ac:spMkLst>
        </pc:spChg>
      </pc:sldChg>
      <pc:sldChg chg="modSp new mod">
        <pc:chgData name="Surendra Kc" userId="880eb05b-cc72-4250-920b-6630e35cf82c" providerId="ADAL" clId="{C72954A5-BE7C-4DDD-B1BD-57518DF5B9B1}" dt="2024-05-28T08:52:36.161" v="503" actId="27636"/>
        <pc:sldMkLst>
          <pc:docMk/>
          <pc:sldMk cId="2499586335" sldId="294"/>
        </pc:sldMkLst>
        <pc:spChg chg="mod">
          <ac:chgData name="Surendra Kc" userId="880eb05b-cc72-4250-920b-6630e35cf82c" providerId="ADAL" clId="{C72954A5-BE7C-4DDD-B1BD-57518DF5B9B1}" dt="2024-05-28T08:52:36.161" v="503" actId="27636"/>
          <ac:spMkLst>
            <pc:docMk/>
            <pc:sldMk cId="2499586335" sldId="294"/>
            <ac:spMk id="3" creationId="{8386BA40-69D8-F18E-D376-88D8F3DBB4F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94E68-9ECB-8760-9D06-43856D5A5E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586882-C730-EE48-EA19-46ADACA9C7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F7A5F5-DFEA-0AFE-CCAC-33531A57E983}"/>
              </a:ext>
            </a:extLst>
          </p:cNvPr>
          <p:cNvSpPr>
            <a:spLocks noGrp="1"/>
          </p:cNvSpPr>
          <p:nvPr>
            <p:ph type="dt" sz="half" idx="10"/>
          </p:nvPr>
        </p:nvSpPr>
        <p:spPr/>
        <p:txBody>
          <a:bodyPr/>
          <a:lstStyle/>
          <a:p>
            <a:fld id="{E871EC78-4BD4-4C94-9EF0-0DD197221836}" type="datetimeFigureOut">
              <a:rPr lang="en-US" smtClean="0"/>
              <a:t>5/28/2024</a:t>
            </a:fld>
            <a:endParaRPr lang="en-US"/>
          </a:p>
        </p:txBody>
      </p:sp>
      <p:sp>
        <p:nvSpPr>
          <p:cNvPr id="5" name="Footer Placeholder 4">
            <a:extLst>
              <a:ext uri="{FF2B5EF4-FFF2-40B4-BE49-F238E27FC236}">
                <a16:creationId xmlns:a16="http://schemas.microsoft.com/office/drawing/2014/main" id="{98CC19AE-7413-0012-08CE-BBB971D961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BEB7DC-6411-8833-B45E-771660CB818E}"/>
              </a:ext>
            </a:extLst>
          </p:cNvPr>
          <p:cNvSpPr>
            <a:spLocks noGrp="1"/>
          </p:cNvSpPr>
          <p:nvPr>
            <p:ph type="sldNum" sz="quarter" idx="12"/>
          </p:nvPr>
        </p:nvSpPr>
        <p:spPr/>
        <p:txBody>
          <a:bodyPr/>
          <a:lstStyle/>
          <a:p>
            <a:fld id="{152BA4E7-2B55-43F7-A7C5-5A6DFC6A8975}" type="slidenum">
              <a:rPr lang="en-US" smtClean="0"/>
              <a:t>‹#›</a:t>
            </a:fld>
            <a:endParaRPr lang="en-US"/>
          </a:p>
        </p:txBody>
      </p:sp>
    </p:spTree>
    <p:extLst>
      <p:ext uri="{BB962C8B-B14F-4D97-AF65-F5344CB8AC3E}">
        <p14:creationId xmlns:p14="http://schemas.microsoft.com/office/powerpoint/2010/main" val="2100350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3F921-CF34-C9DC-6821-778888BFA5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FC8E13-2638-AB6B-9E36-F71BDD9626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B4673-2A9E-A4EA-F5D9-A91921113E83}"/>
              </a:ext>
            </a:extLst>
          </p:cNvPr>
          <p:cNvSpPr>
            <a:spLocks noGrp="1"/>
          </p:cNvSpPr>
          <p:nvPr>
            <p:ph type="dt" sz="half" idx="10"/>
          </p:nvPr>
        </p:nvSpPr>
        <p:spPr/>
        <p:txBody>
          <a:bodyPr/>
          <a:lstStyle/>
          <a:p>
            <a:fld id="{E871EC78-4BD4-4C94-9EF0-0DD197221836}" type="datetimeFigureOut">
              <a:rPr lang="en-US" smtClean="0"/>
              <a:t>5/28/2024</a:t>
            </a:fld>
            <a:endParaRPr lang="en-US"/>
          </a:p>
        </p:txBody>
      </p:sp>
      <p:sp>
        <p:nvSpPr>
          <p:cNvPr id="5" name="Footer Placeholder 4">
            <a:extLst>
              <a:ext uri="{FF2B5EF4-FFF2-40B4-BE49-F238E27FC236}">
                <a16:creationId xmlns:a16="http://schemas.microsoft.com/office/drawing/2014/main" id="{DC2D1B4F-82DC-5E21-DD89-E9E336DF7E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E845BA-0E00-CAD6-B115-00999DBF87E8}"/>
              </a:ext>
            </a:extLst>
          </p:cNvPr>
          <p:cNvSpPr>
            <a:spLocks noGrp="1"/>
          </p:cNvSpPr>
          <p:nvPr>
            <p:ph type="sldNum" sz="quarter" idx="12"/>
          </p:nvPr>
        </p:nvSpPr>
        <p:spPr/>
        <p:txBody>
          <a:bodyPr/>
          <a:lstStyle/>
          <a:p>
            <a:fld id="{152BA4E7-2B55-43F7-A7C5-5A6DFC6A8975}" type="slidenum">
              <a:rPr lang="en-US" smtClean="0"/>
              <a:t>‹#›</a:t>
            </a:fld>
            <a:endParaRPr lang="en-US"/>
          </a:p>
        </p:txBody>
      </p:sp>
    </p:spTree>
    <p:extLst>
      <p:ext uri="{BB962C8B-B14F-4D97-AF65-F5344CB8AC3E}">
        <p14:creationId xmlns:p14="http://schemas.microsoft.com/office/powerpoint/2010/main" val="1672065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856186-5060-06F7-2E1A-2C1C8A1AA0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577C30-96FF-8724-B42D-9FE80A806B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C42BE0-2D8C-AE65-F299-9FEC28B88EDB}"/>
              </a:ext>
            </a:extLst>
          </p:cNvPr>
          <p:cNvSpPr>
            <a:spLocks noGrp="1"/>
          </p:cNvSpPr>
          <p:nvPr>
            <p:ph type="dt" sz="half" idx="10"/>
          </p:nvPr>
        </p:nvSpPr>
        <p:spPr/>
        <p:txBody>
          <a:bodyPr/>
          <a:lstStyle/>
          <a:p>
            <a:fld id="{E871EC78-4BD4-4C94-9EF0-0DD197221836}" type="datetimeFigureOut">
              <a:rPr lang="en-US" smtClean="0"/>
              <a:t>5/28/2024</a:t>
            </a:fld>
            <a:endParaRPr lang="en-US"/>
          </a:p>
        </p:txBody>
      </p:sp>
      <p:sp>
        <p:nvSpPr>
          <p:cNvPr id="5" name="Footer Placeholder 4">
            <a:extLst>
              <a:ext uri="{FF2B5EF4-FFF2-40B4-BE49-F238E27FC236}">
                <a16:creationId xmlns:a16="http://schemas.microsoft.com/office/drawing/2014/main" id="{B0232FB7-20CA-967D-17D3-72BD99CDD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852BC8-FF7E-37A0-34FE-C24B2DE8FC33}"/>
              </a:ext>
            </a:extLst>
          </p:cNvPr>
          <p:cNvSpPr>
            <a:spLocks noGrp="1"/>
          </p:cNvSpPr>
          <p:nvPr>
            <p:ph type="sldNum" sz="quarter" idx="12"/>
          </p:nvPr>
        </p:nvSpPr>
        <p:spPr/>
        <p:txBody>
          <a:bodyPr/>
          <a:lstStyle/>
          <a:p>
            <a:fld id="{152BA4E7-2B55-43F7-A7C5-5A6DFC6A8975}" type="slidenum">
              <a:rPr lang="en-US" smtClean="0"/>
              <a:t>‹#›</a:t>
            </a:fld>
            <a:endParaRPr lang="en-US"/>
          </a:p>
        </p:txBody>
      </p:sp>
    </p:spTree>
    <p:extLst>
      <p:ext uri="{BB962C8B-B14F-4D97-AF65-F5344CB8AC3E}">
        <p14:creationId xmlns:p14="http://schemas.microsoft.com/office/powerpoint/2010/main" val="3731956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0F84-8BE4-C7EE-281F-7AA7D4D9E2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D2EE39-B652-1E2D-2610-17828A5320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410386-C37A-3403-E396-7549A45F38DB}"/>
              </a:ext>
            </a:extLst>
          </p:cNvPr>
          <p:cNvSpPr>
            <a:spLocks noGrp="1"/>
          </p:cNvSpPr>
          <p:nvPr>
            <p:ph type="dt" sz="half" idx="10"/>
          </p:nvPr>
        </p:nvSpPr>
        <p:spPr/>
        <p:txBody>
          <a:bodyPr/>
          <a:lstStyle/>
          <a:p>
            <a:fld id="{E871EC78-4BD4-4C94-9EF0-0DD197221836}" type="datetimeFigureOut">
              <a:rPr lang="en-US" smtClean="0"/>
              <a:t>5/28/2024</a:t>
            </a:fld>
            <a:endParaRPr lang="en-US"/>
          </a:p>
        </p:txBody>
      </p:sp>
      <p:sp>
        <p:nvSpPr>
          <p:cNvPr id="5" name="Footer Placeholder 4">
            <a:extLst>
              <a:ext uri="{FF2B5EF4-FFF2-40B4-BE49-F238E27FC236}">
                <a16:creationId xmlns:a16="http://schemas.microsoft.com/office/drawing/2014/main" id="{D9566848-D7A9-1F31-CE69-56360BBBB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95587-5D4E-70D7-51EE-A5CC0A645B90}"/>
              </a:ext>
            </a:extLst>
          </p:cNvPr>
          <p:cNvSpPr>
            <a:spLocks noGrp="1"/>
          </p:cNvSpPr>
          <p:nvPr>
            <p:ph type="sldNum" sz="quarter" idx="12"/>
          </p:nvPr>
        </p:nvSpPr>
        <p:spPr/>
        <p:txBody>
          <a:bodyPr/>
          <a:lstStyle/>
          <a:p>
            <a:fld id="{152BA4E7-2B55-43F7-A7C5-5A6DFC6A8975}" type="slidenum">
              <a:rPr lang="en-US" smtClean="0"/>
              <a:t>‹#›</a:t>
            </a:fld>
            <a:endParaRPr lang="en-US"/>
          </a:p>
        </p:txBody>
      </p:sp>
    </p:spTree>
    <p:extLst>
      <p:ext uri="{BB962C8B-B14F-4D97-AF65-F5344CB8AC3E}">
        <p14:creationId xmlns:p14="http://schemas.microsoft.com/office/powerpoint/2010/main" val="1364598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B29C6-C3B4-610F-EF4B-BB6727E09C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31C1C4-E70A-B3DF-BD59-68403924E68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14E2C7-A6B1-0BC7-32A2-813C1E771039}"/>
              </a:ext>
            </a:extLst>
          </p:cNvPr>
          <p:cNvSpPr>
            <a:spLocks noGrp="1"/>
          </p:cNvSpPr>
          <p:nvPr>
            <p:ph type="dt" sz="half" idx="10"/>
          </p:nvPr>
        </p:nvSpPr>
        <p:spPr/>
        <p:txBody>
          <a:bodyPr/>
          <a:lstStyle/>
          <a:p>
            <a:fld id="{E871EC78-4BD4-4C94-9EF0-0DD197221836}" type="datetimeFigureOut">
              <a:rPr lang="en-US" smtClean="0"/>
              <a:t>5/28/2024</a:t>
            </a:fld>
            <a:endParaRPr lang="en-US"/>
          </a:p>
        </p:txBody>
      </p:sp>
      <p:sp>
        <p:nvSpPr>
          <p:cNvPr id="5" name="Footer Placeholder 4">
            <a:extLst>
              <a:ext uri="{FF2B5EF4-FFF2-40B4-BE49-F238E27FC236}">
                <a16:creationId xmlns:a16="http://schemas.microsoft.com/office/drawing/2014/main" id="{C5C1945C-FEA5-5AB4-D40C-EE8A8A9BD3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7BF4B7-0A67-3CEC-BE16-15ED2D05DA36}"/>
              </a:ext>
            </a:extLst>
          </p:cNvPr>
          <p:cNvSpPr>
            <a:spLocks noGrp="1"/>
          </p:cNvSpPr>
          <p:nvPr>
            <p:ph type="sldNum" sz="quarter" idx="12"/>
          </p:nvPr>
        </p:nvSpPr>
        <p:spPr/>
        <p:txBody>
          <a:bodyPr/>
          <a:lstStyle/>
          <a:p>
            <a:fld id="{152BA4E7-2B55-43F7-A7C5-5A6DFC6A8975}" type="slidenum">
              <a:rPr lang="en-US" smtClean="0"/>
              <a:t>‹#›</a:t>
            </a:fld>
            <a:endParaRPr lang="en-US"/>
          </a:p>
        </p:txBody>
      </p:sp>
    </p:spTree>
    <p:extLst>
      <p:ext uri="{BB962C8B-B14F-4D97-AF65-F5344CB8AC3E}">
        <p14:creationId xmlns:p14="http://schemas.microsoft.com/office/powerpoint/2010/main" val="3925236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4207-C5D1-B3DC-1B1A-3944C5242E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B62D1E-4FD3-DA28-8842-3E1AD27AB5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DF17FC-A617-1A6C-0A2C-9ED2A30845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F0AB40-648F-2732-1098-079713C42380}"/>
              </a:ext>
            </a:extLst>
          </p:cNvPr>
          <p:cNvSpPr>
            <a:spLocks noGrp="1"/>
          </p:cNvSpPr>
          <p:nvPr>
            <p:ph type="dt" sz="half" idx="10"/>
          </p:nvPr>
        </p:nvSpPr>
        <p:spPr/>
        <p:txBody>
          <a:bodyPr/>
          <a:lstStyle/>
          <a:p>
            <a:fld id="{E871EC78-4BD4-4C94-9EF0-0DD197221836}" type="datetimeFigureOut">
              <a:rPr lang="en-US" smtClean="0"/>
              <a:t>5/28/2024</a:t>
            </a:fld>
            <a:endParaRPr lang="en-US"/>
          </a:p>
        </p:txBody>
      </p:sp>
      <p:sp>
        <p:nvSpPr>
          <p:cNvPr id="6" name="Footer Placeholder 5">
            <a:extLst>
              <a:ext uri="{FF2B5EF4-FFF2-40B4-BE49-F238E27FC236}">
                <a16:creationId xmlns:a16="http://schemas.microsoft.com/office/drawing/2014/main" id="{08133BE4-61B5-C6D5-4702-25815A79F6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62383E-1AC3-D740-5956-7EF8EC6E520E}"/>
              </a:ext>
            </a:extLst>
          </p:cNvPr>
          <p:cNvSpPr>
            <a:spLocks noGrp="1"/>
          </p:cNvSpPr>
          <p:nvPr>
            <p:ph type="sldNum" sz="quarter" idx="12"/>
          </p:nvPr>
        </p:nvSpPr>
        <p:spPr/>
        <p:txBody>
          <a:bodyPr/>
          <a:lstStyle/>
          <a:p>
            <a:fld id="{152BA4E7-2B55-43F7-A7C5-5A6DFC6A8975}" type="slidenum">
              <a:rPr lang="en-US" smtClean="0"/>
              <a:t>‹#›</a:t>
            </a:fld>
            <a:endParaRPr lang="en-US"/>
          </a:p>
        </p:txBody>
      </p:sp>
    </p:spTree>
    <p:extLst>
      <p:ext uri="{BB962C8B-B14F-4D97-AF65-F5344CB8AC3E}">
        <p14:creationId xmlns:p14="http://schemas.microsoft.com/office/powerpoint/2010/main" val="840010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42DE7-55F0-C131-9DD2-FC03384BFB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DBB8DF-094B-EA3D-A43A-5590631AB5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0268C2-A504-F80D-EF4F-038A7758D7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E8F0-A824-73C3-BF9B-B0DB353BE7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8393D9-1846-0FFF-71A3-1D5423FDA6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21455D-F9AA-609C-267F-A3BFD6C1A325}"/>
              </a:ext>
            </a:extLst>
          </p:cNvPr>
          <p:cNvSpPr>
            <a:spLocks noGrp="1"/>
          </p:cNvSpPr>
          <p:nvPr>
            <p:ph type="dt" sz="half" idx="10"/>
          </p:nvPr>
        </p:nvSpPr>
        <p:spPr/>
        <p:txBody>
          <a:bodyPr/>
          <a:lstStyle/>
          <a:p>
            <a:fld id="{E871EC78-4BD4-4C94-9EF0-0DD197221836}" type="datetimeFigureOut">
              <a:rPr lang="en-US" smtClean="0"/>
              <a:t>5/28/2024</a:t>
            </a:fld>
            <a:endParaRPr lang="en-US"/>
          </a:p>
        </p:txBody>
      </p:sp>
      <p:sp>
        <p:nvSpPr>
          <p:cNvPr id="8" name="Footer Placeholder 7">
            <a:extLst>
              <a:ext uri="{FF2B5EF4-FFF2-40B4-BE49-F238E27FC236}">
                <a16:creationId xmlns:a16="http://schemas.microsoft.com/office/drawing/2014/main" id="{AB852442-7DA8-7C62-95FC-3B9166881B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2521A6-877F-B2F8-BD78-6282DD76EE83}"/>
              </a:ext>
            </a:extLst>
          </p:cNvPr>
          <p:cNvSpPr>
            <a:spLocks noGrp="1"/>
          </p:cNvSpPr>
          <p:nvPr>
            <p:ph type="sldNum" sz="quarter" idx="12"/>
          </p:nvPr>
        </p:nvSpPr>
        <p:spPr/>
        <p:txBody>
          <a:bodyPr/>
          <a:lstStyle/>
          <a:p>
            <a:fld id="{152BA4E7-2B55-43F7-A7C5-5A6DFC6A8975}" type="slidenum">
              <a:rPr lang="en-US" smtClean="0"/>
              <a:t>‹#›</a:t>
            </a:fld>
            <a:endParaRPr lang="en-US"/>
          </a:p>
        </p:txBody>
      </p:sp>
    </p:spTree>
    <p:extLst>
      <p:ext uri="{BB962C8B-B14F-4D97-AF65-F5344CB8AC3E}">
        <p14:creationId xmlns:p14="http://schemas.microsoft.com/office/powerpoint/2010/main" val="1942058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10BE5-79DE-F858-3DC1-CFC62F1EB9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622450-9CF0-3E78-05B4-E09818E3A691}"/>
              </a:ext>
            </a:extLst>
          </p:cNvPr>
          <p:cNvSpPr>
            <a:spLocks noGrp="1"/>
          </p:cNvSpPr>
          <p:nvPr>
            <p:ph type="dt" sz="half" idx="10"/>
          </p:nvPr>
        </p:nvSpPr>
        <p:spPr/>
        <p:txBody>
          <a:bodyPr/>
          <a:lstStyle/>
          <a:p>
            <a:fld id="{E871EC78-4BD4-4C94-9EF0-0DD197221836}" type="datetimeFigureOut">
              <a:rPr lang="en-US" smtClean="0"/>
              <a:t>5/28/2024</a:t>
            </a:fld>
            <a:endParaRPr lang="en-US"/>
          </a:p>
        </p:txBody>
      </p:sp>
      <p:sp>
        <p:nvSpPr>
          <p:cNvPr id="4" name="Footer Placeholder 3">
            <a:extLst>
              <a:ext uri="{FF2B5EF4-FFF2-40B4-BE49-F238E27FC236}">
                <a16:creationId xmlns:a16="http://schemas.microsoft.com/office/drawing/2014/main" id="{D27C2234-0E13-273C-CE77-9A5F4EEDAF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2B92B5-ECFF-97E8-C8B3-EC24B2DEC6FE}"/>
              </a:ext>
            </a:extLst>
          </p:cNvPr>
          <p:cNvSpPr>
            <a:spLocks noGrp="1"/>
          </p:cNvSpPr>
          <p:nvPr>
            <p:ph type="sldNum" sz="quarter" idx="12"/>
          </p:nvPr>
        </p:nvSpPr>
        <p:spPr/>
        <p:txBody>
          <a:bodyPr/>
          <a:lstStyle/>
          <a:p>
            <a:fld id="{152BA4E7-2B55-43F7-A7C5-5A6DFC6A8975}" type="slidenum">
              <a:rPr lang="en-US" smtClean="0"/>
              <a:t>‹#›</a:t>
            </a:fld>
            <a:endParaRPr lang="en-US"/>
          </a:p>
        </p:txBody>
      </p:sp>
    </p:spTree>
    <p:extLst>
      <p:ext uri="{BB962C8B-B14F-4D97-AF65-F5344CB8AC3E}">
        <p14:creationId xmlns:p14="http://schemas.microsoft.com/office/powerpoint/2010/main" val="1163221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B59F6C-3A49-85EB-EA51-F1C522975EB4}"/>
              </a:ext>
            </a:extLst>
          </p:cNvPr>
          <p:cNvSpPr>
            <a:spLocks noGrp="1"/>
          </p:cNvSpPr>
          <p:nvPr>
            <p:ph type="dt" sz="half" idx="10"/>
          </p:nvPr>
        </p:nvSpPr>
        <p:spPr/>
        <p:txBody>
          <a:bodyPr/>
          <a:lstStyle/>
          <a:p>
            <a:fld id="{E871EC78-4BD4-4C94-9EF0-0DD197221836}" type="datetimeFigureOut">
              <a:rPr lang="en-US" smtClean="0"/>
              <a:t>5/28/2024</a:t>
            </a:fld>
            <a:endParaRPr lang="en-US"/>
          </a:p>
        </p:txBody>
      </p:sp>
      <p:sp>
        <p:nvSpPr>
          <p:cNvPr id="3" name="Footer Placeholder 2">
            <a:extLst>
              <a:ext uri="{FF2B5EF4-FFF2-40B4-BE49-F238E27FC236}">
                <a16:creationId xmlns:a16="http://schemas.microsoft.com/office/drawing/2014/main" id="{AA6AE6FB-B084-9D97-3537-5B5FC16DA3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D92DEC-EA8F-09E2-CE1D-82E2648B7E10}"/>
              </a:ext>
            </a:extLst>
          </p:cNvPr>
          <p:cNvSpPr>
            <a:spLocks noGrp="1"/>
          </p:cNvSpPr>
          <p:nvPr>
            <p:ph type="sldNum" sz="quarter" idx="12"/>
          </p:nvPr>
        </p:nvSpPr>
        <p:spPr/>
        <p:txBody>
          <a:bodyPr/>
          <a:lstStyle/>
          <a:p>
            <a:fld id="{152BA4E7-2B55-43F7-A7C5-5A6DFC6A8975}" type="slidenum">
              <a:rPr lang="en-US" smtClean="0"/>
              <a:t>‹#›</a:t>
            </a:fld>
            <a:endParaRPr lang="en-US"/>
          </a:p>
        </p:txBody>
      </p:sp>
    </p:spTree>
    <p:extLst>
      <p:ext uri="{BB962C8B-B14F-4D97-AF65-F5344CB8AC3E}">
        <p14:creationId xmlns:p14="http://schemas.microsoft.com/office/powerpoint/2010/main" val="1314859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BF33F-E2A7-8CB3-8444-9ED0844CA8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757BC4-4243-4E3A-6091-41E40DC49D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59F3DA-DAF3-2FBD-7305-1EAE33EB9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5F1228-B472-E2C6-9537-5245CF89D2B3}"/>
              </a:ext>
            </a:extLst>
          </p:cNvPr>
          <p:cNvSpPr>
            <a:spLocks noGrp="1"/>
          </p:cNvSpPr>
          <p:nvPr>
            <p:ph type="dt" sz="half" idx="10"/>
          </p:nvPr>
        </p:nvSpPr>
        <p:spPr/>
        <p:txBody>
          <a:bodyPr/>
          <a:lstStyle/>
          <a:p>
            <a:fld id="{E871EC78-4BD4-4C94-9EF0-0DD197221836}" type="datetimeFigureOut">
              <a:rPr lang="en-US" smtClean="0"/>
              <a:t>5/28/2024</a:t>
            </a:fld>
            <a:endParaRPr lang="en-US"/>
          </a:p>
        </p:txBody>
      </p:sp>
      <p:sp>
        <p:nvSpPr>
          <p:cNvPr id="6" name="Footer Placeholder 5">
            <a:extLst>
              <a:ext uri="{FF2B5EF4-FFF2-40B4-BE49-F238E27FC236}">
                <a16:creationId xmlns:a16="http://schemas.microsoft.com/office/drawing/2014/main" id="{51A10E86-6C9E-A025-8835-46B77C9046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1E002-0945-E100-03DC-4CDDA124D627}"/>
              </a:ext>
            </a:extLst>
          </p:cNvPr>
          <p:cNvSpPr>
            <a:spLocks noGrp="1"/>
          </p:cNvSpPr>
          <p:nvPr>
            <p:ph type="sldNum" sz="quarter" idx="12"/>
          </p:nvPr>
        </p:nvSpPr>
        <p:spPr/>
        <p:txBody>
          <a:bodyPr/>
          <a:lstStyle/>
          <a:p>
            <a:fld id="{152BA4E7-2B55-43F7-A7C5-5A6DFC6A8975}" type="slidenum">
              <a:rPr lang="en-US" smtClean="0"/>
              <a:t>‹#›</a:t>
            </a:fld>
            <a:endParaRPr lang="en-US"/>
          </a:p>
        </p:txBody>
      </p:sp>
    </p:spTree>
    <p:extLst>
      <p:ext uri="{BB962C8B-B14F-4D97-AF65-F5344CB8AC3E}">
        <p14:creationId xmlns:p14="http://schemas.microsoft.com/office/powerpoint/2010/main" val="3717917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BFEC9-FF6D-E334-02A6-3AB8A63C37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55603A-A451-BFAB-BD8F-C1DB8313A8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62F9CC-7901-9609-C4B1-F6E8F2343D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BF9363-0945-5C84-A486-430D5619714E}"/>
              </a:ext>
            </a:extLst>
          </p:cNvPr>
          <p:cNvSpPr>
            <a:spLocks noGrp="1"/>
          </p:cNvSpPr>
          <p:nvPr>
            <p:ph type="dt" sz="half" idx="10"/>
          </p:nvPr>
        </p:nvSpPr>
        <p:spPr/>
        <p:txBody>
          <a:bodyPr/>
          <a:lstStyle/>
          <a:p>
            <a:fld id="{E871EC78-4BD4-4C94-9EF0-0DD197221836}" type="datetimeFigureOut">
              <a:rPr lang="en-US" smtClean="0"/>
              <a:t>5/28/2024</a:t>
            </a:fld>
            <a:endParaRPr lang="en-US"/>
          </a:p>
        </p:txBody>
      </p:sp>
      <p:sp>
        <p:nvSpPr>
          <p:cNvPr id="6" name="Footer Placeholder 5">
            <a:extLst>
              <a:ext uri="{FF2B5EF4-FFF2-40B4-BE49-F238E27FC236}">
                <a16:creationId xmlns:a16="http://schemas.microsoft.com/office/drawing/2014/main" id="{2657CBCF-94A0-FFBE-1763-D1C12C3E66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8888B9-C802-C042-86FE-3535472E90F3}"/>
              </a:ext>
            </a:extLst>
          </p:cNvPr>
          <p:cNvSpPr>
            <a:spLocks noGrp="1"/>
          </p:cNvSpPr>
          <p:nvPr>
            <p:ph type="sldNum" sz="quarter" idx="12"/>
          </p:nvPr>
        </p:nvSpPr>
        <p:spPr/>
        <p:txBody>
          <a:bodyPr/>
          <a:lstStyle/>
          <a:p>
            <a:fld id="{152BA4E7-2B55-43F7-A7C5-5A6DFC6A8975}" type="slidenum">
              <a:rPr lang="en-US" smtClean="0"/>
              <a:t>‹#›</a:t>
            </a:fld>
            <a:endParaRPr lang="en-US"/>
          </a:p>
        </p:txBody>
      </p:sp>
    </p:spTree>
    <p:extLst>
      <p:ext uri="{BB962C8B-B14F-4D97-AF65-F5344CB8AC3E}">
        <p14:creationId xmlns:p14="http://schemas.microsoft.com/office/powerpoint/2010/main" val="2317457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356500-9B08-0E43-D1CF-9268110962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BC4DF8-8C67-155E-E1E2-F34DA21BC1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C35CF4-5A02-937B-26F7-CFFEE23B6E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871EC78-4BD4-4C94-9EF0-0DD197221836}" type="datetimeFigureOut">
              <a:rPr lang="en-US" smtClean="0"/>
              <a:t>5/28/2024</a:t>
            </a:fld>
            <a:endParaRPr lang="en-US"/>
          </a:p>
        </p:txBody>
      </p:sp>
      <p:sp>
        <p:nvSpPr>
          <p:cNvPr id="5" name="Footer Placeholder 4">
            <a:extLst>
              <a:ext uri="{FF2B5EF4-FFF2-40B4-BE49-F238E27FC236}">
                <a16:creationId xmlns:a16="http://schemas.microsoft.com/office/drawing/2014/main" id="{BA05B22F-670F-82CF-0F34-72C19E514B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A0ECFF6-31DB-AF67-1F21-848B797607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52BA4E7-2B55-43F7-A7C5-5A6DFC6A8975}" type="slidenum">
              <a:rPr lang="en-US" smtClean="0"/>
              <a:t>‹#›</a:t>
            </a:fld>
            <a:endParaRPr lang="en-US"/>
          </a:p>
        </p:txBody>
      </p:sp>
    </p:spTree>
    <p:extLst>
      <p:ext uri="{BB962C8B-B14F-4D97-AF65-F5344CB8AC3E}">
        <p14:creationId xmlns:p14="http://schemas.microsoft.com/office/powerpoint/2010/main" val="2667679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FA8EE-233D-9385-F44D-884F97598481}"/>
              </a:ext>
            </a:extLst>
          </p:cNvPr>
          <p:cNvSpPr>
            <a:spLocks noGrp="1"/>
          </p:cNvSpPr>
          <p:nvPr>
            <p:ph type="ctrTitle"/>
          </p:nvPr>
        </p:nvSpPr>
        <p:spPr/>
        <p:txBody>
          <a:bodyPr/>
          <a:lstStyle/>
          <a:p>
            <a:r>
              <a:rPr lang="en-US" dirty="0"/>
              <a:t>Information Systems</a:t>
            </a:r>
          </a:p>
        </p:txBody>
      </p:sp>
      <p:sp>
        <p:nvSpPr>
          <p:cNvPr id="3" name="Subtitle 2">
            <a:extLst>
              <a:ext uri="{FF2B5EF4-FFF2-40B4-BE49-F238E27FC236}">
                <a16:creationId xmlns:a16="http://schemas.microsoft.com/office/drawing/2014/main" id="{733FEC31-91F0-E54A-BE7D-511C287C48C4}"/>
              </a:ext>
            </a:extLst>
          </p:cNvPr>
          <p:cNvSpPr>
            <a:spLocks noGrp="1"/>
          </p:cNvSpPr>
          <p:nvPr>
            <p:ph type="subTitle" idx="1"/>
          </p:nvPr>
        </p:nvSpPr>
        <p:spPr/>
        <p:txBody>
          <a:bodyPr/>
          <a:lstStyle/>
          <a:p>
            <a:r>
              <a:rPr lang="en-US" dirty="0"/>
              <a:t>Surendra KC</a:t>
            </a:r>
          </a:p>
        </p:txBody>
      </p:sp>
    </p:spTree>
    <p:extLst>
      <p:ext uri="{BB962C8B-B14F-4D97-AF65-F5344CB8AC3E}">
        <p14:creationId xmlns:p14="http://schemas.microsoft.com/office/powerpoint/2010/main" val="3467034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133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F96ACE-9351-245D-CCBF-68F1BECBBFF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Features of IQ</a:t>
            </a:r>
          </a:p>
        </p:txBody>
      </p:sp>
      <p:pic>
        <p:nvPicPr>
          <p:cNvPr id="7" name="Content Placeholder 6">
            <a:extLst>
              <a:ext uri="{FF2B5EF4-FFF2-40B4-BE49-F238E27FC236}">
                <a16:creationId xmlns:a16="http://schemas.microsoft.com/office/drawing/2014/main" id="{B8E4565E-A1E4-7C69-7536-7F4CC8E61A71}"/>
              </a:ext>
            </a:extLst>
          </p:cNvPr>
          <p:cNvPicPr>
            <a:picLocks noGrp="1" noChangeAspect="1"/>
          </p:cNvPicPr>
          <p:nvPr>
            <p:ph idx="1"/>
          </p:nvPr>
        </p:nvPicPr>
        <p:blipFill>
          <a:blip r:embed="rId2"/>
          <a:stretch>
            <a:fillRect/>
          </a:stretch>
        </p:blipFill>
        <p:spPr>
          <a:xfrm>
            <a:off x="4038600" y="1603300"/>
            <a:ext cx="7188199" cy="3648011"/>
          </a:xfrm>
          <a:prstGeom prst="rect">
            <a:avLst/>
          </a:prstGeom>
        </p:spPr>
      </p:pic>
    </p:spTree>
    <p:extLst>
      <p:ext uri="{BB962C8B-B14F-4D97-AF65-F5344CB8AC3E}">
        <p14:creationId xmlns:p14="http://schemas.microsoft.com/office/powerpoint/2010/main" val="2609210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D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65DD7C-342C-6BE7-739A-AE286667C9B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Balanced ScoreCard</a:t>
            </a:r>
          </a:p>
        </p:txBody>
      </p:sp>
      <p:pic>
        <p:nvPicPr>
          <p:cNvPr id="5" name="Content Placeholder 4">
            <a:extLst>
              <a:ext uri="{FF2B5EF4-FFF2-40B4-BE49-F238E27FC236}">
                <a16:creationId xmlns:a16="http://schemas.microsoft.com/office/drawing/2014/main" id="{6D8C39B7-B90D-8860-21A2-0D1680F07064}"/>
              </a:ext>
            </a:extLst>
          </p:cNvPr>
          <p:cNvPicPr>
            <a:picLocks noGrp="1" noChangeAspect="1"/>
          </p:cNvPicPr>
          <p:nvPr>
            <p:ph idx="1"/>
          </p:nvPr>
        </p:nvPicPr>
        <p:blipFill>
          <a:blip r:embed="rId2"/>
          <a:stretch>
            <a:fillRect/>
          </a:stretch>
        </p:blipFill>
        <p:spPr>
          <a:xfrm>
            <a:off x="4038600" y="1612285"/>
            <a:ext cx="7188199" cy="3630041"/>
          </a:xfrm>
          <a:prstGeom prst="rect">
            <a:avLst/>
          </a:prstGeom>
        </p:spPr>
      </p:pic>
    </p:spTree>
    <p:extLst>
      <p:ext uri="{BB962C8B-B14F-4D97-AF65-F5344CB8AC3E}">
        <p14:creationId xmlns:p14="http://schemas.microsoft.com/office/powerpoint/2010/main" val="2813985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19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93A8F2-57EF-31FF-DC00-41B3CB42EAA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Balanced Scorecard</a:t>
            </a:r>
          </a:p>
        </p:txBody>
      </p:sp>
      <p:pic>
        <p:nvPicPr>
          <p:cNvPr id="5" name="Content Placeholder 4">
            <a:extLst>
              <a:ext uri="{FF2B5EF4-FFF2-40B4-BE49-F238E27FC236}">
                <a16:creationId xmlns:a16="http://schemas.microsoft.com/office/drawing/2014/main" id="{C3154BAB-D2E0-82BC-49C9-5545FE31B0B1}"/>
              </a:ext>
            </a:extLst>
          </p:cNvPr>
          <p:cNvPicPr>
            <a:picLocks noGrp="1" noChangeAspect="1"/>
          </p:cNvPicPr>
          <p:nvPr>
            <p:ph idx="1"/>
          </p:nvPr>
        </p:nvPicPr>
        <p:blipFill>
          <a:blip r:embed="rId2"/>
          <a:stretch>
            <a:fillRect/>
          </a:stretch>
        </p:blipFill>
        <p:spPr>
          <a:xfrm>
            <a:off x="4160174" y="961812"/>
            <a:ext cx="6945051" cy="4930987"/>
          </a:xfrm>
          <a:prstGeom prst="rect">
            <a:avLst/>
          </a:prstGeom>
        </p:spPr>
      </p:pic>
    </p:spTree>
    <p:extLst>
      <p:ext uri="{BB962C8B-B14F-4D97-AF65-F5344CB8AC3E}">
        <p14:creationId xmlns:p14="http://schemas.microsoft.com/office/powerpoint/2010/main" val="946523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E4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D8E1FF-74A0-77DF-D7ED-737ABE75286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Balanced Scorecard</a:t>
            </a:r>
          </a:p>
        </p:txBody>
      </p:sp>
      <p:pic>
        <p:nvPicPr>
          <p:cNvPr id="5" name="Content Placeholder 4">
            <a:extLst>
              <a:ext uri="{FF2B5EF4-FFF2-40B4-BE49-F238E27FC236}">
                <a16:creationId xmlns:a16="http://schemas.microsoft.com/office/drawing/2014/main" id="{787E965E-5F26-ED58-76B7-6346B3D15B90}"/>
              </a:ext>
            </a:extLst>
          </p:cNvPr>
          <p:cNvPicPr>
            <a:picLocks noGrp="1" noChangeAspect="1"/>
          </p:cNvPicPr>
          <p:nvPr>
            <p:ph idx="1"/>
          </p:nvPr>
        </p:nvPicPr>
        <p:blipFill>
          <a:blip r:embed="rId2"/>
          <a:stretch>
            <a:fillRect/>
          </a:stretch>
        </p:blipFill>
        <p:spPr>
          <a:xfrm>
            <a:off x="4038600" y="1720108"/>
            <a:ext cx="7188199" cy="3414395"/>
          </a:xfrm>
          <a:prstGeom prst="rect">
            <a:avLst/>
          </a:prstGeom>
        </p:spPr>
      </p:pic>
    </p:spTree>
    <p:extLst>
      <p:ext uri="{BB962C8B-B14F-4D97-AF65-F5344CB8AC3E}">
        <p14:creationId xmlns:p14="http://schemas.microsoft.com/office/powerpoint/2010/main" val="2306566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F6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F3A8AA-040E-F1BB-E789-04C2FE54F75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Balanced Scorecard</a:t>
            </a:r>
          </a:p>
        </p:txBody>
      </p:sp>
      <p:pic>
        <p:nvPicPr>
          <p:cNvPr id="5" name="Content Placeholder 4">
            <a:extLst>
              <a:ext uri="{FF2B5EF4-FFF2-40B4-BE49-F238E27FC236}">
                <a16:creationId xmlns:a16="http://schemas.microsoft.com/office/drawing/2014/main" id="{60F5A06C-8C3C-54D0-FA5B-0180381CE9E3}"/>
              </a:ext>
            </a:extLst>
          </p:cNvPr>
          <p:cNvPicPr>
            <a:picLocks noGrp="1" noChangeAspect="1"/>
          </p:cNvPicPr>
          <p:nvPr>
            <p:ph idx="1"/>
          </p:nvPr>
        </p:nvPicPr>
        <p:blipFill>
          <a:blip r:embed="rId2"/>
          <a:stretch>
            <a:fillRect/>
          </a:stretch>
        </p:blipFill>
        <p:spPr>
          <a:xfrm>
            <a:off x="4038600" y="1522433"/>
            <a:ext cx="7188199" cy="3809745"/>
          </a:xfrm>
          <a:prstGeom prst="rect">
            <a:avLst/>
          </a:prstGeom>
        </p:spPr>
      </p:pic>
    </p:spTree>
    <p:extLst>
      <p:ext uri="{BB962C8B-B14F-4D97-AF65-F5344CB8AC3E}">
        <p14:creationId xmlns:p14="http://schemas.microsoft.com/office/powerpoint/2010/main" val="1357874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B5D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A7376B-5F8E-CBA9-B78B-700F3F5E66C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Balanced Scorecard</a:t>
            </a:r>
          </a:p>
        </p:txBody>
      </p:sp>
      <p:pic>
        <p:nvPicPr>
          <p:cNvPr id="5" name="Content Placeholder 4">
            <a:extLst>
              <a:ext uri="{FF2B5EF4-FFF2-40B4-BE49-F238E27FC236}">
                <a16:creationId xmlns:a16="http://schemas.microsoft.com/office/drawing/2014/main" id="{B37B0D11-CF37-AF4C-D549-F45F6181C36F}"/>
              </a:ext>
            </a:extLst>
          </p:cNvPr>
          <p:cNvPicPr>
            <a:picLocks noGrp="1" noChangeAspect="1"/>
          </p:cNvPicPr>
          <p:nvPr>
            <p:ph idx="1"/>
          </p:nvPr>
        </p:nvPicPr>
        <p:blipFill>
          <a:blip r:embed="rId2"/>
          <a:stretch>
            <a:fillRect/>
          </a:stretch>
        </p:blipFill>
        <p:spPr>
          <a:xfrm>
            <a:off x="4038600" y="1747064"/>
            <a:ext cx="7188199" cy="3360483"/>
          </a:xfrm>
          <a:prstGeom prst="rect">
            <a:avLst/>
          </a:prstGeom>
        </p:spPr>
      </p:pic>
    </p:spTree>
    <p:extLst>
      <p:ext uri="{BB962C8B-B14F-4D97-AF65-F5344CB8AC3E}">
        <p14:creationId xmlns:p14="http://schemas.microsoft.com/office/powerpoint/2010/main" val="816008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256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D6BE8A-DCB0-66E3-09FF-1ACFF846553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Balanced scorecard</a:t>
            </a:r>
          </a:p>
        </p:txBody>
      </p:sp>
      <p:pic>
        <p:nvPicPr>
          <p:cNvPr id="5" name="Content Placeholder 4">
            <a:extLst>
              <a:ext uri="{FF2B5EF4-FFF2-40B4-BE49-F238E27FC236}">
                <a16:creationId xmlns:a16="http://schemas.microsoft.com/office/drawing/2014/main" id="{C783A344-8788-33CE-8A73-0E7CDA6056A5}"/>
              </a:ext>
            </a:extLst>
          </p:cNvPr>
          <p:cNvPicPr>
            <a:picLocks noGrp="1" noChangeAspect="1"/>
          </p:cNvPicPr>
          <p:nvPr>
            <p:ph idx="1"/>
          </p:nvPr>
        </p:nvPicPr>
        <p:blipFill>
          <a:blip r:embed="rId2"/>
          <a:stretch>
            <a:fillRect/>
          </a:stretch>
        </p:blipFill>
        <p:spPr>
          <a:xfrm>
            <a:off x="4046527" y="961812"/>
            <a:ext cx="7172344" cy="4930987"/>
          </a:xfrm>
          <a:prstGeom prst="rect">
            <a:avLst/>
          </a:prstGeom>
        </p:spPr>
      </p:pic>
    </p:spTree>
    <p:extLst>
      <p:ext uri="{BB962C8B-B14F-4D97-AF65-F5344CB8AC3E}">
        <p14:creationId xmlns:p14="http://schemas.microsoft.com/office/powerpoint/2010/main" val="1884749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5A3AD-1C4A-D59B-A336-196CA1200848}"/>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Balanced Scorecard</a:t>
            </a:r>
          </a:p>
        </p:txBody>
      </p:sp>
      <p:pic>
        <p:nvPicPr>
          <p:cNvPr id="5" name="Content Placeholder 4">
            <a:extLst>
              <a:ext uri="{FF2B5EF4-FFF2-40B4-BE49-F238E27FC236}">
                <a16:creationId xmlns:a16="http://schemas.microsoft.com/office/drawing/2014/main" id="{F0680DA3-0845-C461-8062-FD667166FF4A}"/>
              </a:ext>
            </a:extLst>
          </p:cNvPr>
          <p:cNvPicPr>
            <a:picLocks noGrp="1" noChangeAspect="1"/>
          </p:cNvPicPr>
          <p:nvPr>
            <p:ph idx="1"/>
          </p:nvPr>
        </p:nvPicPr>
        <p:blipFill>
          <a:blip r:embed="rId2"/>
          <a:stretch>
            <a:fillRect/>
          </a:stretch>
        </p:blipFill>
        <p:spPr>
          <a:xfrm>
            <a:off x="4653251" y="961812"/>
            <a:ext cx="5958897" cy="4930987"/>
          </a:xfrm>
          <a:prstGeom prst="rect">
            <a:avLst/>
          </a:prstGeom>
        </p:spPr>
      </p:pic>
    </p:spTree>
    <p:extLst>
      <p:ext uri="{BB962C8B-B14F-4D97-AF65-F5344CB8AC3E}">
        <p14:creationId xmlns:p14="http://schemas.microsoft.com/office/powerpoint/2010/main" val="4081391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B110-9E61-3642-92D5-001EA9B6EC8D}"/>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Balanced Scorecard</a:t>
            </a:r>
          </a:p>
        </p:txBody>
      </p:sp>
      <p:pic>
        <p:nvPicPr>
          <p:cNvPr id="5" name="Content Placeholder 4">
            <a:extLst>
              <a:ext uri="{FF2B5EF4-FFF2-40B4-BE49-F238E27FC236}">
                <a16:creationId xmlns:a16="http://schemas.microsoft.com/office/drawing/2014/main" id="{1C455F40-AC0F-7E55-4EED-871329B1CDD0}"/>
              </a:ext>
            </a:extLst>
          </p:cNvPr>
          <p:cNvPicPr>
            <a:picLocks noGrp="1" noChangeAspect="1"/>
          </p:cNvPicPr>
          <p:nvPr>
            <p:ph idx="1"/>
          </p:nvPr>
        </p:nvPicPr>
        <p:blipFill>
          <a:blip r:embed="rId2"/>
          <a:stretch>
            <a:fillRect/>
          </a:stretch>
        </p:blipFill>
        <p:spPr>
          <a:xfrm>
            <a:off x="4038600" y="1001289"/>
            <a:ext cx="7188199" cy="4852033"/>
          </a:xfrm>
          <a:prstGeom prst="rect">
            <a:avLst/>
          </a:prstGeom>
        </p:spPr>
      </p:pic>
    </p:spTree>
    <p:extLst>
      <p:ext uri="{BB962C8B-B14F-4D97-AF65-F5344CB8AC3E}">
        <p14:creationId xmlns:p14="http://schemas.microsoft.com/office/powerpoint/2010/main" val="232385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6D9A4-77CC-9487-AE01-403BBAC63E7B}"/>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Balanced Scorecard</a:t>
            </a:r>
          </a:p>
        </p:txBody>
      </p:sp>
      <p:pic>
        <p:nvPicPr>
          <p:cNvPr id="5" name="Content Placeholder 4">
            <a:extLst>
              <a:ext uri="{FF2B5EF4-FFF2-40B4-BE49-F238E27FC236}">
                <a16:creationId xmlns:a16="http://schemas.microsoft.com/office/drawing/2014/main" id="{387B428C-246D-09FB-42A7-68FE6A0A5ED3}"/>
              </a:ext>
            </a:extLst>
          </p:cNvPr>
          <p:cNvPicPr>
            <a:picLocks noGrp="1" noChangeAspect="1"/>
          </p:cNvPicPr>
          <p:nvPr>
            <p:ph idx="1"/>
          </p:nvPr>
        </p:nvPicPr>
        <p:blipFill>
          <a:blip r:embed="rId2"/>
          <a:stretch>
            <a:fillRect/>
          </a:stretch>
        </p:blipFill>
        <p:spPr>
          <a:xfrm>
            <a:off x="4312170" y="961812"/>
            <a:ext cx="6641059" cy="4930987"/>
          </a:xfrm>
          <a:prstGeom prst="rect">
            <a:avLst/>
          </a:prstGeom>
        </p:spPr>
      </p:pic>
    </p:spTree>
    <p:extLst>
      <p:ext uri="{BB962C8B-B14F-4D97-AF65-F5344CB8AC3E}">
        <p14:creationId xmlns:p14="http://schemas.microsoft.com/office/powerpoint/2010/main" val="701565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A7851-7EBF-7EF2-91DA-BFD0EEC11ED7}"/>
              </a:ext>
            </a:extLst>
          </p:cNvPr>
          <p:cNvSpPr>
            <a:spLocks noGrp="1"/>
          </p:cNvSpPr>
          <p:nvPr>
            <p:ph type="title"/>
          </p:nvPr>
        </p:nvSpPr>
        <p:spPr>
          <a:xfrm>
            <a:off x="762001" y="5074024"/>
            <a:ext cx="10109199" cy="598032"/>
          </a:xfrm>
        </p:spPr>
        <p:txBody>
          <a:bodyPr vert="horz" lIns="91440" tIns="45720" rIns="91440" bIns="45720" rtlCol="0" anchor="ctr">
            <a:normAutofit/>
          </a:bodyPr>
          <a:lstStyle/>
          <a:p>
            <a:r>
              <a:rPr lang="en-US" sz="3600" kern="1200">
                <a:solidFill>
                  <a:schemeClr val="tx1"/>
                </a:solidFill>
                <a:latin typeface="+mj-lt"/>
                <a:ea typeface="+mj-ea"/>
                <a:cs typeface="+mj-cs"/>
              </a:rPr>
              <a:t>Qualities of Information System</a:t>
            </a:r>
          </a:p>
        </p:txBody>
      </p:sp>
      <p:sp>
        <p:nvSpPr>
          <p:cNvPr id="10" name="Rectangle 9">
            <a:extLst>
              <a:ext uri="{FF2B5EF4-FFF2-40B4-BE49-F238E27FC236}">
                <a16:creationId xmlns:a16="http://schemas.microsoft.com/office/drawing/2014/main" id="{5E395AE0-8789-FAD6-A987-32E65C185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4390253"/>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7792454-5983-7E8B-FF20-10CF88419A18}"/>
              </a:ext>
            </a:extLst>
          </p:cNvPr>
          <p:cNvPicPr>
            <a:picLocks noGrp="1" noChangeAspect="1"/>
          </p:cNvPicPr>
          <p:nvPr>
            <p:ph idx="1"/>
          </p:nvPr>
        </p:nvPicPr>
        <p:blipFill>
          <a:blip r:embed="rId2"/>
          <a:stretch>
            <a:fillRect/>
          </a:stretch>
        </p:blipFill>
        <p:spPr>
          <a:xfrm>
            <a:off x="865141" y="987041"/>
            <a:ext cx="10488660" cy="2412390"/>
          </a:xfrm>
          <a:prstGeom prst="rect">
            <a:avLst/>
          </a:prstGeom>
        </p:spPr>
      </p:pic>
      <p:cxnSp>
        <p:nvCxnSpPr>
          <p:cNvPr id="12" name="Straight Connector 11">
            <a:extLst>
              <a:ext uri="{FF2B5EF4-FFF2-40B4-BE49-F238E27FC236}">
                <a16:creationId xmlns:a16="http://schemas.microsoft.com/office/drawing/2014/main" id="{7667AA61-5C27-F30F-D229-06CBE5709F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4811517"/>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E0FC885-B11F-A1C4-3986-F2101E659924}"/>
              </a:ext>
            </a:extLst>
          </p:cNvPr>
          <p:cNvSpPr txBox="1"/>
          <p:nvPr/>
        </p:nvSpPr>
        <p:spPr>
          <a:xfrm>
            <a:off x="975360" y="3291840"/>
            <a:ext cx="10351499" cy="646331"/>
          </a:xfrm>
          <a:prstGeom prst="rect">
            <a:avLst/>
          </a:prstGeom>
          <a:noFill/>
        </p:spPr>
        <p:txBody>
          <a:bodyPr wrap="square" rtlCol="0">
            <a:spAutoFit/>
          </a:bodyPr>
          <a:lstStyle/>
          <a:p>
            <a:r>
              <a:rPr lang="en-US" b="0" i="0" dirty="0">
                <a:solidFill>
                  <a:srgbClr val="0D0D0D"/>
                </a:solidFill>
                <a:effectLst/>
                <a:highlight>
                  <a:srgbClr val="FFFFFF"/>
                </a:highlight>
                <a:latin typeface="Söhne"/>
              </a:rPr>
              <a:t>Information systems possess several qualities that are essential for their effectiveness in supporting organizational operations, decision-making, and strategic goals.</a:t>
            </a:r>
            <a:endParaRPr lang="en-US" dirty="0"/>
          </a:p>
        </p:txBody>
      </p:sp>
    </p:spTree>
    <p:extLst>
      <p:ext uri="{BB962C8B-B14F-4D97-AF65-F5344CB8AC3E}">
        <p14:creationId xmlns:p14="http://schemas.microsoft.com/office/powerpoint/2010/main" val="3532433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66261-A8F1-8CC5-15CF-14DA26389741}"/>
              </a:ext>
            </a:extLst>
          </p:cNvPr>
          <p:cNvSpPr>
            <a:spLocks noGrp="1"/>
          </p:cNvSpPr>
          <p:nvPr>
            <p:ph type="title"/>
          </p:nvPr>
        </p:nvSpPr>
        <p:spPr/>
        <p:txBody>
          <a:bodyPr/>
          <a:lstStyle/>
          <a:p>
            <a:r>
              <a:rPr lang="en-US" dirty="0"/>
              <a:t>Balanced scorecard</a:t>
            </a:r>
          </a:p>
        </p:txBody>
      </p:sp>
      <p:sp>
        <p:nvSpPr>
          <p:cNvPr id="3" name="Content Placeholder 2">
            <a:extLst>
              <a:ext uri="{FF2B5EF4-FFF2-40B4-BE49-F238E27FC236}">
                <a16:creationId xmlns:a16="http://schemas.microsoft.com/office/drawing/2014/main" id="{7A2643CB-2B5D-50A7-0F01-ECF790F71F12}"/>
              </a:ext>
            </a:extLst>
          </p:cNvPr>
          <p:cNvSpPr>
            <a:spLocks noGrp="1"/>
          </p:cNvSpPr>
          <p:nvPr>
            <p:ph idx="1"/>
          </p:nvPr>
        </p:nvSpPr>
        <p:spPr/>
        <p:txBody>
          <a:bodyPr>
            <a:normAutofit fontScale="70000" lnSpcReduction="20000"/>
          </a:bodyPr>
          <a:lstStyle/>
          <a:p>
            <a:r>
              <a:rPr lang="en-US" b="0" i="0" dirty="0">
                <a:solidFill>
                  <a:srgbClr val="0D0D0D"/>
                </a:solidFill>
                <a:effectLst/>
                <a:highlight>
                  <a:srgbClr val="FFFFFF"/>
                </a:highlight>
                <a:latin typeface="Söhne"/>
              </a:rPr>
              <a:t>The Balanced Scorecard (BSC) is a strategic management framework that translates an organization's strategic objectives into a set of performance measures across four key perspectives: financial, customer, internal business processes, and learning and growth.</a:t>
            </a:r>
          </a:p>
          <a:p>
            <a:r>
              <a:rPr lang="en-US" b="0" i="0" dirty="0">
                <a:solidFill>
                  <a:srgbClr val="0D0D0D"/>
                </a:solidFill>
                <a:effectLst/>
                <a:highlight>
                  <a:srgbClr val="FFFFFF"/>
                </a:highlight>
                <a:latin typeface="Söhne"/>
              </a:rPr>
              <a:t>By adopting the Balanced Scorecard framework in information systems, organizations can achieve a holistic view of IT performance and its alignment with overall strategic objectives. </a:t>
            </a:r>
          </a:p>
          <a:p>
            <a:r>
              <a:rPr lang="en-US" b="0" i="0" dirty="0">
                <a:solidFill>
                  <a:srgbClr val="0D0D0D"/>
                </a:solidFill>
                <a:effectLst/>
                <a:highlight>
                  <a:srgbClr val="FFFFFF"/>
                </a:highlight>
                <a:latin typeface="Söhne"/>
              </a:rPr>
              <a:t>The BSC enables organizations to measure, monitor, and manage IT performance across multiple dimensions, driving continuous improvement and value creation from IT investments.</a:t>
            </a:r>
          </a:p>
          <a:p>
            <a:pPr marL="0" indent="0" algn="l">
              <a:buNone/>
            </a:pPr>
            <a:r>
              <a:rPr lang="en-US" b="1" i="0" dirty="0">
                <a:solidFill>
                  <a:srgbClr val="0D0D0D"/>
                </a:solidFill>
                <a:effectLst/>
                <a:highlight>
                  <a:srgbClr val="FFFFFF"/>
                </a:highlight>
                <a:latin typeface="Söhne"/>
              </a:rPr>
              <a:t>Financial Perspective:</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In the context of information systems, the financial perspective may focus on assessing the financial impact and return on investment (ROI) of IT initiatives and projects.</a:t>
            </a:r>
          </a:p>
          <a:p>
            <a:pPr marL="742950" lvl="1" indent="-285750" algn="l">
              <a:buFont typeface="+mj-lt"/>
              <a:buAutoNum type="arabicPeriod"/>
            </a:pPr>
            <a:r>
              <a:rPr lang="en-US" b="0" i="0" dirty="0">
                <a:solidFill>
                  <a:srgbClr val="0D0D0D"/>
                </a:solidFill>
                <a:effectLst/>
                <a:highlight>
                  <a:srgbClr val="FFFFFF"/>
                </a:highlight>
                <a:latin typeface="Söhne"/>
              </a:rPr>
              <a:t>Key performance indicators (KPIs) in this perspective may include measures such as IT cost-effectiveness, IT spending as a percentage of revenue, cost savings achieved through IT initiatives, and revenue generated from IT-enabled products or services.</a:t>
            </a:r>
          </a:p>
          <a:p>
            <a:pPr marL="742950" lvl="1" indent="-285750" algn="l">
              <a:buFont typeface="+mj-lt"/>
              <a:buAutoNum type="arabicPeriod"/>
            </a:pPr>
            <a:r>
              <a:rPr lang="en-US" b="0" i="0" dirty="0">
                <a:solidFill>
                  <a:srgbClr val="0D0D0D"/>
                </a:solidFill>
                <a:effectLst/>
                <a:highlight>
                  <a:srgbClr val="FFFFFF"/>
                </a:highlight>
                <a:latin typeface="Söhne"/>
              </a:rPr>
              <a:t>The financial perspective helps align IT investments with organizational objectives and ensures that IT resources are allocated effectively to maximize value creation and cost efficiency.</a:t>
            </a:r>
          </a:p>
          <a:p>
            <a:endParaRPr lang="en-US" dirty="0"/>
          </a:p>
        </p:txBody>
      </p:sp>
    </p:spTree>
    <p:extLst>
      <p:ext uri="{BB962C8B-B14F-4D97-AF65-F5344CB8AC3E}">
        <p14:creationId xmlns:p14="http://schemas.microsoft.com/office/powerpoint/2010/main" val="3028999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52AD7-50EA-B532-07D3-5D18EFAB3516}"/>
              </a:ext>
            </a:extLst>
          </p:cNvPr>
          <p:cNvSpPr>
            <a:spLocks noGrp="1"/>
          </p:cNvSpPr>
          <p:nvPr>
            <p:ph type="title"/>
          </p:nvPr>
        </p:nvSpPr>
        <p:spPr/>
        <p:txBody>
          <a:bodyPr/>
          <a:lstStyle/>
          <a:p>
            <a:r>
              <a:rPr lang="en-US" dirty="0"/>
              <a:t>Balanced scorecard</a:t>
            </a:r>
          </a:p>
        </p:txBody>
      </p:sp>
      <p:sp>
        <p:nvSpPr>
          <p:cNvPr id="3" name="Content Placeholder 2">
            <a:extLst>
              <a:ext uri="{FF2B5EF4-FFF2-40B4-BE49-F238E27FC236}">
                <a16:creationId xmlns:a16="http://schemas.microsoft.com/office/drawing/2014/main" id="{0A9721A7-24A1-E7A9-6788-970E92FD059A}"/>
              </a:ext>
            </a:extLst>
          </p:cNvPr>
          <p:cNvSpPr>
            <a:spLocks noGrp="1"/>
          </p:cNvSpPr>
          <p:nvPr>
            <p:ph idx="1"/>
          </p:nvPr>
        </p:nvSpPr>
        <p:spPr/>
        <p:txBody>
          <a:bodyPr/>
          <a:lstStyle/>
          <a:p>
            <a:pPr marL="0" indent="0" algn="l">
              <a:buNone/>
            </a:pPr>
            <a:r>
              <a:rPr lang="en-US" b="1" i="0" dirty="0">
                <a:solidFill>
                  <a:srgbClr val="0D0D0D"/>
                </a:solidFill>
                <a:effectLst/>
                <a:highlight>
                  <a:srgbClr val="FFFFFF"/>
                </a:highlight>
                <a:latin typeface="Söhne"/>
              </a:rPr>
              <a:t>Customer Perspective:</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The customer perspective in information systems involves assessing how IT initiatives contribute to improving customer satisfaction, loyalty, and retention.</a:t>
            </a:r>
          </a:p>
          <a:p>
            <a:pPr marL="742950" lvl="1" indent="-285750" algn="l">
              <a:buFont typeface="+mj-lt"/>
              <a:buAutoNum type="arabicPeriod"/>
            </a:pPr>
            <a:r>
              <a:rPr lang="en-US" b="0" i="0" dirty="0">
                <a:solidFill>
                  <a:srgbClr val="0D0D0D"/>
                </a:solidFill>
                <a:effectLst/>
                <a:highlight>
                  <a:srgbClr val="FFFFFF"/>
                </a:highlight>
                <a:latin typeface="Söhne"/>
              </a:rPr>
              <a:t>KPIs may include metrics such as customer satisfaction with IT services, response time for resolving IT issues, customer feedback on user experience with IT systems and applications, and Net Promoter Score (NPS) for IT services.</a:t>
            </a:r>
          </a:p>
          <a:p>
            <a:pPr marL="742950" lvl="1" indent="-285750" algn="l">
              <a:buFont typeface="+mj-lt"/>
              <a:buAutoNum type="arabicPeriod"/>
            </a:pPr>
            <a:r>
              <a:rPr lang="en-US" b="0" i="0" dirty="0">
                <a:solidFill>
                  <a:srgbClr val="0D0D0D"/>
                </a:solidFill>
                <a:effectLst/>
                <a:highlight>
                  <a:srgbClr val="FFFFFF"/>
                </a:highlight>
                <a:latin typeface="Söhne"/>
              </a:rPr>
              <a:t>By focusing on the customer perspective, organizations can prioritize IT investments and initiatives that directly impact customer experience and drive business growth and competitive advantage.</a:t>
            </a:r>
          </a:p>
          <a:p>
            <a:endParaRPr lang="en-US" dirty="0"/>
          </a:p>
        </p:txBody>
      </p:sp>
    </p:spTree>
    <p:extLst>
      <p:ext uri="{BB962C8B-B14F-4D97-AF65-F5344CB8AC3E}">
        <p14:creationId xmlns:p14="http://schemas.microsoft.com/office/powerpoint/2010/main" val="1888045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52AD7-50EA-B532-07D3-5D18EFAB3516}"/>
              </a:ext>
            </a:extLst>
          </p:cNvPr>
          <p:cNvSpPr>
            <a:spLocks noGrp="1"/>
          </p:cNvSpPr>
          <p:nvPr>
            <p:ph type="title"/>
          </p:nvPr>
        </p:nvSpPr>
        <p:spPr/>
        <p:txBody>
          <a:bodyPr/>
          <a:lstStyle/>
          <a:p>
            <a:r>
              <a:rPr lang="en-US" dirty="0"/>
              <a:t>Balanced scorecard</a:t>
            </a:r>
          </a:p>
        </p:txBody>
      </p:sp>
      <p:sp>
        <p:nvSpPr>
          <p:cNvPr id="3" name="Content Placeholder 2">
            <a:extLst>
              <a:ext uri="{FF2B5EF4-FFF2-40B4-BE49-F238E27FC236}">
                <a16:creationId xmlns:a16="http://schemas.microsoft.com/office/drawing/2014/main" id="{0A9721A7-24A1-E7A9-6788-970E92FD059A}"/>
              </a:ext>
            </a:extLst>
          </p:cNvPr>
          <p:cNvSpPr>
            <a:spLocks noGrp="1"/>
          </p:cNvSpPr>
          <p:nvPr>
            <p:ph idx="1"/>
          </p:nvPr>
        </p:nvSpPr>
        <p:spPr/>
        <p:txBody>
          <a:bodyPr/>
          <a:lstStyle/>
          <a:p>
            <a:pPr marL="0" indent="0" algn="l">
              <a:buNone/>
            </a:pPr>
            <a:r>
              <a:rPr lang="en-US" b="1" i="0" dirty="0">
                <a:solidFill>
                  <a:srgbClr val="0D0D0D"/>
                </a:solidFill>
                <a:effectLst/>
                <a:highlight>
                  <a:srgbClr val="FFFFFF"/>
                </a:highlight>
                <a:latin typeface="Söhne"/>
              </a:rPr>
              <a:t>Internal Business Processes Perspective:</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The internal business processes perspective in information systems evaluates the efficiency, effectiveness, and quality of IT-related processes and operations.</a:t>
            </a:r>
          </a:p>
          <a:p>
            <a:pPr marL="742950" lvl="1" indent="-285750" algn="l">
              <a:buFont typeface="+mj-lt"/>
              <a:buAutoNum type="arabicPeriod"/>
            </a:pPr>
            <a:r>
              <a:rPr lang="en-US" b="0" i="0" dirty="0">
                <a:solidFill>
                  <a:srgbClr val="0D0D0D"/>
                </a:solidFill>
                <a:effectLst/>
                <a:highlight>
                  <a:srgbClr val="FFFFFF"/>
                </a:highlight>
                <a:latin typeface="Söhne"/>
              </a:rPr>
              <a:t>KPIs may include measures such as IT service delivery performance (e.g., service uptime, incident resolution time), IT project success rate, IT project delivery time, IT service level adherence, and IT process maturity levels (e.g., ITIL maturity).</a:t>
            </a:r>
          </a:p>
          <a:p>
            <a:pPr marL="742950" lvl="1" indent="-285750" algn="l">
              <a:buFont typeface="+mj-lt"/>
              <a:buAutoNum type="arabicPeriod"/>
            </a:pPr>
            <a:r>
              <a:rPr lang="en-US" b="0" i="0" dirty="0">
                <a:solidFill>
                  <a:srgbClr val="0D0D0D"/>
                </a:solidFill>
                <a:effectLst/>
                <a:highlight>
                  <a:srgbClr val="FFFFFF"/>
                </a:highlight>
                <a:latin typeface="Söhne"/>
              </a:rPr>
              <a:t>By monitoring internal IT processes, organizations can identify opportunities for process improvement, automation, and optimization to enhance operational performance and service delivery quality.</a:t>
            </a:r>
          </a:p>
          <a:p>
            <a:endParaRPr lang="en-US" dirty="0"/>
          </a:p>
        </p:txBody>
      </p:sp>
    </p:spTree>
    <p:extLst>
      <p:ext uri="{BB962C8B-B14F-4D97-AF65-F5344CB8AC3E}">
        <p14:creationId xmlns:p14="http://schemas.microsoft.com/office/powerpoint/2010/main" val="3230113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52AD7-50EA-B532-07D3-5D18EFAB3516}"/>
              </a:ext>
            </a:extLst>
          </p:cNvPr>
          <p:cNvSpPr>
            <a:spLocks noGrp="1"/>
          </p:cNvSpPr>
          <p:nvPr>
            <p:ph type="title"/>
          </p:nvPr>
        </p:nvSpPr>
        <p:spPr/>
        <p:txBody>
          <a:bodyPr/>
          <a:lstStyle/>
          <a:p>
            <a:r>
              <a:rPr lang="en-US" dirty="0"/>
              <a:t>Balanced scorecard</a:t>
            </a:r>
          </a:p>
        </p:txBody>
      </p:sp>
      <p:sp>
        <p:nvSpPr>
          <p:cNvPr id="3" name="Content Placeholder 2">
            <a:extLst>
              <a:ext uri="{FF2B5EF4-FFF2-40B4-BE49-F238E27FC236}">
                <a16:creationId xmlns:a16="http://schemas.microsoft.com/office/drawing/2014/main" id="{0A9721A7-24A1-E7A9-6788-970E92FD059A}"/>
              </a:ext>
            </a:extLst>
          </p:cNvPr>
          <p:cNvSpPr>
            <a:spLocks noGrp="1"/>
          </p:cNvSpPr>
          <p:nvPr>
            <p:ph idx="1"/>
          </p:nvPr>
        </p:nvSpPr>
        <p:spPr/>
        <p:txBody>
          <a:bodyPr/>
          <a:lstStyle/>
          <a:p>
            <a:pPr marL="0" indent="0" algn="l">
              <a:buNone/>
            </a:pPr>
            <a:r>
              <a:rPr lang="en-US" b="1" i="0" dirty="0">
                <a:solidFill>
                  <a:srgbClr val="0D0D0D"/>
                </a:solidFill>
                <a:effectLst/>
                <a:highlight>
                  <a:srgbClr val="FFFFFF"/>
                </a:highlight>
                <a:latin typeface="Söhne"/>
              </a:rPr>
              <a:t>Learning and Growth Perspective:</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The learning and growth perspective in information systems focuses on building and leveraging IT capabilities, skills, and knowledge to support organizational growth and innovation.</a:t>
            </a:r>
          </a:p>
          <a:p>
            <a:pPr marL="742950" lvl="1" indent="-285750" algn="l">
              <a:buFont typeface="+mj-lt"/>
              <a:buAutoNum type="arabicPeriod"/>
            </a:pPr>
            <a:r>
              <a:rPr lang="en-US" b="0" i="0" dirty="0">
                <a:solidFill>
                  <a:srgbClr val="0D0D0D"/>
                </a:solidFill>
                <a:effectLst/>
                <a:highlight>
                  <a:srgbClr val="FFFFFF"/>
                </a:highlight>
                <a:latin typeface="Söhne"/>
              </a:rPr>
              <a:t>KPIs may include metrics such as employee IT skills development (e.g., training hours, certifications achieved), IT employee satisfaction and retention rates, innovation and creativity in IT solutions, and IT infrastructure and technology readiness.</a:t>
            </a:r>
          </a:p>
          <a:p>
            <a:pPr marL="742950" lvl="1" indent="-285750" algn="l">
              <a:buFont typeface="+mj-lt"/>
              <a:buAutoNum type="arabicPeriod"/>
            </a:pPr>
            <a:r>
              <a:rPr lang="en-US" b="0" i="0" dirty="0">
                <a:solidFill>
                  <a:srgbClr val="0D0D0D"/>
                </a:solidFill>
                <a:effectLst/>
                <a:highlight>
                  <a:srgbClr val="FFFFFF"/>
                </a:highlight>
                <a:latin typeface="Söhne"/>
              </a:rPr>
              <a:t>By investing in employee training, skill development, and innovation initiatives, organizations can build a strong IT workforce and technological foundation to support future growth and adaptation to changing business needs.</a:t>
            </a:r>
          </a:p>
          <a:p>
            <a:endParaRPr lang="en-US" dirty="0"/>
          </a:p>
        </p:txBody>
      </p:sp>
    </p:spTree>
    <p:extLst>
      <p:ext uri="{BB962C8B-B14F-4D97-AF65-F5344CB8AC3E}">
        <p14:creationId xmlns:p14="http://schemas.microsoft.com/office/powerpoint/2010/main" val="3400308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1E87108-F1F7-5CCB-4EFF-BD6259526D1E}"/>
              </a:ext>
            </a:extLst>
          </p:cNvPr>
          <p:cNvPicPr>
            <a:picLocks noGrp="1" noChangeAspect="1"/>
          </p:cNvPicPr>
          <p:nvPr>
            <p:ph idx="1"/>
          </p:nvPr>
        </p:nvPicPr>
        <p:blipFill>
          <a:blip r:embed="rId2"/>
          <a:stretch>
            <a:fillRect/>
          </a:stretch>
        </p:blipFill>
        <p:spPr>
          <a:xfrm>
            <a:off x="643467" y="839046"/>
            <a:ext cx="10905066" cy="5179907"/>
          </a:xfrm>
          <a:prstGeom prst="rect">
            <a:avLst/>
          </a:prstGeom>
        </p:spPr>
      </p:pic>
    </p:spTree>
    <p:extLst>
      <p:ext uri="{BB962C8B-B14F-4D97-AF65-F5344CB8AC3E}">
        <p14:creationId xmlns:p14="http://schemas.microsoft.com/office/powerpoint/2010/main" val="72012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FD5FE-FC24-4E28-2291-90AB8D280B4D}"/>
              </a:ext>
            </a:extLst>
          </p:cNvPr>
          <p:cNvSpPr>
            <a:spLocks noGrp="1"/>
          </p:cNvSpPr>
          <p:nvPr>
            <p:ph type="title"/>
          </p:nvPr>
        </p:nvSpPr>
        <p:spPr/>
        <p:txBody>
          <a:bodyPr/>
          <a:lstStyle/>
          <a:p>
            <a:r>
              <a:rPr lang="en-US" dirty="0" err="1"/>
              <a:t>Casestudy</a:t>
            </a:r>
            <a:endParaRPr lang="en-US" dirty="0"/>
          </a:p>
        </p:txBody>
      </p:sp>
      <p:sp>
        <p:nvSpPr>
          <p:cNvPr id="3" name="Content Placeholder 2">
            <a:extLst>
              <a:ext uri="{FF2B5EF4-FFF2-40B4-BE49-F238E27FC236}">
                <a16:creationId xmlns:a16="http://schemas.microsoft.com/office/drawing/2014/main" id="{8A827CBC-AF15-965C-BD77-CAFA910AB192}"/>
              </a:ext>
            </a:extLst>
          </p:cNvPr>
          <p:cNvSpPr>
            <a:spLocks noGrp="1"/>
          </p:cNvSpPr>
          <p:nvPr>
            <p:ph idx="1"/>
          </p:nvPr>
        </p:nvSpPr>
        <p:spPr/>
        <p:txBody>
          <a:bodyPr/>
          <a:lstStyle/>
          <a:p>
            <a:r>
              <a:rPr lang="en-US" b="0" i="0" dirty="0">
                <a:solidFill>
                  <a:srgbClr val="0D0D0D"/>
                </a:solidFill>
                <a:effectLst/>
                <a:highlight>
                  <a:srgbClr val="FFFFFF"/>
                </a:highlight>
                <a:latin typeface="Söhne"/>
              </a:rPr>
              <a:t>Let's consider the implementation of a Balanced Scorecard (BSC) in a hypothetical software company, “Everest Software":</a:t>
            </a:r>
          </a:p>
          <a:p>
            <a:r>
              <a:rPr lang="en-US" b="1" i="0" dirty="0">
                <a:solidFill>
                  <a:srgbClr val="0D0D0D"/>
                </a:solidFill>
                <a:effectLst/>
                <a:highlight>
                  <a:srgbClr val="FFFFFF"/>
                </a:highlight>
                <a:latin typeface="Söhne"/>
              </a:rPr>
              <a:t>Background:</a:t>
            </a:r>
            <a:r>
              <a:rPr lang="en-US" b="0" i="0" dirty="0">
                <a:solidFill>
                  <a:srgbClr val="0D0D0D"/>
                </a:solidFill>
                <a:effectLst/>
                <a:highlight>
                  <a:srgbClr val="FFFFFF"/>
                </a:highlight>
                <a:latin typeface="Söhne"/>
              </a:rPr>
              <a:t> Everest Software is a mid-sized software development company that specializes in providing customized software solutions for clients across various industries. The company aims to enhance its strategic alignment, improve operational performance, and achieve sustainable growth through the implementation of a Balanced Scorecard framework.</a:t>
            </a:r>
            <a:endParaRPr lang="en-US" dirty="0"/>
          </a:p>
        </p:txBody>
      </p:sp>
    </p:spTree>
    <p:extLst>
      <p:ext uri="{BB962C8B-B14F-4D97-AF65-F5344CB8AC3E}">
        <p14:creationId xmlns:p14="http://schemas.microsoft.com/office/powerpoint/2010/main" val="1386783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0B609-3E2E-A6C7-AD36-8F9788AB811C}"/>
              </a:ext>
            </a:extLst>
          </p:cNvPr>
          <p:cNvSpPr>
            <a:spLocks noGrp="1"/>
          </p:cNvSpPr>
          <p:nvPr>
            <p:ph type="title"/>
          </p:nvPr>
        </p:nvSpPr>
        <p:spPr/>
        <p:txBody>
          <a:bodyPr/>
          <a:lstStyle/>
          <a:p>
            <a:r>
              <a:rPr lang="en-US" b="1" i="0" dirty="0">
                <a:solidFill>
                  <a:srgbClr val="0D0D0D"/>
                </a:solidFill>
                <a:effectLst/>
                <a:highlight>
                  <a:srgbClr val="FFFFFF"/>
                </a:highlight>
                <a:latin typeface="Söhne"/>
              </a:rPr>
              <a:t>Implementation of Balanced Scorecard:</a:t>
            </a:r>
            <a:br>
              <a:rPr lang="en-US" b="0" i="0" dirty="0">
                <a:solidFill>
                  <a:srgbClr val="0D0D0D"/>
                </a:solidFill>
                <a:effectLst/>
                <a:highlight>
                  <a:srgbClr val="FFFFFF"/>
                </a:highlight>
                <a:latin typeface="Söhne"/>
              </a:rPr>
            </a:br>
            <a:endParaRPr lang="en-US" dirty="0"/>
          </a:p>
        </p:txBody>
      </p:sp>
      <p:sp>
        <p:nvSpPr>
          <p:cNvPr id="3" name="Content Placeholder 2">
            <a:extLst>
              <a:ext uri="{FF2B5EF4-FFF2-40B4-BE49-F238E27FC236}">
                <a16:creationId xmlns:a16="http://schemas.microsoft.com/office/drawing/2014/main" id="{984D065F-9FE3-7C6A-B6E4-AE1A2AF58210}"/>
              </a:ext>
            </a:extLst>
          </p:cNvPr>
          <p:cNvSpPr>
            <a:spLocks noGrp="1"/>
          </p:cNvSpPr>
          <p:nvPr>
            <p:ph idx="1"/>
          </p:nvPr>
        </p:nvSpPr>
        <p:spPr/>
        <p:txBody>
          <a:bodyPr>
            <a:normAutofit/>
          </a:bodyPr>
          <a:lstStyle/>
          <a:p>
            <a:pPr marL="0" indent="0" algn="l">
              <a:buNone/>
            </a:pPr>
            <a:r>
              <a:rPr lang="en-US" b="1" i="0" dirty="0">
                <a:solidFill>
                  <a:srgbClr val="0D0D0D"/>
                </a:solidFill>
                <a:effectLst/>
                <a:highlight>
                  <a:srgbClr val="FFFFFF"/>
                </a:highlight>
                <a:latin typeface="Söhne"/>
              </a:rPr>
              <a:t>Financial Perspective:</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Objective: Increase profitability and revenue growth.</a:t>
            </a:r>
          </a:p>
          <a:p>
            <a:pPr marL="742950" lvl="1" indent="-285750" algn="l">
              <a:buFont typeface="+mj-lt"/>
              <a:buAutoNum type="arabicPeriod"/>
            </a:pPr>
            <a:r>
              <a:rPr lang="en-US" b="0" i="0" dirty="0">
                <a:solidFill>
                  <a:srgbClr val="0D0D0D"/>
                </a:solidFill>
                <a:effectLst/>
                <a:highlight>
                  <a:srgbClr val="FFFFFF"/>
                </a:highlight>
                <a:latin typeface="Söhne"/>
              </a:rPr>
              <a:t>KPIs:</a:t>
            </a:r>
          </a:p>
          <a:p>
            <a:pPr marL="1143000" lvl="2" indent="-228600" algn="l">
              <a:buFont typeface="+mj-lt"/>
              <a:buAutoNum type="arabicPeriod"/>
            </a:pPr>
            <a:r>
              <a:rPr lang="en-US" b="0" i="0" dirty="0">
                <a:solidFill>
                  <a:srgbClr val="0D0D0D"/>
                </a:solidFill>
                <a:effectLst/>
                <a:highlight>
                  <a:srgbClr val="FFFFFF"/>
                </a:highlight>
                <a:latin typeface="Söhne"/>
              </a:rPr>
              <a:t>Annual revenue growth rate</a:t>
            </a:r>
          </a:p>
          <a:p>
            <a:pPr marL="1143000" lvl="2" indent="-228600" algn="l">
              <a:buFont typeface="+mj-lt"/>
              <a:buAutoNum type="arabicPeriod"/>
            </a:pPr>
            <a:r>
              <a:rPr lang="en-US" b="0" i="0" dirty="0">
                <a:solidFill>
                  <a:srgbClr val="0D0D0D"/>
                </a:solidFill>
                <a:effectLst/>
                <a:highlight>
                  <a:srgbClr val="FFFFFF"/>
                </a:highlight>
                <a:latin typeface="Söhne"/>
              </a:rPr>
              <a:t>Profit margins on software projects</a:t>
            </a:r>
          </a:p>
          <a:p>
            <a:pPr marL="1143000" lvl="2" indent="-228600" algn="l">
              <a:buFont typeface="+mj-lt"/>
              <a:buAutoNum type="arabicPeriod"/>
            </a:pPr>
            <a:r>
              <a:rPr lang="en-US" b="0" i="0" dirty="0">
                <a:solidFill>
                  <a:srgbClr val="0D0D0D"/>
                </a:solidFill>
                <a:effectLst/>
                <a:highlight>
                  <a:srgbClr val="FFFFFF"/>
                </a:highlight>
                <a:latin typeface="Söhne"/>
              </a:rPr>
              <a:t>Return on Investment (ROI) on R&amp;D initiatives</a:t>
            </a:r>
          </a:p>
          <a:p>
            <a:pPr marL="742950" lvl="1" indent="-285750" algn="l">
              <a:buFont typeface="+mj-lt"/>
              <a:buAutoNum type="arabicPeriod"/>
            </a:pPr>
            <a:r>
              <a:rPr lang="en-US" b="0" i="0" dirty="0">
                <a:solidFill>
                  <a:srgbClr val="0D0D0D"/>
                </a:solidFill>
                <a:effectLst/>
                <a:highlight>
                  <a:srgbClr val="FFFFFF"/>
                </a:highlight>
                <a:latin typeface="Söhne"/>
              </a:rPr>
              <a:t>Strategic Initiatives:</a:t>
            </a:r>
          </a:p>
          <a:p>
            <a:pPr marL="1143000" lvl="2" indent="-228600" algn="l">
              <a:buFont typeface="+mj-lt"/>
              <a:buAutoNum type="arabicPeriod"/>
            </a:pPr>
            <a:r>
              <a:rPr lang="en-US" b="0" i="0" dirty="0">
                <a:solidFill>
                  <a:srgbClr val="0D0D0D"/>
                </a:solidFill>
                <a:effectLst/>
                <a:highlight>
                  <a:srgbClr val="FFFFFF"/>
                </a:highlight>
                <a:latin typeface="Söhne"/>
              </a:rPr>
              <a:t>Focus on high-margin software projects and target industries.</a:t>
            </a:r>
          </a:p>
          <a:p>
            <a:pPr marL="1143000" lvl="2" indent="-228600" algn="l">
              <a:buFont typeface="+mj-lt"/>
              <a:buAutoNum type="arabicPeriod"/>
            </a:pPr>
            <a:r>
              <a:rPr lang="en-US" b="0" i="0" dirty="0">
                <a:solidFill>
                  <a:srgbClr val="0D0D0D"/>
                </a:solidFill>
                <a:effectLst/>
                <a:highlight>
                  <a:srgbClr val="FFFFFF"/>
                </a:highlight>
                <a:latin typeface="Söhne"/>
              </a:rPr>
              <a:t>Implement pricing strategies to optimize project profitability.</a:t>
            </a:r>
          </a:p>
          <a:p>
            <a:pPr marL="1143000" lvl="2" indent="-228600" algn="l">
              <a:buFont typeface="+mj-lt"/>
              <a:buAutoNum type="arabicPeriod"/>
            </a:pPr>
            <a:r>
              <a:rPr lang="en-US" b="0" i="0" dirty="0">
                <a:solidFill>
                  <a:srgbClr val="0D0D0D"/>
                </a:solidFill>
                <a:effectLst/>
                <a:highlight>
                  <a:srgbClr val="FFFFFF"/>
                </a:highlight>
                <a:latin typeface="Söhne"/>
              </a:rPr>
              <a:t>Invest in Research and Development (R&amp;D) to develop innovative software solutions that can generate additional revenue streams.</a:t>
            </a:r>
          </a:p>
          <a:p>
            <a:endParaRPr lang="en-US" dirty="0"/>
          </a:p>
        </p:txBody>
      </p:sp>
    </p:spTree>
    <p:extLst>
      <p:ext uri="{BB962C8B-B14F-4D97-AF65-F5344CB8AC3E}">
        <p14:creationId xmlns:p14="http://schemas.microsoft.com/office/powerpoint/2010/main" val="1098680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0B609-3E2E-A6C7-AD36-8F9788AB811C}"/>
              </a:ext>
            </a:extLst>
          </p:cNvPr>
          <p:cNvSpPr>
            <a:spLocks noGrp="1"/>
          </p:cNvSpPr>
          <p:nvPr>
            <p:ph type="title"/>
          </p:nvPr>
        </p:nvSpPr>
        <p:spPr/>
        <p:txBody>
          <a:bodyPr/>
          <a:lstStyle/>
          <a:p>
            <a:r>
              <a:rPr lang="en-US" b="1" i="0" dirty="0">
                <a:solidFill>
                  <a:srgbClr val="0D0D0D"/>
                </a:solidFill>
                <a:effectLst/>
                <a:highlight>
                  <a:srgbClr val="FFFFFF"/>
                </a:highlight>
                <a:latin typeface="Söhne"/>
              </a:rPr>
              <a:t>Implementation of Balanced Scorecard:</a:t>
            </a:r>
            <a:br>
              <a:rPr lang="en-US" b="0" i="0" dirty="0">
                <a:solidFill>
                  <a:srgbClr val="0D0D0D"/>
                </a:solidFill>
                <a:effectLst/>
                <a:highlight>
                  <a:srgbClr val="FFFFFF"/>
                </a:highlight>
                <a:latin typeface="Söhne"/>
              </a:rPr>
            </a:br>
            <a:endParaRPr lang="en-US" dirty="0"/>
          </a:p>
        </p:txBody>
      </p:sp>
      <p:sp>
        <p:nvSpPr>
          <p:cNvPr id="3" name="Content Placeholder 2">
            <a:extLst>
              <a:ext uri="{FF2B5EF4-FFF2-40B4-BE49-F238E27FC236}">
                <a16:creationId xmlns:a16="http://schemas.microsoft.com/office/drawing/2014/main" id="{984D065F-9FE3-7C6A-B6E4-AE1A2AF58210}"/>
              </a:ext>
            </a:extLst>
          </p:cNvPr>
          <p:cNvSpPr>
            <a:spLocks noGrp="1"/>
          </p:cNvSpPr>
          <p:nvPr>
            <p:ph idx="1"/>
          </p:nvPr>
        </p:nvSpPr>
        <p:spPr/>
        <p:txBody>
          <a:bodyPr>
            <a:normAutofit lnSpcReduction="10000"/>
          </a:bodyPr>
          <a:lstStyle/>
          <a:p>
            <a:pPr marL="0" indent="0" algn="l">
              <a:buNone/>
            </a:pPr>
            <a:r>
              <a:rPr lang="en-US" b="1" i="0" dirty="0">
                <a:solidFill>
                  <a:srgbClr val="0D0D0D"/>
                </a:solidFill>
                <a:effectLst/>
                <a:highlight>
                  <a:srgbClr val="FFFFFF"/>
                </a:highlight>
                <a:latin typeface="Söhne"/>
              </a:rPr>
              <a:t>Customer Perspective:</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Objective: Enhance customer satisfaction and loyalty.</a:t>
            </a:r>
          </a:p>
          <a:p>
            <a:pPr marL="742950" lvl="1" indent="-285750" algn="l">
              <a:buFont typeface="+mj-lt"/>
              <a:buAutoNum type="arabicPeriod"/>
            </a:pPr>
            <a:r>
              <a:rPr lang="en-US" b="0" i="0" dirty="0">
                <a:solidFill>
                  <a:srgbClr val="0D0D0D"/>
                </a:solidFill>
                <a:effectLst/>
                <a:highlight>
                  <a:srgbClr val="FFFFFF"/>
                </a:highlight>
                <a:latin typeface="Söhne"/>
              </a:rPr>
              <a:t>Key Performance Indicators (KPIs):</a:t>
            </a:r>
          </a:p>
          <a:p>
            <a:pPr marL="1143000" lvl="2" indent="-228600" algn="l">
              <a:buFont typeface="+mj-lt"/>
              <a:buAutoNum type="arabicPeriod"/>
            </a:pPr>
            <a:r>
              <a:rPr lang="en-US" b="0" i="0" dirty="0">
                <a:solidFill>
                  <a:srgbClr val="0D0D0D"/>
                </a:solidFill>
                <a:effectLst/>
                <a:highlight>
                  <a:srgbClr val="FFFFFF"/>
                </a:highlight>
                <a:latin typeface="Söhne"/>
              </a:rPr>
              <a:t>Customer satisfaction ratings from post-project surveys</a:t>
            </a:r>
          </a:p>
          <a:p>
            <a:pPr marL="1143000" lvl="2" indent="-228600" algn="l">
              <a:buFont typeface="+mj-lt"/>
              <a:buAutoNum type="arabicPeriod"/>
            </a:pPr>
            <a:r>
              <a:rPr lang="en-US" b="0" i="0" dirty="0">
                <a:solidFill>
                  <a:srgbClr val="0D0D0D"/>
                </a:solidFill>
                <a:effectLst/>
                <a:highlight>
                  <a:srgbClr val="FFFFFF"/>
                </a:highlight>
                <a:latin typeface="Söhne"/>
              </a:rPr>
              <a:t>Customer retention rate</a:t>
            </a:r>
          </a:p>
          <a:p>
            <a:pPr marL="1143000" lvl="2" indent="-228600" algn="l">
              <a:buFont typeface="+mj-lt"/>
              <a:buAutoNum type="arabicPeriod"/>
            </a:pPr>
            <a:r>
              <a:rPr lang="en-US" b="0" i="0" dirty="0">
                <a:solidFill>
                  <a:srgbClr val="0D0D0D"/>
                </a:solidFill>
                <a:effectLst/>
                <a:highlight>
                  <a:srgbClr val="FFFFFF"/>
                </a:highlight>
                <a:latin typeface="Söhne"/>
              </a:rPr>
              <a:t>Number of repeat customers</a:t>
            </a:r>
          </a:p>
          <a:p>
            <a:pPr marL="742950" lvl="1" indent="-285750" algn="l">
              <a:buFont typeface="+mj-lt"/>
              <a:buAutoNum type="arabicPeriod"/>
            </a:pPr>
            <a:r>
              <a:rPr lang="en-US" b="0" i="0" dirty="0">
                <a:solidFill>
                  <a:srgbClr val="0D0D0D"/>
                </a:solidFill>
                <a:effectLst/>
                <a:highlight>
                  <a:srgbClr val="FFFFFF"/>
                </a:highlight>
                <a:latin typeface="Söhne"/>
              </a:rPr>
              <a:t>Strategic Initiatives:</a:t>
            </a:r>
          </a:p>
          <a:p>
            <a:pPr marL="1143000" lvl="2" indent="-228600" algn="l">
              <a:buFont typeface="+mj-lt"/>
              <a:buAutoNum type="arabicPeriod"/>
            </a:pPr>
            <a:r>
              <a:rPr lang="en-US" b="0" i="0" dirty="0">
                <a:solidFill>
                  <a:srgbClr val="0D0D0D"/>
                </a:solidFill>
                <a:effectLst/>
                <a:highlight>
                  <a:srgbClr val="FFFFFF"/>
                </a:highlight>
                <a:latin typeface="Söhne"/>
              </a:rPr>
              <a:t>Implement regular customer feedback mechanisms and surveys to assess satisfaction levels and identify areas for improvement.</a:t>
            </a:r>
          </a:p>
          <a:p>
            <a:pPr marL="1143000" lvl="2" indent="-228600" algn="l">
              <a:buFont typeface="+mj-lt"/>
              <a:buAutoNum type="arabicPeriod"/>
            </a:pPr>
            <a:r>
              <a:rPr lang="en-US" b="0" i="0" dirty="0">
                <a:solidFill>
                  <a:srgbClr val="0D0D0D"/>
                </a:solidFill>
                <a:effectLst/>
                <a:highlight>
                  <a:srgbClr val="FFFFFF"/>
                </a:highlight>
                <a:latin typeface="Söhne"/>
              </a:rPr>
              <a:t>Establish a dedicated customer support team to address client inquiries, concerns, and issues promptly.</a:t>
            </a:r>
          </a:p>
          <a:p>
            <a:pPr marL="1143000" lvl="2" indent="-228600" algn="l">
              <a:buFont typeface="+mj-lt"/>
              <a:buAutoNum type="arabicPeriod"/>
            </a:pPr>
            <a:r>
              <a:rPr lang="en-US" b="0" i="0" dirty="0">
                <a:solidFill>
                  <a:srgbClr val="0D0D0D"/>
                </a:solidFill>
                <a:effectLst/>
                <a:highlight>
                  <a:srgbClr val="FFFFFF"/>
                </a:highlight>
                <a:latin typeface="Söhne"/>
              </a:rPr>
              <a:t>Develop long-term relationships with key clients through personalized service and proactive communication.</a:t>
            </a:r>
          </a:p>
          <a:p>
            <a:endParaRPr lang="en-US" dirty="0"/>
          </a:p>
        </p:txBody>
      </p:sp>
    </p:spTree>
    <p:extLst>
      <p:ext uri="{BB962C8B-B14F-4D97-AF65-F5344CB8AC3E}">
        <p14:creationId xmlns:p14="http://schemas.microsoft.com/office/powerpoint/2010/main" val="3273198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0B609-3E2E-A6C7-AD36-8F9788AB811C}"/>
              </a:ext>
            </a:extLst>
          </p:cNvPr>
          <p:cNvSpPr>
            <a:spLocks noGrp="1"/>
          </p:cNvSpPr>
          <p:nvPr>
            <p:ph type="title"/>
          </p:nvPr>
        </p:nvSpPr>
        <p:spPr/>
        <p:txBody>
          <a:bodyPr/>
          <a:lstStyle/>
          <a:p>
            <a:r>
              <a:rPr lang="en-US" b="1" i="0" dirty="0">
                <a:solidFill>
                  <a:srgbClr val="0D0D0D"/>
                </a:solidFill>
                <a:effectLst/>
                <a:highlight>
                  <a:srgbClr val="FFFFFF"/>
                </a:highlight>
                <a:latin typeface="Söhne"/>
              </a:rPr>
              <a:t>Implementation of Balanced Scorecard:</a:t>
            </a:r>
            <a:br>
              <a:rPr lang="en-US" b="0" i="0" dirty="0">
                <a:solidFill>
                  <a:srgbClr val="0D0D0D"/>
                </a:solidFill>
                <a:effectLst/>
                <a:highlight>
                  <a:srgbClr val="FFFFFF"/>
                </a:highlight>
                <a:latin typeface="Söhne"/>
              </a:rPr>
            </a:br>
            <a:endParaRPr lang="en-US" dirty="0"/>
          </a:p>
        </p:txBody>
      </p:sp>
      <p:sp>
        <p:nvSpPr>
          <p:cNvPr id="3" name="Content Placeholder 2">
            <a:extLst>
              <a:ext uri="{FF2B5EF4-FFF2-40B4-BE49-F238E27FC236}">
                <a16:creationId xmlns:a16="http://schemas.microsoft.com/office/drawing/2014/main" id="{984D065F-9FE3-7C6A-B6E4-AE1A2AF58210}"/>
              </a:ext>
            </a:extLst>
          </p:cNvPr>
          <p:cNvSpPr>
            <a:spLocks noGrp="1"/>
          </p:cNvSpPr>
          <p:nvPr>
            <p:ph idx="1"/>
          </p:nvPr>
        </p:nvSpPr>
        <p:spPr/>
        <p:txBody>
          <a:bodyPr>
            <a:normAutofit lnSpcReduction="10000"/>
          </a:bodyPr>
          <a:lstStyle/>
          <a:p>
            <a:pPr marL="0" indent="0" algn="l">
              <a:buNone/>
            </a:pPr>
            <a:r>
              <a:rPr lang="en-US" b="1" i="0" dirty="0">
                <a:solidFill>
                  <a:srgbClr val="0D0D0D"/>
                </a:solidFill>
                <a:effectLst/>
                <a:highlight>
                  <a:srgbClr val="FFFFFF"/>
                </a:highlight>
                <a:latin typeface="Söhne"/>
              </a:rPr>
              <a:t>Internal Business Processes Perspective:</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Objective: Improve efficiency and quality in software development processes.</a:t>
            </a:r>
          </a:p>
          <a:p>
            <a:pPr marL="742950" lvl="1" indent="-285750" algn="l">
              <a:buFont typeface="+mj-lt"/>
              <a:buAutoNum type="arabicPeriod"/>
            </a:pPr>
            <a:r>
              <a:rPr lang="en-US" b="0" i="0" dirty="0">
                <a:solidFill>
                  <a:srgbClr val="0D0D0D"/>
                </a:solidFill>
                <a:effectLst/>
                <a:highlight>
                  <a:srgbClr val="FFFFFF"/>
                </a:highlight>
                <a:latin typeface="Söhne"/>
              </a:rPr>
              <a:t>Key Performance Indicators (KPIs):</a:t>
            </a:r>
          </a:p>
          <a:p>
            <a:pPr marL="1143000" lvl="2" indent="-228600" algn="l">
              <a:buFont typeface="+mj-lt"/>
              <a:buAutoNum type="arabicPeriod"/>
            </a:pPr>
            <a:r>
              <a:rPr lang="en-US" b="0" i="0" dirty="0">
                <a:solidFill>
                  <a:srgbClr val="0D0D0D"/>
                </a:solidFill>
                <a:effectLst/>
                <a:highlight>
                  <a:srgbClr val="FFFFFF"/>
                </a:highlight>
                <a:latin typeface="Söhne"/>
              </a:rPr>
              <a:t>Project delivery time and adherence to deadlines</a:t>
            </a:r>
          </a:p>
          <a:p>
            <a:pPr marL="1143000" lvl="2" indent="-228600" algn="l">
              <a:buFont typeface="+mj-lt"/>
              <a:buAutoNum type="arabicPeriod"/>
            </a:pPr>
            <a:r>
              <a:rPr lang="en-US" b="0" i="0" dirty="0">
                <a:solidFill>
                  <a:srgbClr val="0D0D0D"/>
                </a:solidFill>
                <a:effectLst/>
                <a:highlight>
                  <a:srgbClr val="FFFFFF"/>
                </a:highlight>
                <a:latin typeface="Söhne"/>
              </a:rPr>
              <a:t>Defect density and software bug rates</a:t>
            </a:r>
          </a:p>
          <a:p>
            <a:pPr marL="1143000" lvl="2" indent="-228600" algn="l">
              <a:buFont typeface="+mj-lt"/>
              <a:buAutoNum type="arabicPeriod"/>
            </a:pPr>
            <a:r>
              <a:rPr lang="en-US" b="0" i="0" dirty="0">
                <a:solidFill>
                  <a:srgbClr val="0D0D0D"/>
                </a:solidFill>
                <a:effectLst/>
                <a:highlight>
                  <a:srgbClr val="FFFFFF"/>
                </a:highlight>
                <a:latin typeface="Söhne"/>
              </a:rPr>
              <a:t>Employee satisfaction with project management processes</a:t>
            </a:r>
          </a:p>
          <a:p>
            <a:pPr marL="742950" lvl="1" indent="-285750" algn="l">
              <a:buFont typeface="+mj-lt"/>
              <a:buAutoNum type="arabicPeriod"/>
            </a:pPr>
            <a:r>
              <a:rPr lang="en-US" b="0" i="0" dirty="0">
                <a:solidFill>
                  <a:srgbClr val="0D0D0D"/>
                </a:solidFill>
                <a:effectLst/>
                <a:highlight>
                  <a:srgbClr val="FFFFFF"/>
                </a:highlight>
                <a:latin typeface="Söhne"/>
              </a:rPr>
              <a:t>Strategic Initiatives:</a:t>
            </a:r>
          </a:p>
          <a:p>
            <a:pPr marL="1143000" lvl="2" indent="-228600" algn="l">
              <a:buFont typeface="+mj-lt"/>
              <a:buAutoNum type="arabicPeriod"/>
            </a:pPr>
            <a:r>
              <a:rPr lang="en-US" b="0" i="0" dirty="0">
                <a:solidFill>
                  <a:srgbClr val="0D0D0D"/>
                </a:solidFill>
                <a:effectLst/>
                <a:highlight>
                  <a:srgbClr val="FFFFFF"/>
                </a:highlight>
                <a:latin typeface="Söhne"/>
              </a:rPr>
              <a:t>Implement Agile software development methodologies to enhance project flexibility, responsiveness, and delivery speed.</a:t>
            </a:r>
          </a:p>
          <a:p>
            <a:pPr marL="1143000" lvl="2" indent="-228600" algn="l">
              <a:buFont typeface="+mj-lt"/>
              <a:buAutoNum type="arabicPeriod"/>
            </a:pPr>
            <a:r>
              <a:rPr lang="en-US" b="0" i="0" dirty="0">
                <a:solidFill>
                  <a:srgbClr val="0D0D0D"/>
                </a:solidFill>
                <a:effectLst/>
                <a:highlight>
                  <a:srgbClr val="FFFFFF"/>
                </a:highlight>
                <a:latin typeface="Söhne"/>
              </a:rPr>
              <a:t>Conduct regular code reviews and quality assurance checks to reduce defects and ensure software quality.</a:t>
            </a:r>
          </a:p>
          <a:p>
            <a:pPr marL="1143000" lvl="2" indent="-228600" algn="l">
              <a:buFont typeface="+mj-lt"/>
              <a:buAutoNum type="arabicPeriod"/>
            </a:pPr>
            <a:r>
              <a:rPr lang="en-US" b="0" i="0" dirty="0">
                <a:solidFill>
                  <a:srgbClr val="0D0D0D"/>
                </a:solidFill>
                <a:effectLst/>
                <a:highlight>
                  <a:srgbClr val="FFFFFF"/>
                </a:highlight>
                <a:latin typeface="Söhne"/>
              </a:rPr>
              <a:t>Provide project managers and teams with training and resources to improve project planning, execution, and monitoring capabilities.</a:t>
            </a:r>
          </a:p>
          <a:p>
            <a:endParaRPr lang="en-US" dirty="0"/>
          </a:p>
        </p:txBody>
      </p:sp>
    </p:spTree>
    <p:extLst>
      <p:ext uri="{BB962C8B-B14F-4D97-AF65-F5344CB8AC3E}">
        <p14:creationId xmlns:p14="http://schemas.microsoft.com/office/powerpoint/2010/main" val="3823735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0B609-3E2E-A6C7-AD36-8F9788AB811C}"/>
              </a:ext>
            </a:extLst>
          </p:cNvPr>
          <p:cNvSpPr>
            <a:spLocks noGrp="1"/>
          </p:cNvSpPr>
          <p:nvPr>
            <p:ph type="title"/>
          </p:nvPr>
        </p:nvSpPr>
        <p:spPr/>
        <p:txBody>
          <a:bodyPr/>
          <a:lstStyle/>
          <a:p>
            <a:r>
              <a:rPr lang="en-US" b="1" i="0" dirty="0">
                <a:solidFill>
                  <a:srgbClr val="0D0D0D"/>
                </a:solidFill>
                <a:effectLst/>
                <a:highlight>
                  <a:srgbClr val="FFFFFF"/>
                </a:highlight>
                <a:latin typeface="Söhne"/>
              </a:rPr>
              <a:t>Implementation of Balanced Scorecard:</a:t>
            </a:r>
            <a:br>
              <a:rPr lang="en-US" b="0" i="0" dirty="0">
                <a:solidFill>
                  <a:srgbClr val="0D0D0D"/>
                </a:solidFill>
                <a:effectLst/>
                <a:highlight>
                  <a:srgbClr val="FFFFFF"/>
                </a:highlight>
                <a:latin typeface="Söhne"/>
              </a:rPr>
            </a:br>
            <a:endParaRPr lang="en-US" dirty="0"/>
          </a:p>
        </p:txBody>
      </p:sp>
      <p:sp>
        <p:nvSpPr>
          <p:cNvPr id="3" name="Content Placeholder 2">
            <a:extLst>
              <a:ext uri="{FF2B5EF4-FFF2-40B4-BE49-F238E27FC236}">
                <a16:creationId xmlns:a16="http://schemas.microsoft.com/office/drawing/2014/main" id="{984D065F-9FE3-7C6A-B6E4-AE1A2AF58210}"/>
              </a:ext>
            </a:extLst>
          </p:cNvPr>
          <p:cNvSpPr>
            <a:spLocks noGrp="1"/>
          </p:cNvSpPr>
          <p:nvPr>
            <p:ph idx="1"/>
          </p:nvPr>
        </p:nvSpPr>
        <p:spPr/>
        <p:txBody>
          <a:bodyPr>
            <a:normAutofit lnSpcReduction="10000"/>
          </a:bodyPr>
          <a:lstStyle/>
          <a:p>
            <a:pPr marL="0" indent="0" algn="l">
              <a:buNone/>
            </a:pPr>
            <a:r>
              <a:rPr lang="en-US" b="1" i="0" dirty="0">
                <a:solidFill>
                  <a:srgbClr val="0D0D0D"/>
                </a:solidFill>
                <a:effectLst/>
                <a:highlight>
                  <a:srgbClr val="FFFFFF"/>
                </a:highlight>
                <a:latin typeface="Söhne"/>
              </a:rPr>
              <a:t>Learning and Growth Perspective:</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Objective: Develop a skilled and motivated workforce.</a:t>
            </a:r>
          </a:p>
          <a:p>
            <a:pPr marL="742950" lvl="1" indent="-285750" algn="l">
              <a:buFont typeface="+mj-lt"/>
              <a:buAutoNum type="arabicPeriod"/>
            </a:pPr>
            <a:r>
              <a:rPr lang="en-US" b="0" i="0" dirty="0">
                <a:solidFill>
                  <a:srgbClr val="0D0D0D"/>
                </a:solidFill>
                <a:effectLst/>
                <a:highlight>
                  <a:srgbClr val="FFFFFF"/>
                </a:highlight>
                <a:latin typeface="Söhne"/>
              </a:rPr>
              <a:t>Key Performance Indicators (KPIs):</a:t>
            </a:r>
          </a:p>
          <a:p>
            <a:pPr marL="1143000" lvl="2" indent="-228600" algn="l">
              <a:buFont typeface="+mj-lt"/>
              <a:buAutoNum type="arabicPeriod"/>
            </a:pPr>
            <a:r>
              <a:rPr lang="en-US" b="0" i="0" dirty="0">
                <a:solidFill>
                  <a:srgbClr val="0D0D0D"/>
                </a:solidFill>
                <a:effectLst/>
                <a:highlight>
                  <a:srgbClr val="FFFFFF"/>
                </a:highlight>
                <a:latin typeface="Söhne"/>
              </a:rPr>
              <a:t>Employee training hours and participation rates</a:t>
            </a:r>
          </a:p>
          <a:p>
            <a:pPr marL="1143000" lvl="2" indent="-228600" algn="l">
              <a:buFont typeface="+mj-lt"/>
              <a:buAutoNum type="arabicPeriod"/>
            </a:pPr>
            <a:r>
              <a:rPr lang="en-US" b="0" i="0" dirty="0">
                <a:solidFill>
                  <a:srgbClr val="0D0D0D"/>
                </a:solidFill>
                <a:effectLst/>
                <a:highlight>
                  <a:srgbClr val="FFFFFF"/>
                </a:highlight>
                <a:latin typeface="Söhne"/>
              </a:rPr>
              <a:t>Employee turnover rate</a:t>
            </a:r>
          </a:p>
          <a:p>
            <a:pPr marL="1143000" lvl="2" indent="-228600" algn="l">
              <a:buFont typeface="+mj-lt"/>
              <a:buAutoNum type="arabicPeriod"/>
            </a:pPr>
            <a:r>
              <a:rPr lang="en-US" b="0" i="0" dirty="0">
                <a:solidFill>
                  <a:srgbClr val="0D0D0D"/>
                </a:solidFill>
                <a:effectLst/>
                <a:highlight>
                  <a:srgbClr val="FFFFFF"/>
                </a:highlight>
                <a:latin typeface="Söhne"/>
              </a:rPr>
              <a:t>Innovation and creativity in software solutions</a:t>
            </a:r>
          </a:p>
          <a:p>
            <a:pPr marL="742950" lvl="1" indent="-285750" algn="l">
              <a:buFont typeface="+mj-lt"/>
              <a:buAutoNum type="arabicPeriod"/>
            </a:pPr>
            <a:r>
              <a:rPr lang="en-US" b="0" i="0" dirty="0">
                <a:solidFill>
                  <a:srgbClr val="0D0D0D"/>
                </a:solidFill>
                <a:effectLst/>
                <a:highlight>
                  <a:srgbClr val="FFFFFF"/>
                </a:highlight>
                <a:latin typeface="Söhne"/>
              </a:rPr>
              <a:t>Strategic Initiatives:</a:t>
            </a:r>
          </a:p>
          <a:p>
            <a:pPr marL="1143000" lvl="2" indent="-228600" algn="l">
              <a:buFont typeface="+mj-lt"/>
              <a:buAutoNum type="arabicPeriod"/>
            </a:pPr>
            <a:r>
              <a:rPr lang="en-US" b="0" i="0" dirty="0">
                <a:solidFill>
                  <a:srgbClr val="0D0D0D"/>
                </a:solidFill>
                <a:effectLst/>
                <a:highlight>
                  <a:srgbClr val="FFFFFF"/>
                </a:highlight>
                <a:latin typeface="Söhne"/>
              </a:rPr>
              <a:t>Establish a comprehensive training program to enhance employees' technical skills, domain knowledge, and soft skills.</a:t>
            </a:r>
          </a:p>
          <a:p>
            <a:pPr marL="1143000" lvl="2" indent="-228600" algn="l">
              <a:buFont typeface="+mj-lt"/>
              <a:buAutoNum type="arabicPeriod"/>
            </a:pPr>
            <a:r>
              <a:rPr lang="en-US" b="0" i="0" dirty="0">
                <a:solidFill>
                  <a:srgbClr val="0D0D0D"/>
                </a:solidFill>
                <a:effectLst/>
                <a:highlight>
                  <a:srgbClr val="FFFFFF"/>
                </a:highlight>
                <a:latin typeface="Söhne"/>
              </a:rPr>
              <a:t>Implement employee recognition programs to reward and incentivize high-performing teams and individuals.</a:t>
            </a:r>
          </a:p>
          <a:p>
            <a:pPr marL="1143000" lvl="2" indent="-228600" algn="l">
              <a:buFont typeface="+mj-lt"/>
              <a:buAutoNum type="arabicPeriod"/>
            </a:pPr>
            <a:r>
              <a:rPr lang="en-US" b="0" i="0" dirty="0">
                <a:solidFill>
                  <a:srgbClr val="0D0D0D"/>
                </a:solidFill>
                <a:effectLst/>
                <a:highlight>
                  <a:srgbClr val="FFFFFF"/>
                </a:highlight>
                <a:latin typeface="Söhne"/>
              </a:rPr>
              <a:t>Foster a culture of innovation and knowledge sharing through internal workshops, hackathons, and idea generation initiatives.</a:t>
            </a:r>
          </a:p>
          <a:p>
            <a:endParaRPr lang="en-US" dirty="0"/>
          </a:p>
        </p:txBody>
      </p:sp>
    </p:spTree>
    <p:extLst>
      <p:ext uri="{BB962C8B-B14F-4D97-AF65-F5344CB8AC3E}">
        <p14:creationId xmlns:p14="http://schemas.microsoft.com/office/powerpoint/2010/main" val="1457290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3383D-1CF9-7CDA-F3F9-05395622549C}"/>
              </a:ext>
            </a:extLst>
          </p:cNvPr>
          <p:cNvSpPr>
            <a:spLocks noGrp="1"/>
          </p:cNvSpPr>
          <p:nvPr>
            <p:ph type="title"/>
          </p:nvPr>
        </p:nvSpPr>
        <p:spPr/>
        <p:txBody>
          <a:bodyPr/>
          <a:lstStyle/>
          <a:p>
            <a:r>
              <a:rPr lang="en-US" dirty="0"/>
              <a:t>IQ</a:t>
            </a:r>
          </a:p>
        </p:txBody>
      </p:sp>
      <p:sp>
        <p:nvSpPr>
          <p:cNvPr id="3" name="Content Placeholder 2">
            <a:extLst>
              <a:ext uri="{FF2B5EF4-FFF2-40B4-BE49-F238E27FC236}">
                <a16:creationId xmlns:a16="http://schemas.microsoft.com/office/drawing/2014/main" id="{225C81E0-3936-45A3-D24F-B3DB213428AD}"/>
              </a:ext>
            </a:extLst>
          </p:cNvPr>
          <p:cNvSpPr>
            <a:spLocks noGrp="1"/>
          </p:cNvSpPr>
          <p:nvPr>
            <p:ph idx="1"/>
          </p:nvPr>
        </p:nvSpPr>
        <p:spPr/>
        <p:txBody>
          <a:bodyPr>
            <a:normAutofit fontScale="70000" lnSpcReduction="20000"/>
          </a:bodyPr>
          <a:lstStyle/>
          <a:p>
            <a:r>
              <a:rPr lang="en-US" b="1" i="0" dirty="0">
                <a:solidFill>
                  <a:srgbClr val="0D0D0D"/>
                </a:solidFill>
                <a:effectLst/>
                <a:highlight>
                  <a:srgbClr val="FFFFFF"/>
                </a:highlight>
                <a:latin typeface="Söhne"/>
              </a:rPr>
              <a:t>Reliability:</a:t>
            </a:r>
            <a:r>
              <a:rPr lang="en-US" b="0" i="0" dirty="0">
                <a:solidFill>
                  <a:srgbClr val="0D0D0D"/>
                </a:solidFill>
                <a:effectLst/>
                <a:highlight>
                  <a:srgbClr val="FFFFFF"/>
                </a:highlight>
                <a:latin typeface="Söhne"/>
              </a:rPr>
              <a:t> Information systems should be reliable, ensuring consistent and accurate performance under various conditions. Users must be able to depend on the system to provide reliable data and functionalities without unexpected failures or errors.</a:t>
            </a:r>
          </a:p>
          <a:p>
            <a:r>
              <a:rPr lang="en-US" b="1" i="0" dirty="0">
                <a:solidFill>
                  <a:srgbClr val="0D0D0D"/>
                </a:solidFill>
                <a:effectLst/>
                <a:highlight>
                  <a:srgbClr val="FFFFFF"/>
                </a:highlight>
                <a:latin typeface="Söhne"/>
              </a:rPr>
              <a:t>Accuracy:</a:t>
            </a:r>
            <a:r>
              <a:rPr lang="en-US" b="0" i="0" dirty="0">
                <a:solidFill>
                  <a:srgbClr val="0D0D0D"/>
                </a:solidFill>
                <a:effectLst/>
                <a:highlight>
                  <a:srgbClr val="FFFFFF"/>
                </a:highlight>
                <a:latin typeface="Söhne"/>
              </a:rPr>
              <a:t> Information systems should produce accurate outputs, ensuring that data, reports, and analyses are correct and free from errors. Inaccurate information can lead to flawed decision-making and negative consequences for the organization.</a:t>
            </a:r>
          </a:p>
          <a:p>
            <a:r>
              <a:rPr lang="en-US" b="1" i="0" dirty="0">
                <a:solidFill>
                  <a:srgbClr val="0D0D0D"/>
                </a:solidFill>
                <a:effectLst/>
                <a:highlight>
                  <a:srgbClr val="FFFFFF"/>
                </a:highlight>
                <a:latin typeface="Söhne"/>
              </a:rPr>
              <a:t>Relevance:</a:t>
            </a:r>
            <a:r>
              <a:rPr lang="en-US" b="0" i="0" dirty="0">
                <a:solidFill>
                  <a:srgbClr val="0D0D0D"/>
                </a:solidFill>
                <a:effectLst/>
                <a:highlight>
                  <a:srgbClr val="FFFFFF"/>
                </a:highlight>
                <a:latin typeface="Söhne"/>
              </a:rPr>
              <a:t> Information systems should deliver relevant information that is timely, contextually appropriate, and aligned with the needs of users and organizational objectives. Providing irrelevant or outdated information can diminish the system's usefulness and user satisfaction.</a:t>
            </a:r>
          </a:p>
          <a:p>
            <a:r>
              <a:rPr lang="en-US" b="1" i="0" dirty="0">
                <a:solidFill>
                  <a:srgbClr val="0D0D0D"/>
                </a:solidFill>
                <a:effectLst/>
                <a:highlight>
                  <a:srgbClr val="FFFFFF"/>
                </a:highlight>
                <a:latin typeface="Söhne"/>
              </a:rPr>
              <a:t>Accessibility:</a:t>
            </a:r>
            <a:r>
              <a:rPr lang="en-US" b="0" i="0" dirty="0">
                <a:solidFill>
                  <a:srgbClr val="0D0D0D"/>
                </a:solidFill>
                <a:effectLst/>
                <a:highlight>
                  <a:srgbClr val="FFFFFF"/>
                </a:highlight>
                <a:latin typeface="Söhne"/>
              </a:rPr>
              <a:t> Information systems should be accessible to authorized users whenever and wherever needed. Accessibility encompasses factors such as user interface design, availability of mobile access, and compatibility with different devices and platforms.</a:t>
            </a:r>
          </a:p>
          <a:p>
            <a:r>
              <a:rPr lang="en-US" b="1" i="0" dirty="0">
                <a:solidFill>
                  <a:srgbClr val="0D0D0D"/>
                </a:solidFill>
                <a:effectLst/>
                <a:highlight>
                  <a:srgbClr val="FFFFFF"/>
                </a:highlight>
                <a:latin typeface="Söhne"/>
              </a:rPr>
              <a:t>Security:</a:t>
            </a:r>
            <a:r>
              <a:rPr lang="en-US" b="0" i="0" dirty="0">
                <a:solidFill>
                  <a:srgbClr val="0D0D0D"/>
                </a:solidFill>
                <a:effectLst/>
                <a:highlight>
                  <a:srgbClr val="FFFFFF"/>
                </a:highlight>
                <a:latin typeface="Söhne"/>
              </a:rPr>
              <a:t> Information systems should incorporate robust security measures to protect sensitive data, prevent unauthorized access, and mitigate cybersecurity risks. Security features may include encryption, access controls, authentication mechanisms, and intrusion detection systems.</a:t>
            </a:r>
          </a:p>
          <a:p>
            <a:endParaRPr lang="en-US" dirty="0"/>
          </a:p>
        </p:txBody>
      </p:sp>
    </p:spTree>
    <p:extLst>
      <p:ext uri="{BB962C8B-B14F-4D97-AF65-F5344CB8AC3E}">
        <p14:creationId xmlns:p14="http://schemas.microsoft.com/office/powerpoint/2010/main" val="36637292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3573F-58AD-A2CE-EB16-B8E1F57BF680}"/>
              </a:ext>
            </a:extLst>
          </p:cNvPr>
          <p:cNvSpPr>
            <a:spLocks noGrp="1"/>
          </p:cNvSpPr>
          <p:nvPr>
            <p:ph type="title"/>
          </p:nvPr>
        </p:nvSpPr>
        <p:spPr/>
        <p:txBody>
          <a:bodyPr/>
          <a:lstStyle/>
          <a:p>
            <a:r>
              <a:rPr lang="en-US" b="0" i="0" dirty="0" err="1">
                <a:solidFill>
                  <a:srgbClr val="0D0D0D"/>
                </a:solidFill>
                <a:effectLst/>
                <a:highlight>
                  <a:srgbClr val="FFFFFF"/>
                </a:highlight>
                <a:latin typeface="Söhne"/>
              </a:rPr>
              <a:t>ManufactureTech</a:t>
            </a:r>
            <a:r>
              <a:rPr lang="en-US" b="0" i="0" dirty="0">
                <a:solidFill>
                  <a:srgbClr val="0D0D0D"/>
                </a:solidFill>
                <a:effectLst/>
                <a:highlight>
                  <a:srgbClr val="FFFFFF"/>
                </a:highlight>
                <a:latin typeface="Söhne"/>
              </a:rPr>
              <a:t> Inc.</a:t>
            </a:r>
            <a:endParaRPr lang="en-US" dirty="0"/>
          </a:p>
        </p:txBody>
      </p:sp>
      <p:sp>
        <p:nvSpPr>
          <p:cNvPr id="3" name="Content Placeholder 2">
            <a:extLst>
              <a:ext uri="{FF2B5EF4-FFF2-40B4-BE49-F238E27FC236}">
                <a16:creationId xmlns:a16="http://schemas.microsoft.com/office/drawing/2014/main" id="{9B80BCEB-87CA-A551-5532-332FC389FA25}"/>
              </a:ext>
            </a:extLst>
          </p:cNvPr>
          <p:cNvSpPr>
            <a:spLocks noGrp="1"/>
          </p:cNvSpPr>
          <p:nvPr>
            <p:ph idx="1"/>
          </p:nvPr>
        </p:nvSpPr>
        <p:spPr/>
        <p:txBody>
          <a:bodyPr>
            <a:normAutofit fontScale="92500" lnSpcReduction="10000"/>
          </a:bodyPr>
          <a:lstStyle/>
          <a:p>
            <a:pPr marL="0" indent="0" algn="l">
              <a:buNone/>
            </a:pPr>
            <a:r>
              <a:rPr lang="en-US" b="1" i="0" dirty="0">
                <a:solidFill>
                  <a:srgbClr val="0D0D0D"/>
                </a:solidFill>
                <a:effectLst/>
                <a:highlight>
                  <a:srgbClr val="FFFFFF"/>
                </a:highlight>
                <a:latin typeface="Söhne"/>
              </a:rPr>
              <a:t>Financial Perspective: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Objective:</a:t>
            </a:r>
            <a:r>
              <a:rPr lang="en-US" b="0" i="0" dirty="0">
                <a:solidFill>
                  <a:srgbClr val="0D0D0D"/>
                </a:solidFill>
                <a:effectLst/>
                <a:highlight>
                  <a:srgbClr val="FFFFFF"/>
                </a:highlight>
                <a:latin typeface="Söhne"/>
              </a:rPr>
              <a:t> Increase profitability and financial performance.</a:t>
            </a:r>
          </a:p>
          <a:p>
            <a:pPr algn="l">
              <a:buFont typeface="Arial" panose="020B0604020202020204" pitchFamily="34" charset="0"/>
              <a:buChar char="•"/>
            </a:pPr>
            <a:r>
              <a:rPr lang="en-US" b="1" i="0" dirty="0">
                <a:solidFill>
                  <a:srgbClr val="0D0D0D"/>
                </a:solidFill>
                <a:effectLst/>
                <a:highlight>
                  <a:srgbClr val="FFFFFF"/>
                </a:highlight>
                <a:latin typeface="Söhne"/>
              </a:rPr>
              <a:t>KPIs:</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Annual revenue growth rate</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Gross profit margin</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Return on investment (ROI)</a:t>
            </a:r>
          </a:p>
          <a:p>
            <a:pPr algn="l">
              <a:buFont typeface="Arial" panose="020B0604020202020204" pitchFamily="34" charset="0"/>
              <a:buChar char="•"/>
            </a:pPr>
            <a:r>
              <a:rPr lang="en-US" b="1" i="0" dirty="0">
                <a:solidFill>
                  <a:srgbClr val="0D0D0D"/>
                </a:solidFill>
                <a:effectLst/>
                <a:highlight>
                  <a:srgbClr val="FFFFFF"/>
                </a:highlight>
                <a:latin typeface="Söhne"/>
              </a:rPr>
              <a:t>Strategic Initiatives:</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Increase market share in target segments by X% over the next fiscal year.</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Reduce production costs by optimizing supply chain management and operational processes.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Increase revenue from new product launches by introducing X new products/services in the market.</a:t>
            </a:r>
          </a:p>
          <a:p>
            <a:pPr marL="0" indent="0">
              <a:buNone/>
            </a:pPr>
            <a:endParaRPr lang="en-US" dirty="0"/>
          </a:p>
        </p:txBody>
      </p:sp>
    </p:spTree>
    <p:extLst>
      <p:ext uri="{BB962C8B-B14F-4D97-AF65-F5344CB8AC3E}">
        <p14:creationId xmlns:p14="http://schemas.microsoft.com/office/powerpoint/2010/main" val="24039711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3573F-58AD-A2CE-EB16-B8E1F57BF680}"/>
              </a:ext>
            </a:extLst>
          </p:cNvPr>
          <p:cNvSpPr>
            <a:spLocks noGrp="1"/>
          </p:cNvSpPr>
          <p:nvPr>
            <p:ph type="title"/>
          </p:nvPr>
        </p:nvSpPr>
        <p:spPr/>
        <p:txBody>
          <a:bodyPr/>
          <a:lstStyle/>
          <a:p>
            <a:r>
              <a:rPr lang="en-US" b="0" i="0" dirty="0" err="1">
                <a:solidFill>
                  <a:srgbClr val="0D0D0D"/>
                </a:solidFill>
                <a:effectLst/>
                <a:highlight>
                  <a:srgbClr val="FFFFFF"/>
                </a:highlight>
                <a:latin typeface="Söhne"/>
              </a:rPr>
              <a:t>ManufactureTech</a:t>
            </a:r>
            <a:r>
              <a:rPr lang="en-US" b="0" i="0" dirty="0">
                <a:solidFill>
                  <a:srgbClr val="0D0D0D"/>
                </a:solidFill>
                <a:effectLst/>
                <a:highlight>
                  <a:srgbClr val="FFFFFF"/>
                </a:highlight>
                <a:latin typeface="Söhne"/>
              </a:rPr>
              <a:t> Inc.</a:t>
            </a:r>
            <a:endParaRPr lang="en-US" dirty="0"/>
          </a:p>
        </p:txBody>
      </p:sp>
      <p:sp>
        <p:nvSpPr>
          <p:cNvPr id="3" name="Content Placeholder 2">
            <a:extLst>
              <a:ext uri="{FF2B5EF4-FFF2-40B4-BE49-F238E27FC236}">
                <a16:creationId xmlns:a16="http://schemas.microsoft.com/office/drawing/2014/main" id="{9B80BCEB-87CA-A551-5532-332FC389FA25}"/>
              </a:ext>
            </a:extLst>
          </p:cNvPr>
          <p:cNvSpPr>
            <a:spLocks noGrp="1"/>
          </p:cNvSpPr>
          <p:nvPr>
            <p:ph idx="1"/>
          </p:nvPr>
        </p:nvSpPr>
        <p:spPr/>
        <p:txBody>
          <a:bodyPr>
            <a:normAutofit fontScale="92500" lnSpcReduction="10000"/>
          </a:bodyPr>
          <a:lstStyle/>
          <a:p>
            <a:pPr marL="0" indent="0" algn="l">
              <a:buNone/>
            </a:pPr>
            <a:r>
              <a:rPr lang="en-US" b="1" i="0" dirty="0">
                <a:solidFill>
                  <a:srgbClr val="0D0D0D"/>
                </a:solidFill>
                <a:effectLst/>
                <a:highlight>
                  <a:srgbClr val="FFFFFF"/>
                </a:highlight>
                <a:latin typeface="Söhne"/>
              </a:rPr>
              <a:t>Customer Perspective: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Objective:</a:t>
            </a:r>
            <a:r>
              <a:rPr lang="en-US" b="0" i="0" dirty="0">
                <a:solidFill>
                  <a:srgbClr val="0D0D0D"/>
                </a:solidFill>
                <a:effectLst/>
                <a:highlight>
                  <a:srgbClr val="FFFFFF"/>
                </a:highlight>
                <a:latin typeface="Söhne"/>
              </a:rPr>
              <a:t> Enhance customer satisfaction and loyalty.</a:t>
            </a:r>
          </a:p>
          <a:p>
            <a:pPr algn="l">
              <a:buFont typeface="Arial" panose="020B0604020202020204" pitchFamily="34" charset="0"/>
              <a:buChar char="•"/>
            </a:pPr>
            <a:r>
              <a:rPr lang="en-US" b="1" i="0" dirty="0">
                <a:solidFill>
                  <a:srgbClr val="0D0D0D"/>
                </a:solidFill>
                <a:effectLst/>
                <a:highlight>
                  <a:srgbClr val="FFFFFF"/>
                </a:highlight>
                <a:latin typeface="Söhne"/>
              </a:rPr>
              <a:t>KPIs:</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Customer satisfaction score (CSAT)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Net Promoter Score (NPS)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Customer retention rate</a:t>
            </a:r>
          </a:p>
          <a:p>
            <a:pPr algn="l">
              <a:buFont typeface="Arial" panose="020B0604020202020204" pitchFamily="34" charset="0"/>
              <a:buChar char="•"/>
            </a:pPr>
            <a:r>
              <a:rPr lang="en-US" b="1" i="0" dirty="0">
                <a:solidFill>
                  <a:srgbClr val="0D0D0D"/>
                </a:solidFill>
                <a:effectLst/>
                <a:highlight>
                  <a:srgbClr val="FFFFFF"/>
                </a:highlight>
                <a:latin typeface="Söhne"/>
              </a:rPr>
              <a:t>Strategic Initiatives:</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Improve product quality and reliability to meet or exceed customer expectations.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Enhance after-sales service and support to ensure timely resolution of customer issues.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Conduct regular customer feedback surveys and implement actionable insights to drive product/service improvements.</a:t>
            </a:r>
          </a:p>
          <a:p>
            <a:pPr marL="0" indent="0">
              <a:buNone/>
            </a:pPr>
            <a:endParaRPr lang="en-US" dirty="0"/>
          </a:p>
        </p:txBody>
      </p:sp>
    </p:spTree>
    <p:extLst>
      <p:ext uri="{BB962C8B-B14F-4D97-AF65-F5344CB8AC3E}">
        <p14:creationId xmlns:p14="http://schemas.microsoft.com/office/powerpoint/2010/main" val="29091701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3573F-58AD-A2CE-EB16-B8E1F57BF680}"/>
              </a:ext>
            </a:extLst>
          </p:cNvPr>
          <p:cNvSpPr>
            <a:spLocks noGrp="1"/>
          </p:cNvSpPr>
          <p:nvPr>
            <p:ph type="title"/>
          </p:nvPr>
        </p:nvSpPr>
        <p:spPr/>
        <p:txBody>
          <a:bodyPr/>
          <a:lstStyle/>
          <a:p>
            <a:r>
              <a:rPr lang="en-US" b="0" i="0" dirty="0" err="1">
                <a:solidFill>
                  <a:srgbClr val="0D0D0D"/>
                </a:solidFill>
                <a:effectLst/>
                <a:highlight>
                  <a:srgbClr val="FFFFFF"/>
                </a:highlight>
                <a:latin typeface="Söhne"/>
              </a:rPr>
              <a:t>ManufactureTech</a:t>
            </a:r>
            <a:r>
              <a:rPr lang="en-US" b="0" i="0" dirty="0">
                <a:solidFill>
                  <a:srgbClr val="0D0D0D"/>
                </a:solidFill>
                <a:effectLst/>
                <a:highlight>
                  <a:srgbClr val="FFFFFF"/>
                </a:highlight>
                <a:latin typeface="Söhne"/>
              </a:rPr>
              <a:t> Inc.</a:t>
            </a:r>
            <a:endParaRPr lang="en-US" dirty="0"/>
          </a:p>
        </p:txBody>
      </p:sp>
      <p:sp>
        <p:nvSpPr>
          <p:cNvPr id="3" name="Content Placeholder 2">
            <a:extLst>
              <a:ext uri="{FF2B5EF4-FFF2-40B4-BE49-F238E27FC236}">
                <a16:creationId xmlns:a16="http://schemas.microsoft.com/office/drawing/2014/main" id="{9B80BCEB-87CA-A551-5532-332FC389FA25}"/>
              </a:ext>
            </a:extLst>
          </p:cNvPr>
          <p:cNvSpPr>
            <a:spLocks noGrp="1"/>
          </p:cNvSpPr>
          <p:nvPr>
            <p:ph idx="1"/>
          </p:nvPr>
        </p:nvSpPr>
        <p:spPr/>
        <p:txBody>
          <a:bodyPr>
            <a:normAutofit fontScale="92500" lnSpcReduction="10000"/>
          </a:bodyPr>
          <a:lstStyle/>
          <a:p>
            <a:pPr marL="0" indent="0" algn="l">
              <a:buNone/>
            </a:pPr>
            <a:r>
              <a:rPr lang="en-US" b="1" i="0" dirty="0">
                <a:solidFill>
                  <a:srgbClr val="0D0D0D"/>
                </a:solidFill>
                <a:effectLst/>
                <a:highlight>
                  <a:srgbClr val="FFFFFF"/>
                </a:highlight>
                <a:latin typeface="Söhne"/>
              </a:rPr>
              <a:t>Internal Business Processes Perspective: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Objective:</a:t>
            </a:r>
            <a:r>
              <a:rPr lang="en-US" b="0" i="0" dirty="0">
                <a:solidFill>
                  <a:srgbClr val="0D0D0D"/>
                </a:solidFill>
                <a:effectLst/>
                <a:highlight>
                  <a:srgbClr val="FFFFFF"/>
                </a:highlight>
                <a:latin typeface="Söhne"/>
              </a:rPr>
              <a:t> Improve operational efficiency and effectiveness.</a:t>
            </a:r>
          </a:p>
          <a:p>
            <a:pPr algn="l">
              <a:buFont typeface="Arial" panose="020B0604020202020204" pitchFamily="34" charset="0"/>
              <a:buChar char="•"/>
            </a:pPr>
            <a:r>
              <a:rPr lang="en-US" b="1" i="0" dirty="0">
                <a:solidFill>
                  <a:srgbClr val="0D0D0D"/>
                </a:solidFill>
                <a:effectLst/>
                <a:highlight>
                  <a:srgbClr val="FFFFFF"/>
                </a:highlight>
                <a:latin typeface="Söhne"/>
              </a:rPr>
              <a:t>KPIs:</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Manufacturing cycle time</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Overall equipment effectiveness (OEE)</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Defect rate</a:t>
            </a:r>
          </a:p>
          <a:p>
            <a:pPr algn="l">
              <a:buFont typeface="Arial" panose="020B0604020202020204" pitchFamily="34" charset="0"/>
              <a:buChar char="•"/>
            </a:pPr>
            <a:r>
              <a:rPr lang="en-US" b="1" i="0" dirty="0">
                <a:solidFill>
                  <a:srgbClr val="0D0D0D"/>
                </a:solidFill>
                <a:effectLst/>
                <a:highlight>
                  <a:srgbClr val="FFFFFF"/>
                </a:highlight>
                <a:latin typeface="Söhne"/>
              </a:rPr>
              <a:t>Strategic Initiatives:</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Implement lean manufacturing principles to streamline production processes and reduce cycle times.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Invest in automation technologies to increase productivity and minimize downtime.</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Implement a Total Quality Management (TQM) system to identify and address root causes of defects and quality issues.</a:t>
            </a:r>
          </a:p>
          <a:p>
            <a:pPr marL="0" indent="0">
              <a:buNone/>
            </a:pPr>
            <a:endParaRPr lang="en-US" dirty="0"/>
          </a:p>
        </p:txBody>
      </p:sp>
    </p:spTree>
    <p:extLst>
      <p:ext uri="{BB962C8B-B14F-4D97-AF65-F5344CB8AC3E}">
        <p14:creationId xmlns:p14="http://schemas.microsoft.com/office/powerpoint/2010/main" val="409640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3573F-58AD-A2CE-EB16-B8E1F57BF680}"/>
              </a:ext>
            </a:extLst>
          </p:cNvPr>
          <p:cNvSpPr>
            <a:spLocks noGrp="1"/>
          </p:cNvSpPr>
          <p:nvPr>
            <p:ph type="title"/>
          </p:nvPr>
        </p:nvSpPr>
        <p:spPr/>
        <p:txBody>
          <a:bodyPr/>
          <a:lstStyle/>
          <a:p>
            <a:r>
              <a:rPr lang="en-US" b="0" i="0" dirty="0" err="1">
                <a:solidFill>
                  <a:srgbClr val="0D0D0D"/>
                </a:solidFill>
                <a:effectLst/>
                <a:highlight>
                  <a:srgbClr val="FFFFFF"/>
                </a:highlight>
                <a:latin typeface="Söhne"/>
              </a:rPr>
              <a:t>ManufactureTech</a:t>
            </a:r>
            <a:r>
              <a:rPr lang="en-US" b="0" i="0" dirty="0">
                <a:solidFill>
                  <a:srgbClr val="0D0D0D"/>
                </a:solidFill>
                <a:effectLst/>
                <a:highlight>
                  <a:srgbClr val="FFFFFF"/>
                </a:highlight>
                <a:latin typeface="Söhne"/>
              </a:rPr>
              <a:t> Inc.</a:t>
            </a:r>
            <a:endParaRPr lang="en-US" dirty="0"/>
          </a:p>
        </p:txBody>
      </p:sp>
      <p:sp>
        <p:nvSpPr>
          <p:cNvPr id="3" name="Content Placeholder 2">
            <a:extLst>
              <a:ext uri="{FF2B5EF4-FFF2-40B4-BE49-F238E27FC236}">
                <a16:creationId xmlns:a16="http://schemas.microsoft.com/office/drawing/2014/main" id="{9B80BCEB-87CA-A551-5532-332FC389FA25}"/>
              </a:ext>
            </a:extLst>
          </p:cNvPr>
          <p:cNvSpPr>
            <a:spLocks noGrp="1"/>
          </p:cNvSpPr>
          <p:nvPr>
            <p:ph idx="1"/>
          </p:nvPr>
        </p:nvSpPr>
        <p:spPr/>
        <p:txBody>
          <a:bodyPr>
            <a:normAutofit fontScale="92500" lnSpcReduction="20000"/>
          </a:bodyPr>
          <a:lstStyle/>
          <a:p>
            <a:pPr marL="0" indent="0" algn="l">
              <a:buNone/>
            </a:pPr>
            <a:r>
              <a:rPr lang="en-US" b="1" i="0" dirty="0">
                <a:solidFill>
                  <a:srgbClr val="0D0D0D"/>
                </a:solidFill>
                <a:effectLst/>
                <a:highlight>
                  <a:srgbClr val="FFFFFF"/>
                </a:highlight>
                <a:latin typeface="Söhne"/>
              </a:rPr>
              <a:t>Learning and Growth Perspective: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Objective:</a:t>
            </a:r>
            <a:r>
              <a:rPr lang="en-US" b="0" i="0" dirty="0">
                <a:solidFill>
                  <a:srgbClr val="0D0D0D"/>
                </a:solidFill>
                <a:effectLst/>
                <a:highlight>
                  <a:srgbClr val="FFFFFF"/>
                </a:highlight>
                <a:latin typeface="Söhne"/>
              </a:rPr>
              <a:t> Develop a skilled and motivated workforce.</a:t>
            </a:r>
          </a:p>
          <a:p>
            <a:pPr algn="l">
              <a:buFont typeface="Arial" panose="020B0604020202020204" pitchFamily="34" charset="0"/>
              <a:buChar char="•"/>
            </a:pPr>
            <a:r>
              <a:rPr lang="en-US" b="1" i="0" dirty="0">
                <a:solidFill>
                  <a:srgbClr val="0D0D0D"/>
                </a:solidFill>
                <a:effectLst/>
                <a:highlight>
                  <a:srgbClr val="FFFFFF"/>
                </a:highlight>
                <a:latin typeface="Söhne"/>
              </a:rPr>
              <a:t>KPIs:</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Employee training hours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Employee turnover rate</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Innovation rate (number of new ideas generated)</a:t>
            </a:r>
          </a:p>
          <a:p>
            <a:pPr algn="l">
              <a:buFont typeface="Arial" panose="020B0604020202020204" pitchFamily="34" charset="0"/>
              <a:buChar char="•"/>
            </a:pPr>
            <a:r>
              <a:rPr lang="en-US" b="1" i="0" dirty="0">
                <a:solidFill>
                  <a:srgbClr val="0D0D0D"/>
                </a:solidFill>
                <a:effectLst/>
                <a:highlight>
                  <a:srgbClr val="FFFFFF"/>
                </a:highlight>
                <a:latin typeface="Söhne"/>
              </a:rPr>
              <a:t>Strategic Initiatives:</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Provide ongoing training and development opportunities to employees to enhance technical skills and competencies.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Implement employee engagement initiatives to foster a positive work culture and reduce turnover.</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Establish cross-functional teams to promote collaboration and innovation in product development and process improvement initiatives.</a:t>
            </a:r>
          </a:p>
          <a:p>
            <a:pPr marL="0" indent="0">
              <a:buNone/>
            </a:pPr>
            <a:endParaRPr lang="en-US" dirty="0"/>
          </a:p>
        </p:txBody>
      </p:sp>
    </p:spTree>
    <p:extLst>
      <p:ext uri="{BB962C8B-B14F-4D97-AF65-F5344CB8AC3E}">
        <p14:creationId xmlns:p14="http://schemas.microsoft.com/office/powerpoint/2010/main" val="9015878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D4BC0-846B-8A54-D18D-4362E01DAEAA}"/>
              </a:ext>
            </a:extLst>
          </p:cNvPr>
          <p:cNvSpPr>
            <a:spLocks noGrp="1"/>
          </p:cNvSpPr>
          <p:nvPr>
            <p:ph type="title"/>
          </p:nvPr>
        </p:nvSpPr>
        <p:spPr/>
        <p:txBody>
          <a:bodyPr/>
          <a:lstStyle/>
          <a:p>
            <a:r>
              <a:rPr lang="en-US" dirty="0"/>
              <a:t>Why firms use balanced scorecard?</a:t>
            </a:r>
          </a:p>
        </p:txBody>
      </p:sp>
      <p:sp>
        <p:nvSpPr>
          <p:cNvPr id="3" name="Content Placeholder 2">
            <a:extLst>
              <a:ext uri="{FF2B5EF4-FFF2-40B4-BE49-F238E27FC236}">
                <a16:creationId xmlns:a16="http://schemas.microsoft.com/office/drawing/2014/main" id="{058778BE-807D-52D0-B3CF-C57928EE3F0A}"/>
              </a:ext>
            </a:extLst>
          </p:cNvPr>
          <p:cNvSpPr>
            <a:spLocks noGrp="1"/>
          </p:cNvSpPr>
          <p:nvPr>
            <p:ph idx="1"/>
          </p:nvPr>
        </p:nvSpPr>
        <p:spPr/>
        <p:txBody>
          <a:bodyPr>
            <a:normAutofit fontScale="92500" lnSpcReduction="10000"/>
          </a:bodyPr>
          <a:lstStyle/>
          <a:p>
            <a:r>
              <a:rPr lang="en-US" b="0" i="0" dirty="0">
                <a:solidFill>
                  <a:srgbClr val="0D0D0D"/>
                </a:solidFill>
                <a:effectLst/>
                <a:highlight>
                  <a:srgbClr val="FFFFFF"/>
                </a:highlight>
                <a:latin typeface="ui-sans-serif"/>
              </a:rPr>
              <a:t>The Balanced Scorecard (BSC) is a strategic performance management tool used by organizations to monitor and manage their performance against strategic goals.</a:t>
            </a:r>
          </a:p>
          <a:p>
            <a:r>
              <a:rPr lang="en-US" b="0" i="0" dirty="0">
                <a:solidFill>
                  <a:srgbClr val="0D0D0D"/>
                </a:solidFill>
                <a:effectLst/>
                <a:highlight>
                  <a:srgbClr val="FFFFFF"/>
                </a:highlight>
                <a:latin typeface="ui-sans-serif"/>
              </a:rPr>
              <a:t>It was developed by Robert Kaplan and David Norton and offers a more comprehensive approach than traditional financial metrics</a:t>
            </a:r>
            <a:endParaRPr lang="en-US" dirty="0">
              <a:solidFill>
                <a:srgbClr val="0D0D0D"/>
              </a:solidFill>
              <a:highlight>
                <a:srgbClr val="FFFFFF"/>
              </a:highlight>
              <a:latin typeface="ui-sans-serif"/>
            </a:endParaRPr>
          </a:p>
          <a:p>
            <a:pPr marL="0" indent="0" algn="l">
              <a:buNone/>
            </a:pPr>
            <a:r>
              <a:rPr lang="en-US" b="1" i="0" dirty="0">
                <a:solidFill>
                  <a:srgbClr val="0D0D0D"/>
                </a:solidFill>
                <a:effectLst/>
                <a:highlight>
                  <a:srgbClr val="FFFFFF"/>
                </a:highlight>
                <a:latin typeface="ui-sans-serif"/>
              </a:rPr>
              <a:t>Why Firms Use the Balanced Scorecard</a:t>
            </a:r>
          </a:p>
          <a:p>
            <a:pPr algn="l">
              <a:buFont typeface="+mj-lt"/>
              <a:buAutoNum type="arabicPeriod"/>
            </a:pPr>
            <a:r>
              <a:rPr lang="en-US" b="1" i="0" dirty="0">
                <a:solidFill>
                  <a:srgbClr val="0D0D0D"/>
                </a:solidFill>
                <a:effectLst/>
                <a:highlight>
                  <a:srgbClr val="FFFFFF"/>
                </a:highlight>
                <a:latin typeface="ui-sans-serif"/>
              </a:rPr>
              <a:t>Holistic View of Performance:</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1" i="0" dirty="0">
                <a:solidFill>
                  <a:srgbClr val="0D0D0D"/>
                </a:solidFill>
                <a:effectLst/>
                <a:highlight>
                  <a:srgbClr val="FFFFFF"/>
                </a:highlight>
                <a:latin typeface="ui-sans-serif"/>
              </a:rPr>
              <a:t>Financial Metrics:</a:t>
            </a:r>
            <a:r>
              <a:rPr lang="en-US" b="0" i="0" dirty="0">
                <a:solidFill>
                  <a:srgbClr val="0D0D0D"/>
                </a:solidFill>
                <a:effectLst/>
                <a:highlight>
                  <a:srgbClr val="FFFFFF"/>
                </a:highlight>
                <a:latin typeface="ui-sans-serif"/>
              </a:rPr>
              <a:t> While financial performance is crucial, it often reflects past performance rather than future potential.</a:t>
            </a:r>
          </a:p>
          <a:p>
            <a:pPr marL="742950" lvl="1" indent="-285750" algn="l">
              <a:buFont typeface="+mj-lt"/>
              <a:buAutoNum type="arabicPeriod"/>
            </a:pPr>
            <a:r>
              <a:rPr lang="en-US" b="1" i="0" dirty="0">
                <a:solidFill>
                  <a:srgbClr val="0D0D0D"/>
                </a:solidFill>
                <a:effectLst/>
                <a:highlight>
                  <a:srgbClr val="FFFFFF"/>
                </a:highlight>
                <a:latin typeface="ui-sans-serif"/>
              </a:rPr>
              <a:t>Non-Financial Metrics:</a:t>
            </a:r>
            <a:r>
              <a:rPr lang="en-US" b="0" i="0" dirty="0">
                <a:solidFill>
                  <a:srgbClr val="0D0D0D"/>
                </a:solidFill>
                <a:effectLst/>
                <a:highlight>
                  <a:srgbClr val="FFFFFF"/>
                </a:highlight>
                <a:latin typeface="ui-sans-serif"/>
              </a:rPr>
              <a:t> The BSC includes non-financial metrics like customer satisfaction, internal processes, and learning and growth, providing a balanced view of performance.</a:t>
            </a:r>
          </a:p>
          <a:p>
            <a:pPr marL="0" indent="0">
              <a:buNone/>
            </a:pPr>
            <a:endParaRPr lang="en-US" dirty="0"/>
          </a:p>
        </p:txBody>
      </p:sp>
    </p:spTree>
    <p:extLst>
      <p:ext uri="{BB962C8B-B14F-4D97-AF65-F5344CB8AC3E}">
        <p14:creationId xmlns:p14="http://schemas.microsoft.com/office/powerpoint/2010/main" val="1494062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2EF3-FBBF-8A7E-487B-7F4034C9AC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35460E-F122-9BE7-4905-1383044571B2}"/>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1" i="0" dirty="0">
                <a:solidFill>
                  <a:srgbClr val="0D0D0D"/>
                </a:solidFill>
                <a:effectLst/>
                <a:highlight>
                  <a:srgbClr val="FFFFFF"/>
                </a:highlight>
                <a:latin typeface="ui-sans-serif"/>
              </a:rPr>
              <a:t>Holistic Performance View:</a:t>
            </a:r>
            <a:endParaRPr lang="en-US"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b="1" i="0" dirty="0">
                <a:solidFill>
                  <a:srgbClr val="0D0D0D"/>
                </a:solidFill>
                <a:effectLst/>
                <a:highlight>
                  <a:srgbClr val="FFFFFF"/>
                </a:highlight>
                <a:latin typeface="ui-sans-serif"/>
              </a:rPr>
              <a:t>Comprehensive Metrics:</a:t>
            </a:r>
            <a:r>
              <a:rPr lang="en-US" b="0" i="0" dirty="0">
                <a:solidFill>
                  <a:srgbClr val="0D0D0D"/>
                </a:solidFill>
                <a:effectLst/>
                <a:highlight>
                  <a:srgbClr val="FFFFFF"/>
                </a:highlight>
                <a:latin typeface="ui-sans-serif"/>
              </a:rPr>
              <a:t> Combines financial and non-financial metrics for a complete performance picture.</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ui-sans-serif"/>
              </a:rPr>
              <a:t>Balanced Perspectives:</a:t>
            </a:r>
            <a:r>
              <a:rPr lang="en-US" b="0" i="0" dirty="0">
                <a:solidFill>
                  <a:srgbClr val="0D0D0D"/>
                </a:solidFill>
                <a:effectLst/>
                <a:highlight>
                  <a:srgbClr val="FFFFFF"/>
                </a:highlight>
                <a:latin typeface="ui-sans-serif"/>
              </a:rPr>
              <a:t> Includes financial, customer, internal processes, and learning and growth perspectives.</a:t>
            </a:r>
          </a:p>
          <a:p>
            <a:pPr algn="l">
              <a:buFont typeface="Arial" panose="020B0604020202020204" pitchFamily="34" charset="0"/>
              <a:buChar char="•"/>
            </a:pPr>
            <a:r>
              <a:rPr lang="en-US" b="1" i="0" dirty="0">
                <a:solidFill>
                  <a:srgbClr val="0D0D0D"/>
                </a:solidFill>
                <a:effectLst/>
                <a:highlight>
                  <a:srgbClr val="FFFFFF"/>
                </a:highlight>
                <a:latin typeface="ui-sans-serif"/>
              </a:rPr>
              <a:t>Strategic Alignment:</a:t>
            </a:r>
            <a:endParaRPr lang="en-US"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b="1" i="0" dirty="0">
                <a:solidFill>
                  <a:srgbClr val="0D0D0D"/>
                </a:solidFill>
                <a:effectLst/>
                <a:highlight>
                  <a:srgbClr val="FFFFFF"/>
                </a:highlight>
                <a:latin typeface="ui-sans-serif"/>
              </a:rPr>
              <a:t>Aligns Activities:</a:t>
            </a:r>
            <a:r>
              <a:rPr lang="en-US" b="0" i="0" dirty="0">
                <a:solidFill>
                  <a:srgbClr val="0D0D0D"/>
                </a:solidFill>
                <a:effectLst/>
                <a:highlight>
                  <a:srgbClr val="FFFFFF"/>
                </a:highlight>
                <a:latin typeface="ui-sans-serif"/>
              </a:rPr>
              <a:t> Ensures daily operations are aligned with long-term strategic goals.</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ui-sans-serif"/>
              </a:rPr>
              <a:t>Cascading Goals:</a:t>
            </a:r>
            <a:r>
              <a:rPr lang="en-US" b="0" i="0" dirty="0">
                <a:solidFill>
                  <a:srgbClr val="0D0D0D"/>
                </a:solidFill>
                <a:effectLst/>
                <a:highlight>
                  <a:srgbClr val="FFFFFF"/>
                </a:highlight>
                <a:latin typeface="ui-sans-serif"/>
              </a:rPr>
              <a:t> Aligns goals across all organizational levels to support overall strategy.</a:t>
            </a:r>
          </a:p>
          <a:p>
            <a:pPr algn="l">
              <a:buFont typeface="Arial" panose="020B0604020202020204" pitchFamily="34" charset="0"/>
              <a:buChar char="•"/>
            </a:pPr>
            <a:r>
              <a:rPr lang="en-US" b="1" i="0" dirty="0">
                <a:solidFill>
                  <a:srgbClr val="0D0D0D"/>
                </a:solidFill>
                <a:effectLst/>
                <a:highlight>
                  <a:srgbClr val="FFFFFF"/>
                </a:highlight>
                <a:latin typeface="ui-sans-serif"/>
              </a:rPr>
              <a:t>Enhanced Performance Monitoring:</a:t>
            </a:r>
            <a:endParaRPr lang="en-US"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b="1" i="0" dirty="0">
                <a:solidFill>
                  <a:srgbClr val="0D0D0D"/>
                </a:solidFill>
                <a:effectLst/>
                <a:highlight>
                  <a:srgbClr val="FFFFFF"/>
                </a:highlight>
                <a:latin typeface="ui-sans-serif"/>
              </a:rPr>
              <a:t>Feedback Loop:</a:t>
            </a:r>
            <a:r>
              <a:rPr lang="en-US" b="0" i="0" dirty="0">
                <a:solidFill>
                  <a:srgbClr val="0D0D0D"/>
                </a:solidFill>
                <a:effectLst/>
                <a:highlight>
                  <a:srgbClr val="FFFFFF"/>
                </a:highlight>
                <a:latin typeface="ui-sans-serif"/>
              </a:rPr>
              <a:t> Provides mechanisms for continuous feedback and performance adjustments.</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ui-sans-serif"/>
              </a:rPr>
              <a:t>Proactive Management:</a:t>
            </a:r>
            <a:r>
              <a:rPr lang="en-US" b="0" i="0" dirty="0">
                <a:solidFill>
                  <a:srgbClr val="0D0D0D"/>
                </a:solidFill>
                <a:effectLst/>
                <a:highlight>
                  <a:srgbClr val="FFFFFF"/>
                </a:highlight>
                <a:latin typeface="ui-sans-serif"/>
              </a:rPr>
              <a:t> Uses leading indicators to anticipate and address future challenges.</a:t>
            </a:r>
          </a:p>
          <a:p>
            <a:endParaRPr lang="en-US" dirty="0"/>
          </a:p>
        </p:txBody>
      </p:sp>
    </p:spTree>
    <p:extLst>
      <p:ext uri="{BB962C8B-B14F-4D97-AF65-F5344CB8AC3E}">
        <p14:creationId xmlns:p14="http://schemas.microsoft.com/office/powerpoint/2010/main" val="1141257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DFEF4-1555-E169-2C80-8FFE963ED1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857798-94E7-C95C-5816-7A3D4E5B0FDA}"/>
              </a:ext>
            </a:extLst>
          </p:cNvPr>
          <p:cNvSpPr>
            <a:spLocks noGrp="1"/>
          </p:cNvSpPr>
          <p:nvPr>
            <p:ph idx="1"/>
          </p:nvPr>
        </p:nvSpPr>
        <p:spPr/>
        <p:txBody>
          <a:bodyPr>
            <a:normAutofit fontScale="85000" lnSpcReduction="10000"/>
          </a:bodyPr>
          <a:lstStyle/>
          <a:p>
            <a:pPr algn="l">
              <a:buFont typeface="Arial" panose="020B0604020202020204" pitchFamily="34" charset="0"/>
              <a:buChar char="•"/>
            </a:pPr>
            <a:r>
              <a:rPr lang="en-US" b="1" i="0" dirty="0">
                <a:solidFill>
                  <a:srgbClr val="0D0D0D"/>
                </a:solidFill>
                <a:effectLst/>
                <a:highlight>
                  <a:srgbClr val="FFFFFF"/>
                </a:highlight>
                <a:latin typeface="ui-sans-serif"/>
              </a:rPr>
              <a:t>Improved Decision Making:</a:t>
            </a:r>
            <a:endParaRPr lang="en-US"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b="1" i="0" dirty="0">
                <a:solidFill>
                  <a:srgbClr val="0D0D0D"/>
                </a:solidFill>
                <a:effectLst/>
                <a:highlight>
                  <a:srgbClr val="FFFFFF"/>
                </a:highlight>
                <a:latin typeface="ui-sans-serif"/>
              </a:rPr>
              <a:t>Data-Driven:</a:t>
            </a:r>
            <a:r>
              <a:rPr lang="en-US" b="0" i="0" dirty="0">
                <a:solidFill>
                  <a:srgbClr val="0D0D0D"/>
                </a:solidFill>
                <a:effectLst/>
                <a:highlight>
                  <a:srgbClr val="FFFFFF"/>
                </a:highlight>
                <a:latin typeface="ui-sans-serif"/>
              </a:rPr>
              <a:t> Encourages data-driven decision-making by providing relevant performance metrics.</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ui-sans-serif"/>
              </a:rPr>
              <a:t>Strategic Insights:</a:t>
            </a:r>
            <a:r>
              <a:rPr lang="en-US" b="0" i="0" dirty="0">
                <a:solidFill>
                  <a:srgbClr val="0D0D0D"/>
                </a:solidFill>
                <a:effectLst/>
                <a:highlight>
                  <a:srgbClr val="FFFFFF"/>
                </a:highlight>
                <a:latin typeface="ui-sans-serif"/>
              </a:rPr>
              <a:t> Offers insights into strategic areas that need attention or improvement.</a:t>
            </a:r>
          </a:p>
          <a:p>
            <a:pPr algn="l">
              <a:buFont typeface="Arial" panose="020B0604020202020204" pitchFamily="34" charset="0"/>
              <a:buChar char="•"/>
            </a:pPr>
            <a:r>
              <a:rPr lang="en-US" b="1" i="0" dirty="0">
                <a:solidFill>
                  <a:srgbClr val="0D0D0D"/>
                </a:solidFill>
                <a:effectLst/>
                <a:highlight>
                  <a:srgbClr val="FFFFFF"/>
                </a:highlight>
                <a:latin typeface="ui-sans-serif"/>
              </a:rPr>
              <a:t>Employee Engagement and Motivation:</a:t>
            </a:r>
            <a:endParaRPr lang="en-US"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b="1" i="0" dirty="0">
                <a:solidFill>
                  <a:srgbClr val="0D0D0D"/>
                </a:solidFill>
                <a:effectLst/>
                <a:highlight>
                  <a:srgbClr val="FFFFFF"/>
                </a:highlight>
                <a:latin typeface="ui-sans-serif"/>
              </a:rPr>
              <a:t>Clear Objectives:</a:t>
            </a:r>
            <a:r>
              <a:rPr lang="en-US" b="0" i="0" dirty="0">
                <a:solidFill>
                  <a:srgbClr val="0D0D0D"/>
                </a:solidFill>
                <a:effectLst/>
                <a:highlight>
                  <a:srgbClr val="FFFFFF"/>
                </a:highlight>
                <a:latin typeface="ui-sans-serif"/>
              </a:rPr>
              <a:t> Clarifies expectations, helping employees understand their roles in achieving strategic goals.</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ui-sans-serif"/>
              </a:rPr>
              <a:t>Recognition:</a:t>
            </a:r>
            <a:r>
              <a:rPr lang="en-US" b="0" i="0" dirty="0">
                <a:solidFill>
                  <a:srgbClr val="0D0D0D"/>
                </a:solidFill>
                <a:effectLst/>
                <a:highlight>
                  <a:srgbClr val="FFFFFF"/>
                </a:highlight>
                <a:latin typeface="ui-sans-serif"/>
              </a:rPr>
              <a:t> Recognizes performance across multiple dimensions, not just financial outcomes, which can boost motivation.</a:t>
            </a:r>
          </a:p>
          <a:p>
            <a:pPr algn="l">
              <a:buFont typeface="Arial" panose="020B0604020202020204" pitchFamily="34" charset="0"/>
              <a:buChar char="•"/>
            </a:pPr>
            <a:r>
              <a:rPr lang="en-US" b="1" i="0" dirty="0">
                <a:solidFill>
                  <a:srgbClr val="0D0D0D"/>
                </a:solidFill>
                <a:effectLst/>
                <a:highlight>
                  <a:srgbClr val="FFFFFF"/>
                </a:highlight>
                <a:latin typeface="ui-sans-serif"/>
              </a:rPr>
              <a:t>Customer Focus:</a:t>
            </a:r>
            <a:endParaRPr lang="en-US"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b="1" i="0" dirty="0">
                <a:solidFill>
                  <a:srgbClr val="0D0D0D"/>
                </a:solidFill>
                <a:effectLst/>
                <a:highlight>
                  <a:srgbClr val="FFFFFF"/>
                </a:highlight>
                <a:latin typeface="ui-sans-serif"/>
              </a:rPr>
              <a:t>Customer Satisfaction:</a:t>
            </a:r>
            <a:r>
              <a:rPr lang="en-US" b="0" i="0" dirty="0">
                <a:solidFill>
                  <a:srgbClr val="0D0D0D"/>
                </a:solidFill>
                <a:effectLst/>
                <a:highlight>
                  <a:srgbClr val="FFFFFF"/>
                </a:highlight>
                <a:latin typeface="ui-sans-serif"/>
              </a:rPr>
              <a:t> Emphasizes customer-related metrics, fostering a customer-centric approach.</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ui-sans-serif"/>
              </a:rPr>
              <a:t>Market Responsiveness:</a:t>
            </a:r>
            <a:r>
              <a:rPr lang="en-US" b="0" i="0" dirty="0">
                <a:solidFill>
                  <a:srgbClr val="0D0D0D"/>
                </a:solidFill>
                <a:effectLst/>
                <a:highlight>
                  <a:srgbClr val="FFFFFF"/>
                </a:highlight>
                <a:latin typeface="ui-sans-serif"/>
              </a:rPr>
              <a:t> Helps the firm respond effectively to customer needs and market changes.</a:t>
            </a:r>
          </a:p>
          <a:p>
            <a:endParaRPr lang="en-US" dirty="0"/>
          </a:p>
        </p:txBody>
      </p:sp>
    </p:spTree>
    <p:extLst>
      <p:ext uri="{BB962C8B-B14F-4D97-AF65-F5344CB8AC3E}">
        <p14:creationId xmlns:p14="http://schemas.microsoft.com/office/powerpoint/2010/main" val="364406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CBE07-DD79-785A-69EC-601B43A8D6C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86BA40-69D8-F18E-D376-88D8F3DBB4F2}"/>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1" i="0" dirty="0">
                <a:solidFill>
                  <a:srgbClr val="0D0D0D"/>
                </a:solidFill>
                <a:effectLst/>
                <a:highlight>
                  <a:srgbClr val="FFFFFF"/>
                </a:highlight>
                <a:latin typeface="ui-sans-serif"/>
              </a:rPr>
              <a:t>Operational Efficiency:</a:t>
            </a:r>
            <a:endParaRPr lang="en-US"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b="1" i="0" dirty="0">
                <a:solidFill>
                  <a:srgbClr val="0D0D0D"/>
                </a:solidFill>
                <a:effectLst/>
                <a:highlight>
                  <a:srgbClr val="FFFFFF"/>
                </a:highlight>
                <a:latin typeface="ui-sans-serif"/>
              </a:rPr>
              <a:t>Process Improvement:</a:t>
            </a:r>
            <a:r>
              <a:rPr lang="en-US" b="0" i="0" dirty="0">
                <a:solidFill>
                  <a:srgbClr val="0D0D0D"/>
                </a:solidFill>
                <a:effectLst/>
                <a:highlight>
                  <a:srgbClr val="FFFFFF"/>
                </a:highlight>
                <a:latin typeface="ui-sans-serif"/>
              </a:rPr>
              <a:t> Identifies areas for improving internal processes and operational efficiencies.</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ui-sans-serif"/>
              </a:rPr>
              <a:t>Resource Allocation:</a:t>
            </a:r>
            <a:r>
              <a:rPr lang="en-US" b="0" i="0" dirty="0">
                <a:solidFill>
                  <a:srgbClr val="0D0D0D"/>
                </a:solidFill>
                <a:effectLst/>
                <a:highlight>
                  <a:srgbClr val="FFFFFF"/>
                </a:highlight>
                <a:latin typeface="ui-sans-serif"/>
              </a:rPr>
              <a:t> Ensures resources are allocated effectively to support strategic objectives.</a:t>
            </a:r>
          </a:p>
          <a:p>
            <a:pPr algn="l">
              <a:buFont typeface="Arial" panose="020B0604020202020204" pitchFamily="34" charset="0"/>
              <a:buChar char="•"/>
            </a:pPr>
            <a:r>
              <a:rPr lang="en-US" b="1" i="0" dirty="0">
                <a:solidFill>
                  <a:srgbClr val="0D0D0D"/>
                </a:solidFill>
                <a:effectLst/>
                <a:highlight>
                  <a:srgbClr val="FFFFFF"/>
                </a:highlight>
                <a:latin typeface="ui-sans-serif"/>
              </a:rPr>
              <a:t>Learning and Growth:</a:t>
            </a:r>
            <a:endParaRPr lang="en-US"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b="1" i="0" dirty="0">
                <a:solidFill>
                  <a:srgbClr val="0D0D0D"/>
                </a:solidFill>
                <a:effectLst/>
                <a:highlight>
                  <a:srgbClr val="FFFFFF"/>
                </a:highlight>
                <a:latin typeface="ui-sans-serif"/>
              </a:rPr>
              <a:t>Employee Development:</a:t>
            </a:r>
            <a:r>
              <a:rPr lang="en-US" b="0" i="0" dirty="0">
                <a:solidFill>
                  <a:srgbClr val="0D0D0D"/>
                </a:solidFill>
                <a:effectLst/>
                <a:highlight>
                  <a:srgbClr val="FFFFFF"/>
                </a:highlight>
                <a:latin typeface="ui-sans-serif"/>
              </a:rPr>
              <a:t> Focuses on training and development, fostering a culture of continuous improvement.</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ui-sans-serif"/>
              </a:rPr>
              <a:t>Innovation:</a:t>
            </a:r>
            <a:r>
              <a:rPr lang="en-US" b="0" i="0" dirty="0">
                <a:solidFill>
                  <a:srgbClr val="0D0D0D"/>
                </a:solidFill>
                <a:effectLst/>
                <a:highlight>
                  <a:srgbClr val="FFFFFF"/>
                </a:highlight>
                <a:latin typeface="ui-sans-serif"/>
              </a:rPr>
              <a:t> Encourages innovation and adaptation to changes in the business environment.</a:t>
            </a:r>
          </a:p>
          <a:p>
            <a:pPr algn="l">
              <a:buFont typeface="Arial" panose="020B0604020202020204" pitchFamily="34" charset="0"/>
              <a:buChar char="•"/>
            </a:pPr>
            <a:r>
              <a:rPr lang="en-US" b="1" i="0" dirty="0">
                <a:solidFill>
                  <a:srgbClr val="0D0D0D"/>
                </a:solidFill>
                <a:effectLst/>
                <a:highlight>
                  <a:srgbClr val="FFFFFF"/>
                </a:highlight>
                <a:latin typeface="ui-sans-serif"/>
              </a:rPr>
              <a:t>Performance Transparency:</a:t>
            </a:r>
            <a:endParaRPr lang="en-US"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b="1" i="0" dirty="0">
                <a:solidFill>
                  <a:srgbClr val="0D0D0D"/>
                </a:solidFill>
                <a:effectLst/>
                <a:highlight>
                  <a:srgbClr val="FFFFFF"/>
                </a:highlight>
                <a:latin typeface="ui-sans-serif"/>
              </a:rPr>
              <a:t>Clear Reporting:</a:t>
            </a:r>
            <a:r>
              <a:rPr lang="en-US" b="0" i="0" dirty="0">
                <a:solidFill>
                  <a:srgbClr val="0D0D0D"/>
                </a:solidFill>
                <a:effectLst/>
                <a:highlight>
                  <a:srgbClr val="FFFFFF"/>
                </a:highlight>
                <a:latin typeface="ui-sans-serif"/>
              </a:rPr>
              <a:t> Facilitates transparent reporting of performance to stakeholders.</a:t>
            </a:r>
          </a:p>
          <a:p>
            <a:pPr marL="742950" lvl="1" indent="-285750" algn="l">
              <a:buFont typeface="Arial" panose="020B0604020202020204" pitchFamily="34" charset="0"/>
              <a:buChar char="•"/>
            </a:pPr>
            <a:r>
              <a:rPr lang="en-US" b="1" i="0" dirty="0">
                <a:solidFill>
                  <a:srgbClr val="0D0D0D"/>
                </a:solidFill>
                <a:effectLst/>
                <a:highlight>
                  <a:srgbClr val="FFFFFF"/>
                </a:highlight>
                <a:latin typeface="ui-sans-serif"/>
              </a:rPr>
              <a:t>Accountability:</a:t>
            </a:r>
            <a:r>
              <a:rPr lang="en-US" b="0" i="0" dirty="0">
                <a:solidFill>
                  <a:srgbClr val="0D0D0D"/>
                </a:solidFill>
                <a:effectLst/>
                <a:highlight>
                  <a:srgbClr val="FFFFFF"/>
                </a:highlight>
                <a:latin typeface="ui-sans-serif"/>
              </a:rPr>
              <a:t> Enhances accountability by clearly linking performance metrics to strategic goals</a:t>
            </a:r>
          </a:p>
          <a:p>
            <a:endParaRPr lang="en-US" dirty="0"/>
          </a:p>
        </p:txBody>
      </p:sp>
    </p:spTree>
    <p:extLst>
      <p:ext uri="{BB962C8B-B14F-4D97-AF65-F5344CB8AC3E}">
        <p14:creationId xmlns:p14="http://schemas.microsoft.com/office/powerpoint/2010/main" val="24995863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26CA-9AF2-6DC3-4156-B5F6595E83B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78B358-83A5-FB9F-4CAC-ECC53D801EE8}"/>
              </a:ext>
            </a:extLst>
          </p:cNvPr>
          <p:cNvSpPr>
            <a:spLocks noGrp="1"/>
          </p:cNvSpPr>
          <p:nvPr>
            <p:ph idx="1"/>
          </p:nvPr>
        </p:nvSpPr>
        <p:spPr/>
        <p:txBody>
          <a:bodyPr>
            <a:normAutofit fontScale="85000" lnSpcReduction="20000"/>
          </a:bodyPr>
          <a:lstStyle/>
          <a:p>
            <a:pPr algn="l">
              <a:buFont typeface="+mj-lt"/>
              <a:buAutoNum type="arabicPeriod"/>
            </a:pPr>
            <a:r>
              <a:rPr lang="en-US" b="1" i="0" dirty="0">
                <a:solidFill>
                  <a:srgbClr val="0D0D0D"/>
                </a:solidFill>
                <a:effectLst/>
                <a:highlight>
                  <a:srgbClr val="FFFFFF"/>
                </a:highlight>
                <a:latin typeface="ui-sans-serif"/>
              </a:rPr>
              <a:t>Strategic Alignment:</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1" i="0" dirty="0">
                <a:solidFill>
                  <a:srgbClr val="0D0D0D"/>
                </a:solidFill>
                <a:effectLst/>
                <a:highlight>
                  <a:srgbClr val="FFFFFF"/>
                </a:highlight>
                <a:latin typeface="ui-sans-serif"/>
              </a:rPr>
              <a:t>Vision and Strategy:</a:t>
            </a:r>
            <a:r>
              <a:rPr lang="en-US" b="0" i="0" dirty="0">
                <a:solidFill>
                  <a:srgbClr val="0D0D0D"/>
                </a:solidFill>
                <a:effectLst/>
                <a:highlight>
                  <a:srgbClr val="FFFFFF"/>
                </a:highlight>
                <a:latin typeface="ui-sans-serif"/>
              </a:rPr>
              <a:t> The BSC helps align daily operations with the long-term vision and strategy of the organization.</a:t>
            </a:r>
          </a:p>
          <a:p>
            <a:pPr marL="742950" lvl="1" indent="-285750" algn="l">
              <a:buFont typeface="+mj-lt"/>
              <a:buAutoNum type="arabicPeriod"/>
            </a:pPr>
            <a:r>
              <a:rPr lang="en-US" b="1" i="0" dirty="0">
                <a:solidFill>
                  <a:srgbClr val="0D0D0D"/>
                </a:solidFill>
                <a:effectLst/>
                <a:highlight>
                  <a:srgbClr val="FFFFFF"/>
                </a:highlight>
                <a:latin typeface="ui-sans-serif"/>
              </a:rPr>
              <a:t>Cascading Goals:</a:t>
            </a:r>
            <a:r>
              <a:rPr lang="en-US" b="0" i="0" dirty="0">
                <a:solidFill>
                  <a:srgbClr val="0D0D0D"/>
                </a:solidFill>
                <a:effectLst/>
                <a:highlight>
                  <a:srgbClr val="FFFFFF"/>
                </a:highlight>
                <a:latin typeface="ui-sans-serif"/>
              </a:rPr>
              <a:t> It ensures that goals at all levels of the organization are aligned with the overall strategy.</a:t>
            </a:r>
          </a:p>
          <a:p>
            <a:pPr algn="l">
              <a:buFont typeface="+mj-lt"/>
              <a:buAutoNum type="arabicPeriod"/>
            </a:pPr>
            <a:r>
              <a:rPr lang="en-US" b="1" i="0" dirty="0">
                <a:solidFill>
                  <a:srgbClr val="0D0D0D"/>
                </a:solidFill>
                <a:effectLst/>
                <a:highlight>
                  <a:srgbClr val="FFFFFF"/>
                </a:highlight>
                <a:latin typeface="ui-sans-serif"/>
              </a:rPr>
              <a:t>Performance Monitoring:</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1" i="0" dirty="0">
                <a:solidFill>
                  <a:srgbClr val="0D0D0D"/>
                </a:solidFill>
                <a:effectLst/>
                <a:highlight>
                  <a:srgbClr val="FFFFFF"/>
                </a:highlight>
                <a:latin typeface="ui-sans-serif"/>
              </a:rPr>
              <a:t>Feedback Loop:</a:t>
            </a:r>
            <a:r>
              <a:rPr lang="en-US" b="0" i="0" dirty="0">
                <a:solidFill>
                  <a:srgbClr val="0D0D0D"/>
                </a:solidFill>
                <a:effectLst/>
                <a:highlight>
                  <a:srgbClr val="FFFFFF"/>
                </a:highlight>
                <a:latin typeface="ui-sans-serif"/>
              </a:rPr>
              <a:t> The BSC provides a mechanism for monitoring performance and receiving feedback, allowing for adjustments and continuous improvement.</a:t>
            </a:r>
          </a:p>
          <a:p>
            <a:pPr marL="742950" lvl="1" indent="-285750" algn="l">
              <a:buFont typeface="+mj-lt"/>
              <a:buAutoNum type="arabicPeriod"/>
            </a:pPr>
            <a:r>
              <a:rPr lang="en-US" b="1" i="0" dirty="0">
                <a:solidFill>
                  <a:srgbClr val="0D0D0D"/>
                </a:solidFill>
                <a:effectLst/>
                <a:highlight>
                  <a:srgbClr val="FFFFFF"/>
                </a:highlight>
                <a:latin typeface="ui-sans-serif"/>
              </a:rPr>
              <a:t>Forward-Looking Indicators:</a:t>
            </a:r>
            <a:r>
              <a:rPr lang="en-US" b="0" i="0" dirty="0">
                <a:solidFill>
                  <a:srgbClr val="0D0D0D"/>
                </a:solidFill>
                <a:effectLst/>
                <a:highlight>
                  <a:srgbClr val="FFFFFF"/>
                </a:highlight>
                <a:latin typeface="ui-sans-serif"/>
              </a:rPr>
              <a:t> It includes leading indicators that can predict future performance, helping firms to be proactive.</a:t>
            </a:r>
          </a:p>
          <a:p>
            <a:pPr algn="l">
              <a:buFont typeface="+mj-lt"/>
              <a:buAutoNum type="arabicPeriod"/>
            </a:pPr>
            <a:r>
              <a:rPr lang="en-US" b="1" i="0" dirty="0">
                <a:solidFill>
                  <a:srgbClr val="0D0D0D"/>
                </a:solidFill>
                <a:effectLst/>
                <a:highlight>
                  <a:srgbClr val="FFFFFF"/>
                </a:highlight>
                <a:latin typeface="ui-sans-serif"/>
              </a:rPr>
              <a:t>Employee Engagement:</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1" i="0" dirty="0">
                <a:solidFill>
                  <a:srgbClr val="0D0D0D"/>
                </a:solidFill>
                <a:effectLst/>
                <a:highlight>
                  <a:srgbClr val="FFFFFF"/>
                </a:highlight>
                <a:latin typeface="ui-sans-serif"/>
              </a:rPr>
              <a:t>Clear Objectives:</a:t>
            </a:r>
            <a:r>
              <a:rPr lang="en-US" b="0" i="0" dirty="0">
                <a:solidFill>
                  <a:srgbClr val="0D0D0D"/>
                </a:solidFill>
                <a:effectLst/>
                <a:highlight>
                  <a:srgbClr val="FFFFFF"/>
                </a:highlight>
                <a:latin typeface="ui-sans-serif"/>
              </a:rPr>
              <a:t> By defining clear and measurable objectives, employees understand what is expected of them and how their work contributes to the organization’s goals.</a:t>
            </a:r>
          </a:p>
          <a:p>
            <a:pPr marL="742950" lvl="1" indent="-285750" algn="l">
              <a:buFont typeface="+mj-lt"/>
              <a:buAutoNum type="arabicPeriod"/>
            </a:pPr>
            <a:r>
              <a:rPr lang="en-US" b="1" i="0" dirty="0">
                <a:solidFill>
                  <a:srgbClr val="0D0D0D"/>
                </a:solidFill>
                <a:effectLst/>
                <a:highlight>
                  <a:srgbClr val="FFFFFF"/>
                </a:highlight>
                <a:latin typeface="ui-sans-serif"/>
              </a:rPr>
              <a:t>Motivation:</a:t>
            </a:r>
            <a:r>
              <a:rPr lang="en-US" b="0" i="0" dirty="0">
                <a:solidFill>
                  <a:srgbClr val="0D0D0D"/>
                </a:solidFill>
                <a:effectLst/>
                <a:highlight>
                  <a:srgbClr val="FFFFFF"/>
                </a:highlight>
                <a:latin typeface="ui-sans-serif"/>
              </a:rPr>
              <a:t> Recognition of performance across various dimensions motivates employees beyond financial incentives.</a:t>
            </a:r>
          </a:p>
          <a:p>
            <a:endParaRPr lang="en-US" dirty="0"/>
          </a:p>
        </p:txBody>
      </p:sp>
    </p:spTree>
    <p:extLst>
      <p:ext uri="{BB962C8B-B14F-4D97-AF65-F5344CB8AC3E}">
        <p14:creationId xmlns:p14="http://schemas.microsoft.com/office/powerpoint/2010/main" val="28641160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F2089-E270-C25D-EEC4-59FBE8771EF5}"/>
              </a:ext>
            </a:extLst>
          </p:cNvPr>
          <p:cNvSpPr>
            <a:spLocks noGrp="1"/>
          </p:cNvSpPr>
          <p:nvPr>
            <p:ph type="title"/>
          </p:nvPr>
        </p:nvSpPr>
        <p:spPr/>
        <p:txBody>
          <a:bodyPr/>
          <a:lstStyle/>
          <a:p>
            <a:r>
              <a:rPr lang="en-US" b="1" i="0" dirty="0">
                <a:solidFill>
                  <a:srgbClr val="0D0D0D"/>
                </a:solidFill>
                <a:effectLst/>
                <a:highlight>
                  <a:srgbClr val="FFFFFF"/>
                </a:highlight>
                <a:latin typeface="ui-sans-serif"/>
              </a:rPr>
              <a:t>Example: A Retail Company</a:t>
            </a:r>
            <a:endParaRPr lang="en-US" dirty="0"/>
          </a:p>
        </p:txBody>
      </p:sp>
      <p:sp>
        <p:nvSpPr>
          <p:cNvPr id="3" name="Content Placeholder 2">
            <a:extLst>
              <a:ext uri="{FF2B5EF4-FFF2-40B4-BE49-F238E27FC236}">
                <a16:creationId xmlns:a16="http://schemas.microsoft.com/office/drawing/2014/main" id="{0569D589-7EA4-7032-F980-84FC670AD838}"/>
              </a:ext>
            </a:extLst>
          </p:cNvPr>
          <p:cNvSpPr>
            <a:spLocks noGrp="1"/>
          </p:cNvSpPr>
          <p:nvPr>
            <p:ph idx="1"/>
          </p:nvPr>
        </p:nvSpPr>
        <p:spPr/>
        <p:txBody>
          <a:bodyPr>
            <a:normAutofit fontScale="70000" lnSpcReduction="20000"/>
          </a:bodyPr>
          <a:lstStyle/>
          <a:p>
            <a:pPr algn="l">
              <a:buFont typeface="+mj-lt"/>
              <a:buAutoNum type="arabicPeriod"/>
            </a:pPr>
            <a:r>
              <a:rPr lang="en-US" b="1" i="0" dirty="0">
                <a:solidFill>
                  <a:srgbClr val="0D0D0D"/>
                </a:solidFill>
                <a:effectLst/>
                <a:highlight>
                  <a:srgbClr val="FFFFFF"/>
                </a:highlight>
                <a:latin typeface="ui-sans-serif"/>
              </a:rPr>
              <a:t>Financial Perspective:</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1" i="0" dirty="0">
                <a:solidFill>
                  <a:srgbClr val="0D0D0D"/>
                </a:solidFill>
                <a:effectLst/>
                <a:highlight>
                  <a:srgbClr val="FFFFFF"/>
                </a:highlight>
                <a:latin typeface="ui-sans-serif"/>
              </a:rPr>
              <a:t>Objective:</a:t>
            </a:r>
            <a:r>
              <a:rPr lang="en-US" b="0" i="0" dirty="0">
                <a:solidFill>
                  <a:srgbClr val="0D0D0D"/>
                </a:solidFill>
                <a:effectLst/>
                <a:highlight>
                  <a:srgbClr val="FFFFFF"/>
                </a:highlight>
                <a:latin typeface="ui-sans-serif"/>
              </a:rPr>
              <a:t> Increase annual revenue by 10%.</a:t>
            </a:r>
          </a:p>
          <a:p>
            <a:pPr marL="742950" lvl="1" indent="-285750" algn="l">
              <a:buFont typeface="+mj-lt"/>
              <a:buAutoNum type="arabicPeriod"/>
            </a:pPr>
            <a:r>
              <a:rPr lang="en-US" b="1" i="0" dirty="0">
                <a:solidFill>
                  <a:srgbClr val="0D0D0D"/>
                </a:solidFill>
                <a:effectLst/>
                <a:highlight>
                  <a:srgbClr val="FFFFFF"/>
                </a:highlight>
                <a:latin typeface="ui-sans-serif"/>
              </a:rPr>
              <a:t>Measure:</a:t>
            </a:r>
            <a:r>
              <a:rPr lang="en-US" b="0" i="0" dirty="0">
                <a:solidFill>
                  <a:srgbClr val="0D0D0D"/>
                </a:solidFill>
                <a:effectLst/>
                <a:highlight>
                  <a:srgbClr val="FFFFFF"/>
                </a:highlight>
                <a:latin typeface="ui-sans-serif"/>
              </a:rPr>
              <a:t> Total sales revenue, profit margins.</a:t>
            </a:r>
          </a:p>
          <a:p>
            <a:pPr marL="742950" lvl="1" indent="-285750" algn="l">
              <a:buFont typeface="+mj-lt"/>
              <a:buAutoNum type="arabicPeriod"/>
            </a:pPr>
            <a:r>
              <a:rPr lang="en-US" b="1" i="0" dirty="0">
                <a:solidFill>
                  <a:srgbClr val="0D0D0D"/>
                </a:solidFill>
                <a:effectLst/>
                <a:highlight>
                  <a:srgbClr val="FFFFFF"/>
                </a:highlight>
                <a:latin typeface="ui-sans-serif"/>
              </a:rPr>
              <a:t>Initiative:</a:t>
            </a:r>
            <a:r>
              <a:rPr lang="en-US" b="0" i="0" dirty="0">
                <a:solidFill>
                  <a:srgbClr val="0D0D0D"/>
                </a:solidFill>
                <a:effectLst/>
                <a:highlight>
                  <a:srgbClr val="FFFFFF"/>
                </a:highlight>
                <a:latin typeface="ui-sans-serif"/>
              </a:rPr>
              <a:t> Implement a loyalty program to boost repeat purchases.</a:t>
            </a:r>
          </a:p>
          <a:p>
            <a:pPr algn="l">
              <a:buFont typeface="+mj-lt"/>
              <a:buAutoNum type="arabicPeriod"/>
            </a:pPr>
            <a:r>
              <a:rPr lang="en-US" b="1" i="0" dirty="0">
                <a:solidFill>
                  <a:srgbClr val="0D0D0D"/>
                </a:solidFill>
                <a:effectLst/>
                <a:highlight>
                  <a:srgbClr val="FFFFFF"/>
                </a:highlight>
                <a:latin typeface="ui-sans-serif"/>
              </a:rPr>
              <a:t>Customer Perspective:</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1" i="0" dirty="0">
                <a:solidFill>
                  <a:srgbClr val="0D0D0D"/>
                </a:solidFill>
                <a:effectLst/>
                <a:highlight>
                  <a:srgbClr val="FFFFFF"/>
                </a:highlight>
                <a:latin typeface="ui-sans-serif"/>
              </a:rPr>
              <a:t>Objective:</a:t>
            </a:r>
            <a:r>
              <a:rPr lang="en-US" b="0" i="0" dirty="0">
                <a:solidFill>
                  <a:srgbClr val="0D0D0D"/>
                </a:solidFill>
                <a:effectLst/>
                <a:highlight>
                  <a:srgbClr val="FFFFFF"/>
                </a:highlight>
                <a:latin typeface="ui-sans-serif"/>
              </a:rPr>
              <a:t> Improve customer satisfaction.</a:t>
            </a:r>
          </a:p>
          <a:p>
            <a:pPr marL="742950" lvl="1" indent="-285750" algn="l">
              <a:buFont typeface="+mj-lt"/>
              <a:buAutoNum type="arabicPeriod"/>
            </a:pPr>
            <a:r>
              <a:rPr lang="en-US" b="1" i="0" dirty="0">
                <a:solidFill>
                  <a:srgbClr val="0D0D0D"/>
                </a:solidFill>
                <a:effectLst/>
                <a:highlight>
                  <a:srgbClr val="FFFFFF"/>
                </a:highlight>
                <a:latin typeface="ui-sans-serif"/>
              </a:rPr>
              <a:t>Measure:</a:t>
            </a:r>
            <a:r>
              <a:rPr lang="en-US" b="0" i="0" dirty="0">
                <a:solidFill>
                  <a:srgbClr val="0D0D0D"/>
                </a:solidFill>
                <a:effectLst/>
                <a:highlight>
                  <a:srgbClr val="FFFFFF"/>
                </a:highlight>
                <a:latin typeface="ui-sans-serif"/>
              </a:rPr>
              <a:t> Customer satisfaction scores, Net Promoter Score (NPS).</a:t>
            </a:r>
          </a:p>
          <a:p>
            <a:pPr marL="742950" lvl="1" indent="-285750" algn="l">
              <a:buFont typeface="+mj-lt"/>
              <a:buAutoNum type="arabicPeriod"/>
            </a:pPr>
            <a:r>
              <a:rPr lang="en-US" b="1" i="0" dirty="0">
                <a:solidFill>
                  <a:srgbClr val="0D0D0D"/>
                </a:solidFill>
                <a:effectLst/>
                <a:highlight>
                  <a:srgbClr val="FFFFFF"/>
                </a:highlight>
                <a:latin typeface="ui-sans-serif"/>
              </a:rPr>
              <a:t>Initiative:</a:t>
            </a:r>
            <a:r>
              <a:rPr lang="en-US" b="0" i="0" dirty="0">
                <a:solidFill>
                  <a:srgbClr val="0D0D0D"/>
                </a:solidFill>
                <a:effectLst/>
                <a:highlight>
                  <a:srgbClr val="FFFFFF"/>
                </a:highlight>
                <a:latin typeface="ui-sans-serif"/>
              </a:rPr>
              <a:t> Enhance customer service training and launch a new customer feedback system.</a:t>
            </a:r>
          </a:p>
          <a:p>
            <a:pPr algn="l">
              <a:buFont typeface="+mj-lt"/>
              <a:buAutoNum type="arabicPeriod"/>
            </a:pPr>
            <a:r>
              <a:rPr lang="en-US" b="1" i="0" dirty="0">
                <a:solidFill>
                  <a:srgbClr val="0D0D0D"/>
                </a:solidFill>
                <a:effectLst/>
                <a:highlight>
                  <a:srgbClr val="FFFFFF"/>
                </a:highlight>
                <a:latin typeface="ui-sans-serif"/>
              </a:rPr>
              <a:t>Internal Business Processes Perspective:</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1" i="0" dirty="0">
                <a:solidFill>
                  <a:srgbClr val="0D0D0D"/>
                </a:solidFill>
                <a:effectLst/>
                <a:highlight>
                  <a:srgbClr val="FFFFFF"/>
                </a:highlight>
                <a:latin typeface="ui-sans-serif"/>
              </a:rPr>
              <a:t>Objective:</a:t>
            </a:r>
            <a:r>
              <a:rPr lang="en-US" b="0" i="0" dirty="0">
                <a:solidFill>
                  <a:srgbClr val="0D0D0D"/>
                </a:solidFill>
                <a:effectLst/>
                <a:highlight>
                  <a:srgbClr val="FFFFFF"/>
                </a:highlight>
                <a:latin typeface="ui-sans-serif"/>
              </a:rPr>
              <a:t> Streamline inventory management.</a:t>
            </a:r>
          </a:p>
          <a:p>
            <a:pPr marL="742950" lvl="1" indent="-285750" algn="l">
              <a:buFont typeface="+mj-lt"/>
              <a:buAutoNum type="arabicPeriod"/>
            </a:pPr>
            <a:r>
              <a:rPr lang="en-US" b="1" i="0" dirty="0">
                <a:solidFill>
                  <a:srgbClr val="0D0D0D"/>
                </a:solidFill>
                <a:effectLst/>
                <a:highlight>
                  <a:srgbClr val="FFFFFF"/>
                </a:highlight>
                <a:latin typeface="ui-sans-serif"/>
              </a:rPr>
              <a:t>Measure:</a:t>
            </a:r>
            <a:r>
              <a:rPr lang="en-US" b="0" i="0" dirty="0">
                <a:solidFill>
                  <a:srgbClr val="0D0D0D"/>
                </a:solidFill>
                <a:effectLst/>
                <a:highlight>
                  <a:srgbClr val="FFFFFF"/>
                </a:highlight>
                <a:latin typeface="ui-sans-serif"/>
              </a:rPr>
              <a:t> Inventory turnover rate, order fulfillment time.</a:t>
            </a:r>
          </a:p>
          <a:p>
            <a:pPr marL="742950" lvl="1" indent="-285750" algn="l">
              <a:buFont typeface="+mj-lt"/>
              <a:buAutoNum type="arabicPeriod"/>
            </a:pPr>
            <a:r>
              <a:rPr lang="en-US" b="1" i="0" dirty="0">
                <a:solidFill>
                  <a:srgbClr val="0D0D0D"/>
                </a:solidFill>
                <a:effectLst/>
                <a:highlight>
                  <a:srgbClr val="FFFFFF"/>
                </a:highlight>
                <a:latin typeface="ui-sans-serif"/>
              </a:rPr>
              <a:t>Initiative:</a:t>
            </a:r>
            <a:r>
              <a:rPr lang="en-US" b="0" i="0" dirty="0">
                <a:solidFill>
                  <a:srgbClr val="0D0D0D"/>
                </a:solidFill>
                <a:effectLst/>
                <a:highlight>
                  <a:srgbClr val="FFFFFF"/>
                </a:highlight>
                <a:latin typeface="ui-sans-serif"/>
              </a:rPr>
              <a:t> Upgrade the inventory management system and optimize supply chain logistics.</a:t>
            </a:r>
          </a:p>
          <a:p>
            <a:pPr algn="l">
              <a:buFont typeface="+mj-lt"/>
              <a:buAutoNum type="arabicPeriod"/>
            </a:pPr>
            <a:r>
              <a:rPr lang="en-US" b="1" i="0" dirty="0">
                <a:solidFill>
                  <a:srgbClr val="0D0D0D"/>
                </a:solidFill>
                <a:effectLst/>
                <a:highlight>
                  <a:srgbClr val="FFFFFF"/>
                </a:highlight>
                <a:latin typeface="ui-sans-serif"/>
              </a:rPr>
              <a:t>Learning and Growth Perspective:</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1" i="0" dirty="0">
                <a:solidFill>
                  <a:srgbClr val="0D0D0D"/>
                </a:solidFill>
                <a:effectLst/>
                <a:highlight>
                  <a:srgbClr val="FFFFFF"/>
                </a:highlight>
                <a:latin typeface="ui-sans-serif"/>
              </a:rPr>
              <a:t>Objective:</a:t>
            </a:r>
            <a:r>
              <a:rPr lang="en-US" b="0" i="0" dirty="0">
                <a:solidFill>
                  <a:srgbClr val="0D0D0D"/>
                </a:solidFill>
                <a:effectLst/>
                <a:highlight>
                  <a:srgbClr val="FFFFFF"/>
                </a:highlight>
                <a:latin typeface="ui-sans-serif"/>
              </a:rPr>
              <a:t> Foster employee development.</a:t>
            </a:r>
          </a:p>
          <a:p>
            <a:pPr marL="742950" lvl="1" indent="-285750" algn="l">
              <a:buFont typeface="+mj-lt"/>
              <a:buAutoNum type="arabicPeriod"/>
            </a:pPr>
            <a:r>
              <a:rPr lang="en-US" b="1" i="0" dirty="0">
                <a:solidFill>
                  <a:srgbClr val="0D0D0D"/>
                </a:solidFill>
                <a:effectLst/>
                <a:highlight>
                  <a:srgbClr val="FFFFFF"/>
                </a:highlight>
                <a:latin typeface="ui-sans-serif"/>
              </a:rPr>
              <a:t>Measure:</a:t>
            </a:r>
            <a:r>
              <a:rPr lang="en-US" b="0" i="0" dirty="0">
                <a:solidFill>
                  <a:srgbClr val="0D0D0D"/>
                </a:solidFill>
                <a:effectLst/>
                <a:highlight>
                  <a:srgbClr val="FFFFFF"/>
                </a:highlight>
                <a:latin typeface="ui-sans-serif"/>
              </a:rPr>
              <a:t> Employee training hours, employee satisfaction scores.</a:t>
            </a:r>
          </a:p>
          <a:p>
            <a:pPr marL="742950" lvl="1" indent="-285750" algn="l">
              <a:buFont typeface="+mj-lt"/>
              <a:buAutoNum type="arabicPeriod"/>
            </a:pPr>
            <a:r>
              <a:rPr lang="en-US" b="1" i="0" dirty="0">
                <a:solidFill>
                  <a:srgbClr val="0D0D0D"/>
                </a:solidFill>
                <a:effectLst/>
                <a:highlight>
                  <a:srgbClr val="FFFFFF"/>
                </a:highlight>
                <a:latin typeface="ui-sans-serif"/>
              </a:rPr>
              <a:t>Initiative:</a:t>
            </a:r>
            <a:r>
              <a:rPr lang="en-US" b="0" i="0" dirty="0">
                <a:solidFill>
                  <a:srgbClr val="0D0D0D"/>
                </a:solidFill>
                <a:effectLst/>
                <a:highlight>
                  <a:srgbClr val="FFFFFF"/>
                </a:highlight>
                <a:latin typeface="ui-sans-serif"/>
              </a:rPr>
              <a:t> Implement continuous learning programs and career development workshops.</a:t>
            </a:r>
          </a:p>
          <a:p>
            <a:endParaRPr lang="en-US" dirty="0"/>
          </a:p>
        </p:txBody>
      </p:sp>
    </p:spTree>
    <p:extLst>
      <p:ext uri="{BB962C8B-B14F-4D97-AF65-F5344CB8AC3E}">
        <p14:creationId xmlns:p14="http://schemas.microsoft.com/office/powerpoint/2010/main" val="4138548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3383D-1CF9-7CDA-F3F9-05395622549C}"/>
              </a:ext>
            </a:extLst>
          </p:cNvPr>
          <p:cNvSpPr>
            <a:spLocks noGrp="1"/>
          </p:cNvSpPr>
          <p:nvPr>
            <p:ph type="title"/>
          </p:nvPr>
        </p:nvSpPr>
        <p:spPr/>
        <p:txBody>
          <a:bodyPr/>
          <a:lstStyle/>
          <a:p>
            <a:r>
              <a:rPr lang="en-US" dirty="0"/>
              <a:t>IQ</a:t>
            </a:r>
          </a:p>
        </p:txBody>
      </p:sp>
      <p:sp>
        <p:nvSpPr>
          <p:cNvPr id="3" name="Content Placeholder 2">
            <a:extLst>
              <a:ext uri="{FF2B5EF4-FFF2-40B4-BE49-F238E27FC236}">
                <a16:creationId xmlns:a16="http://schemas.microsoft.com/office/drawing/2014/main" id="{225C81E0-3936-45A3-D24F-B3DB213428AD}"/>
              </a:ext>
            </a:extLst>
          </p:cNvPr>
          <p:cNvSpPr>
            <a:spLocks noGrp="1"/>
          </p:cNvSpPr>
          <p:nvPr>
            <p:ph idx="1"/>
          </p:nvPr>
        </p:nvSpPr>
        <p:spPr/>
        <p:txBody>
          <a:bodyPr>
            <a:normAutofit fontScale="77500" lnSpcReduction="20000"/>
          </a:bodyPr>
          <a:lstStyle/>
          <a:p>
            <a:r>
              <a:rPr lang="en-US" b="1" i="0" dirty="0">
                <a:solidFill>
                  <a:srgbClr val="0D0D0D"/>
                </a:solidFill>
                <a:effectLst/>
                <a:highlight>
                  <a:srgbClr val="FFFFFF"/>
                </a:highlight>
                <a:latin typeface="Söhne"/>
              </a:rPr>
              <a:t>Scalability:</a:t>
            </a:r>
            <a:r>
              <a:rPr lang="en-US" b="0" i="0" dirty="0">
                <a:solidFill>
                  <a:srgbClr val="0D0D0D"/>
                </a:solidFill>
                <a:effectLst/>
                <a:highlight>
                  <a:srgbClr val="FFFFFF"/>
                </a:highlight>
                <a:latin typeface="Söhne"/>
              </a:rPr>
              <a:t> Information systems should be scalable, capable of accommodating increasing volumes of data, users, and transactions as organizational needs grow. Scalability ensures that the system can support business growth and adapt to changing requirements over time.</a:t>
            </a:r>
          </a:p>
          <a:p>
            <a:r>
              <a:rPr lang="en-US" b="1" i="0" dirty="0">
                <a:solidFill>
                  <a:srgbClr val="0D0D0D"/>
                </a:solidFill>
                <a:effectLst/>
                <a:highlight>
                  <a:srgbClr val="FFFFFF"/>
                </a:highlight>
                <a:latin typeface="Söhne"/>
              </a:rPr>
              <a:t>Flexibility:</a:t>
            </a:r>
            <a:r>
              <a:rPr lang="en-US" b="0" i="0" dirty="0">
                <a:solidFill>
                  <a:srgbClr val="0D0D0D"/>
                </a:solidFill>
                <a:effectLst/>
                <a:highlight>
                  <a:srgbClr val="FFFFFF"/>
                </a:highlight>
                <a:latin typeface="Söhne"/>
              </a:rPr>
              <a:t> Information systems should be flexible, allowing for customization, configuration, and adaptation to meet diverse user needs and business processes. Flexible systems can accommodate changes in organizational structure, workflows, and technology environments.</a:t>
            </a:r>
          </a:p>
          <a:p>
            <a:r>
              <a:rPr lang="en-US" b="1" i="0" dirty="0">
                <a:solidFill>
                  <a:srgbClr val="0D0D0D"/>
                </a:solidFill>
                <a:effectLst/>
                <a:highlight>
                  <a:srgbClr val="FFFFFF"/>
                </a:highlight>
                <a:latin typeface="Söhne"/>
              </a:rPr>
              <a:t>Usability:</a:t>
            </a:r>
            <a:r>
              <a:rPr lang="en-US" b="0" i="0" dirty="0">
                <a:solidFill>
                  <a:srgbClr val="0D0D0D"/>
                </a:solidFill>
                <a:effectLst/>
                <a:highlight>
                  <a:srgbClr val="FFFFFF"/>
                </a:highlight>
                <a:latin typeface="Söhne"/>
              </a:rPr>
              <a:t> Information systems should be user-friendly and intuitive, with interfaces and functionalities designed to be easily understandable and navigable by users with varying levels of technical expertise. Usability promotes user adoption and productivity.</a:t>
            </a:r>
          </a:p>
          <a:p>
            <a:r>
              <a:rPr lang="en-US" b="1" i="0" dirty="0">
                <a:solidFill>
                  <a:srgbClr val="0D0D0D"/>
                </a:solidFill>
                <a:effectLst/>
                <a:highlight>
                  <a:srgbClr val="FFFFFF"/>
                </a:highlight>
                <a:latin typeface="Söhne"/>
              </a:rPr>
              <a:t>Integration:</a:t>
            </a:r>
            <a:r>
              <a:rPr lang="en-US" b="0" i="0" dirty="0">
                <a:solidFill>
                  <a:srgbClr val="0D0D0D"/>
                </a:solidFill>
                <a:effectLst/>
                <a:highlight>
                  <a:srgbClr val="FFFFFF"/>
                </a:highlight>
                <a:latin typeface="Söhne"/>
              </a:rPr>
              <a:t> Information systems should support seamless integration with other systems, applications, and data sources within the organization's IT ecosystem. Integration enables data sharing, interoperability, and automation of processes across different systems.</a:t>
            </a:r>
          </a:p>
          <a:p>
            <a:endParaRPr lang="en-US" dirty="0"/>
          </a:p>
        </p:txBody>
      </p:sp>
    </p:spTree>
    <p:extLst>
      <p:ext uri="{BB962C8B-B14F-4D97-AF65-F5344CB8AC3E}">
        <p14:creationId xmlns:p14="http://schemas.microsoft.com/office/powerpoint/2010/main" val="4276573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3383D-1CF9-7CDA-F3F9-05395622549C}"/>
              </a:ext>
            </a:extLst>
          </p:cNvPr>
          <p:cNvSpPr>
            <a:spLocks noGrp="1"/>
          </p:cNvSpPr>
          <p:nvPr>
            <p:ph type="title"/>
          </p:nvPr>
        </p:nvSpPr>
        <p:spPr/>
        <p:txBody>
          <a:bodyPr/>
          <a:lstStyle/>
          <a:p>
            <a:r>
              <a:rPr lang="en-US" dirty="0"/>
              <a:t>IQ</a:t>
            </a:r>
          </a:p>
        </p:txBody>
      </p:sp>
      <p:sp>
        <p:nvSpPr>
          <p:cNvPr id="3" name="Content Placeholder 2">
            <a:extLst>
              <a:ext uri="{FF2B5EF4-FFF2-40B4-BE49-F238E27FC236}">
                <a16:creationId xmlns:a16="http://schemas.microsoft.com/office/drawing/2014/main" id="{225C81E0-3936-45A3-D24F-B3DB213428AD}"/>
              </a:ext>
            </a:extLst>
          </p:cNvPr>
          <p:cNvSpPr>
            <a:spLocks noGrp="1"/>
          </p:cNvSpPr>
          <p:nvPr>
            <p:ph idx="1"/>
          </p:nvPr>
        </p:nvSpPr>
        <p:spPr/>
        <p:txBody>
          <a:bodyPr>
            <a:normAutofit fontScale="92500" lnSpcReduction="10000"/>
          </a:bodyPr>
          <a:lstStyle/>
          <a:p>
            <a:r>
              <a:rPr lang="en-US" b="1" i="0" dirty="0">
                <a:solidFill>
                  <a:srgbClr val="0D0D0D"/>
                </a:solidFill>
                <a:effectLst/>
                <a:highlight>
                  <a:srgbClr val="FFFFFF"/>
                </a:highlight>
                <a:latin typeface="Söhne"/>
              </a:rPr>
              <a:t>Performance:</a:t>
            </a:r>
            <a:r>
              <a:rPr lang="en-US" b="0" i="0" dirty="0">
                <a:solidFill>
                  <a:srgbClr val="0D0D0D"/>
                </a:solidFill>
                <a:effectLst/>
                <a:highlight>
                  <a:srgbClr val="FFFFFF"/>
                </a:highlight>
                <a:latin typeface="Söhne"/>
              </a:rPr>
              <a:t> Information systems should exhibit optimal performance, with fast response times, efficient processing capabilities, and minimal downtime. Performance optimization ensures that users can access and interact with the system efficiently to perform their tasks.</a:t>
            </a:r>
          </a:p>
          <a:p>
            <a:r>
              <a:rPr lang="en-US" b="1" i="0" dirty="0">
                <a:solidFill>
                  <a:srgbClr val="0D0D0D"/>
                </a:solidFill>
                <a:effectLst/>
                <a:highlight>
                  <a:srgbClr val="FFFFFF"/>
                </a:highlight>
                <a:latin typeface="Söhne"/>
              </a:rPr>
              <a:t>Compliance:</a:t>
            </a:r>
            <a:r>
              <a:rPr lang="en-US" b="0" i="0" dirty="0">
                <a:solidFill>
                  <a:srgbClr val="0D0D0D"/>
                </a:solidFill>
                <a:effectLst/>
                <a:highlight>
                  <a:srgbClr val="FFFFFF"/>
                </a:highlight>
                <a:latin typeface="Söhne"/>
              </a:rPr>
              <a:t> Information systems should comply with relevant laws, regulations, industry standards, and organizational policies governing data privacy, security, and ethical practices. Compliance helps mitigate legal and regulatory risks and ensures ethical conduct in information management.</a:t>
            </a:r>
          </a:p>
          <a:p>
            <a:r>
              <a:rPr lang="en-US" b="1" i="0" dirty="0">
                <a:solidFill>
                  <a:srgbClr val="0D0D0D"/>
                </a:solidFill>
                <a:effectLst/>
                <a:highlight>
                  <a:srgbClr val="FFFFFF"/>
                </a:highlight>
                <a:latin typeface="Söhne"/>
              </a:rPr>
              <a:t>Innovation:</a:t>
            </a:r>
            <a:r>
              <a:rPr lang="en-US" b="0" i="0" dirty="0">
                <a:solidFill>
                  <a:srgbClr val="0D0D0D"/>
                </a:solidFill>
                <a:effectLst/>
                <a:highlight>
                  <a:srgbClr val="FFFFFF"/>
                </a:highlight>
                <a:latin typeface="Söhne"/>
              </a:rPr>
              <a:t> Information systems should support innovation by enabling experimentation, exploration, and the adoption of emerging technologies to drive continuous improvement and competitive advantage for the organization</a:t>
            </a:r>
          </a:p>
          <a:p>
            <a:endParaRPr lang="en-US" dirty="0"/>
          </a:p>
        </p:txBody>
      </p:sp>
    </p:spTree>
    <p:extLst>
      <p:ext uri="{BB962C8B-B14F-4D97-AF65-F5344CB8AC3E}">
        <p14:creationId xmlns:p14="http://schemas.microsoft.com/office/powerpoint/2010/main" val="400258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2F96ACE-9351-245D-CCBF-68F1BECBBFF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Features of IQ</a:t>
            </a:r>
          </a:p>
        </p:txBody>
      </p:sp>
      <p:pic>
        <p:nvPicPr>
          <p:cNvPr id="5" name="Content Placeholder 4">
            <a:extLst>
              <a:ext uri="{FF2B5EF4-FFF2-40B4-BE49-F238E27FC236}">
                <a16:creationId xmlns:a16="http://schemas.microsoft.com/office/drawing/2014/main" id="{6224C434-E29A-0552-696E-0CB345787945}"/>
              </a:ext>
            </a:extLst>
          </p:cNvPr>
          <p:cNvPicPr>
            <a:picLocks noGrp="1" noChangeAspect="1"/>
          </p:cNvPicPr>
          <p:nvPr>
            <p:ph idx="1"/>
          </p:nvPr>
        </p:nvPicPr>
        <p:blipFill>
          <a:blip r:embed="rId2"/>
          <a:stretch>
            <a:fillRect/>
          </a:stretch>
        </p:blipFill>
        <p:spPr>
          <a:xfrm>
            <a:off x="4502428" y="1044503"/>
            <a:ext cx="7225748" cy="4768993"/>
          </a:xfrm>
          <a:prstGeom prst="rect">
            <a:avLst/>
          </a:prstGeom>
        </p:spPr>
      </p:pic>
    </p:spTree>
    <p:extLst>
      <p:ext uri="{BB962C8B-B14F-4D97-AF65-F5344CB8AC3E}">
        <p14:creationId xmlns:p14="http://schemas.microsoft.com/office/powerpoint/2010/main" val="833359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2F96ACE-9351-245D-CCBF-68F1BECBBFF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Features of IQ</a:t>
            </a:r>
          </a:p>
        </p:txBody>
      </p:sp>
      <p:pic>
        <p:nvPicPr>
          <p:cNvPr id="7" name="Content Placeholder 6">
            <a:extLst>
              <a:ext uri="{FF2B5EF4-FFF2-40B4-BE49-F238E27FC236}">
                <a16:creationId xmlns:a16="http://schemas.microsoft.com/office/drawing/2014/main" id="{E43D2A05-4A3A-3337-1C94-7CF638A744EE}"/>
              </a:ext>
            </a:extLst>
          </p:cNvPr>
          <p:cNvPicPr>
            <a:picLocks noGrp="1" noChangeAspect="1"/>
          </p:cNvPicPr>
          <p:nvPr>
            <p:ph idx="1"/>
          </p:nvPr>
        </p:nvPicPr>
        <p:blipFill>
          <a:blip r:embed="rId2"/>
          <a:stretch>
            <a:fillRect/>
          </a:stretch>
        </p:blipFill>
        <p:spPr>
          <a:xfrm>
            <a:off x="4502428" y="863859"/>
            <a:ext cx="7225748" cy="5130281"/>
          </a:xfrm>
          <a:prstGeom prst="rect">
            <a:avLst/>
          </a:prstGeom>
        </p:spPr>
      </p:pic>
    </p:spTree>
    <p:extLst>
      <p:ext uri="{BB962C8B-B14F-4D97-AF65-F5344CB8AC3E}">
        <p14:creationId xmlns:p14="http://schemas.microsoft.com/office/powerpoint/2010/main" val="3035589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E3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F96ACE-9351-245D-CCBF-68F1BECBBFF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Features of IQ</a:t>
            </a:r>
          </a:p>
        </p:txBody>
      </p:sp>
      <p:pic>
        <p:nvPicPr>
          <p:cNvPr id="7" name="Content Placeholder 6">
            <a:extLst>
              <a:ext uri="{FF2B5EF4-FFF2-40B4-BE49-F238E27FC236}">
                <a16:creationId xmlns:a16="http://schemas.microsoft.com/office/drawing/2014/main" id="{FCFA7CC8-2CAE-1245-363F-67C4D8A2865B}"/>
              </a:ext>
            </a:extLst>
          </p:cNvPr>
          <p:cNvPicPr>
            <a:picLocks noGrp="1" noChangeAspect="1"/>
          </p:cNvPicPr>
          <p:nvPr>
            <p:ph idx="1"/>
          </p:nvPr>
        </p:nvPicPr>
        <p:blipFill>
          <a:blip r:embed="rId2"/>
          <a:stretch>
            <a:fillRect/>
          </a:stretch>
        </p:blipFill>
        <p:spPr>
          <a:xfrm>
            <a:off x="4038600" y="1558373"/>
            <a:ext cx="7188199" cy="3737864"/>
          </a:xfrm>
          <a:prstGeom prst="rect">
            <a:avLst/>
          </a:prstGeom>
        </p:spPr>
      </p:pic>
    </p:spTree>
    <p:extLst>
      <p:ext uri="{BB962C8B-B14F-4D97-AF65-F5344CB8AC3E}">
        <p14:creationId xmlns:p14="http://schemas.microsoft.com/office/powerpoint/2010/main" val="126366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2F96ACE-9351-245D-CCBF-68F1BECBBFFA}"/>
              </a:ext>
            </a:extLst>
          </p:cNvPr>
          <p:cNvSpPr>
            <a:spLocks noGrp="1"/>
          </p:cNvSpPr>
          <p:nvPr>
            <p:ph type="title"/>
          </p:nvPr>
        </p:nvSpPr>
        <p:spPr>
          <a:xfrm>
            <a:off x="660041" y="2767106"/>
            <a:ext cx="2880828" cy="3071906"/>
          </a:xfrm>
          <a:prstGeom prst="ellipse">
            <a:avLst/>
          </a:prstGeom>
        </p:spPr>
        <p:txBody>
          <a:bodyPr vert="horz" lIns="91440" tIns="45720" rIns="91440" bIns="45720" rtlCol="0" anchor="t">
            <a:normAutofit/>
          </a:bodyPr>
          <a:lstStyle/>
          <a:p>
            <a:r>
              <a:rPr lang="en-US" sz="4000" kern="1200">
                <a:solidFill>
                  <a:srgbClr val="FFFFFF"/>
                </a:solidFill>
                <a:latin typeface="+mj-lt"/>
                <a:ea typeface="+mj-ea"/>
                <a:cs typeface="+mj-cs"/>
              </a:rPr>
              <a:t>Features of IQ</a:t>
            </a:r>
          </a:p>
        </p:txBody>
      </p:sp>
      <p:pic>
        <p:nvPicPr>
          <p:cNvPr id="6" name="Content Placeholder 5" descr="A white paper with black text&#10;&#10;Description automatically generated">
            <a:extLst>
              <a:ext uri="{FF2B5EF4-FFF2-40B4-BE49-F238E27FC236}">
                <a16:creationId xmlns:a16="http://schemas.microsoft.com/office/drawing/2014/main" id="{E977365D-FCBC-DC58-6103-6BC3A5E0740C}"/>
              </a:ext>
            </a:extLst>
          </p:cNvPr>
          <p:cNvPicPr>
            <a:picLocks noGrp="1" noChangeAspect="1"/>
          </p:cNvPicPr>
          <p:nvPr>
            <p:ph idx="1"/>
          </p:nvPr>
        </p:nvPicPr>
        <p:blipFill>
          <a:blip r:embed="rId2"/>
          <a:stretch>
            <a:fillRect/>
          </a:stretch>
        </p:blipFill>
        <p:spPr>
          <a:xfrm>
            <a:off x="4502428" y="1297404"/>
            <a:ext cx="7225748" cy="4263191"/>
          </a:xfrm>
          <a:prstGeom prst="rect">
            <a:avLst/>
          </a:prstGeom>
        </p:spPr>
      </p:pic>
    </p:spTree>
    <p:extLst>
      <p:ext uri="{BB962C8B-B14F-4D97-AF65-F5344CB8AC3E}">
        <p14:creationId xmlns:p14="http://schemas.microsoft.com/office/powerpoint/2010/main" val="3274510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110</TotalTime>
  <Words>2436</Words>
  <Application>Microsoft Office PowerPoint</Application>
  <PresentationFormat>Widescreen</PresentationFormat>
  <Paragraphs>207</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Aptos</vt:lpstr>
      <vt:lpstr>Aptos Display</vt:lpstr>
      <vt:lpstr>Arial</vt:lpstr>
      <vt:lpstr>Söhne</vt:lpstr>
      <vt:lpstr>ui-sans-serif</vt:lpstr>
      <vt:lpstr>Office Theme</vt:lpstr>
      <vt:lpstr>Information Systems</vt:lpstr>
      <vt:lpstr>Qualities of Information System</vt:lpstr>
      <vt:lpstr>IQ</vt:lpstr>
      <vt:lpstr>IQ</vt:lpstr>
      <vt:lpstr>IQ</vt:lpstr>
      <vt:lpstr>Features of IQ</vt:lpstr>
      <vt:lpstr>Features of IQ</vt:lpstr>
      <vt:lpstr>Features of IQ</vt:lpstr>
      <vt:lpstr>Features of IQ</vt:lpstr>
      <vt:lpstr>Features of IQ</vt:lpstr>
      <vt:lpstr>Balanced ScoreCard</vt:lpstr>
      <vt:lpstr>Balanced Scorecard</vt:lpstr>
      <vt:lpstr>Balanced Scorecard</vt:lpstr>
      <vt:lpstr>Balanced Scorecard</vt:lpstr>
      <vt:lpstr>Balanced Scorecard</vt:lpstr>
      <vt:lpstr>Balanced scorecard</vt:lpstr>
      <vt:lpstr>Balanced Scorecard</vt:lpstr>
      <vt:lpstr>Balanced Scorecard</vt:lpstr>
      <vt:lpstr>Balanced Scorecard</vt:lpstr>
      <vt:lpstr>Balanced scorecard</vt:lpstr>
      <vt:lpstr>Balanced scorecard</vt:lpstr>
      <vt:lpstr>Balanced scorecard</vt:lpstr>
      <vt:lpstr>Balanced scorecard</vt:lpstr>
      <vt:lpstr>PowerPoint Presentation</vt:lpstr>
      <vt:lpstr>Casestudy</vt:lpstr>
      <vt:lpstr>Implementation of Balanced Scorecard: </vt:lpstr>
      <vt:lpstr>Implementation of Balanced Scorecard: </vt:lpstr>
      <vt:lpstr>Implementation of Balanced Scorecard: </vt:lpstr>
      <vt:lpstr>Implementation of Balanced Scorecard: </vt:lpstr>
      <vt:lpstr>ManufactureTech Inc.</vt:lpstr>
      <vt:lpstr>ManufactureTech Inc.</vt:lpstr>
      <vt:lpstr>ManufactureTech Inc.</vt:lpstr>
      <vt:lpstr>ManufactureTech Inc.</vt:lpstr>
      <vt:lpstr>Why firms use balanced scorecard?</vt:lpstr>
      <vt:lpstr>PowerPoint Presentation</vt:lpstr>
      <vt:lpstr>PowerPoint Presentation</vt:lpstr>
      <vt:lpstr>PowerPoint Presentation</vt:lpstr>
      <vt:lpstr>PowerPoint Presentation</vt:lpstr>
      <vt:lpstr>Example: A Retail Company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Systems</dc:title>
  <dc:creator>Surendra Kc</dc:creator>
  <cp:lastModifiedBy>Surendra Kc</cp:lastModifiedBy>
  <cp:revision>1</cp:revision>
  <dcterms:created xsi:type="dcterms:W3CDTF">2024-05-13T09:40:43Z</dcterms:created>
  <dcterms:modified xsi:type="dcterms:W3CDTF">2024-05-28T08:53:12Z</dcterms:modified>
</cp:coreProperties>
</file>