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ndra Kc" userId="880eb05b-cc72-4250-920b-6630e35cf82c" providerId="ADAL" clId="{85A1D568-CE48-4A1C-A0CD-BDAAEB9D22A3}"/>
    <pc:docChg chg="undo custSel addSld modSld">
      <pc:chgData name="Surendra Kc" userId="880eb05b-cc72-4250-920b-6630e35cf82c" providerId="ADAL" clId="{85A1D568-CE48-4A1C-A0CD-BDAAEB9D22A3}" dt="2024-06-10T06:04:49.707" v="660" actId="26606"/>
      <pc:docMkLst>
        <pc:docMk/>
      </pc:docMkLst>
      <pc:sldChg chg="modSp new mod">
        <pc:chgData name="Surendra Kc" userId="880eb05b-cc72-4250-920b-6630e35cf82c" providerId="ADAL" clId="{85A1D568-CE48-4A1C-A0CD-BDAAEB9D22A3}" dt="2024-06-10T05:40:22.047" v="32" actId="20577"/>
        <pc:sldMkLst>
          <pc:docMk/>
          <pc:sldMk cId="2439609472" sldId="257"/>
        </pc:sldMkLst>
        <pc:spChg chg="mod">
          <ac:chgData name="Surendra Kc" userId="880eb05b-cc72-4250-920b-6630e35cf82c" providerId="ADAL" clId="{85A1D568-CE48-4A1C-A0CD-BDAAEB9D22A3}" dt="2024-06-10T05:39:35.829" v="30" actId="20577"/>
          <ac:spMkLst>
            <pc:docMk/>
            <pc:sldMk cId="2439609472" sldId="257"/>
            <ac:spMk id="2" creationId="{0327395D-AB34-F47C-5D7F-89A3A18834BF}"/>
          </ac:spMkLst>
        </pc:spChg>
        <pc:spChg chg="mod">
          <ac:chgData name="Surendra Kc" userId="880eb05b-cc72-4250-920b-6630e35cf82c" providerId="ADAL" clId="{85A1D568-CE48-4A1C-A0CD-BDAAEB9D22A3}" dt="2024-06-10T05:40:22.047" v="32" actId="20577"/>
          <ac:spMkLst>
            <pc:docMk/>
            <pc:sldMk cId="2439609472" sldId="257"/>
            <ac:spMk id="3" creationId="{98284FD0-6828-CDF3-8313-0BC6B55B9185}"/>
          </ac:spMkLst>
        </pc:spChg>
      </pc:sldChg>
      <pc:sldChg chg="modSp new mod">
        <pc:chgData name="Surendra Kc" userId="880eb05b-cc72-4250-920b-6630e35cf82c" providerId="ADAL" clId="{85A1D568-CE48-4A1C-A0CD-BDAAEB9D22A3}" dt="2024-06-10T05:41:02.262" v="59" actId="27636"/>
        <pc:sldMkLst>
          <pc:docMk/>
          <pc:sldMk cId="586917211" sldId="258"/>
        </pc:sldMkLst>
        <pc:spChg chg="mod">
          <ac:chgData name="Surendra Kc" userId="880eb05b-cc72-4250-920b-6630e35cf82c" providerId="ADAL" clId="{85A1D568-CE48-4A1C-A0CD-BDAAEB9D22A3}" dt="2024-06-10T05:40:57.319" v="55" actId="20577"/>
          <ac:spMkLst>
            <pc:docMk/>
            <pc:sldMk cId="586917211" sldId="258"/>
            <ac:spMk id="2" creationId="{2AC95577-896D-8958-E86F-888C3FC974B9}"/>
          </ac:spMkLst>
        </pc:spChg>
        <pc:spChg chg="mod">
          <ac:chgData name="Surendra Kc" userId="880eb05b-cc72-4250-920b-6630e35cf82c" providerId="ADAL" clId="{85A1D568-CE48-4A1C-A0CD-BDAAEB9D22A3}" dt="2024-06-10T05:41:02.262" v="59" actId="27636"/>
          <ac:spMkLst>
            <pc:docMk/>
            <pc:sldMk cId="586917211" sldId="258"/>
            <ac:spMk id="3" creationId="{01022EA0-7E66-459E-CA15-ED82F928C564}"/>
          </ac:spMkLst>
        </pc:spChg>
      </pc:sldChg>
      <pc:sldChg chg="modSp new mod">
        <pc:chgData name="Surendra Kc" userId="880eb05b-cc72-4250-920b-6630e35cf82c" providerId="ADAL" clId="{85A1D568-CE48-4A1C-A0CD-BDAAEB9D22A3}" dt="2024-06-10T05:41:17.830" v="92" actId="20577"/>
        <pc:sldMkLst>
          <pc:docMk/>
          <pc:sldMk cId="1200728030" sldId="259"/>
        </pc:sldMkLst>
        <pc:spChg chg="mod">
          <ac:chgData name="Surendra Kc" userId="880eb05b-cc72-4250-920b-6630e35cf82c" providerId="ADAL" clId="{85A1D568-CE48-4A1C-A0CD-BDAAEB9D22A3}" dt="2024-06-10T05:41:17.830" v="92" actId="20577"/>
          <ac:spMkLst>
            <pc:docMk/>
            <pc:sldMk cId="1200728030" sldId="259"/>
            <ac:spMk id="2" creationId="{F7698A8A-58F0-6EBE-D387-F5FDF0D05CF5}"/>
          </ac:spMkLst>
        </pc:spChg>
        <pc:spChg chg="mod">
          <ac:chgData name="Surendra Kc" userId="880eb05b-cc72-4250-920b-6630e35cf82c" providerId="ADAL" clId="{85A1D568-CE48-4A1C-A0CD-BDAAEB9D22A3}" dt="2024-06-10T05:41:06.325" v="62" actId="27636"/>
          <ac:spMkLst>
            <pc:docMk/>
            <pc:sldMk cId="1200728030" sldId="259"/>
            <ac:spMk id="3" creationId="{FEDAA393-CEC8-7A55-E33B-396D5FA86BD3}"/>
          </ac:spMkLst>
        </pc:spChg>
      </pc:sldChg>
      <pc:sldChg chg="modSp new mod">
        <pc:chgData name="Surendra Kc" userId="880eb05b-cc72-4250-920b-6630e35cf82c" providerId="ADAL" clId="{85A1D568-CE48-4A1C-A0CD-BDAAEB9D22A3}" dt="2024-06-10T05:42:11.514" v="134" actId="27636"/>
        <pc:sldMkLst>
          <pc:docMk/>
          <pc:sldMk cId="585099701" sldId="260"/>
        </pc:sldMkLst>
        <pc:spChg chg="mod">
          <ac:chgData name="Surendra Kc" userId="880eb05b-cc72-4250-920b-6630e35cf82c" providerId="ADAL" clId="{85A1D568-CE48-4A1C-A0CD-BDAAEB9D22A3}" dt="2024-06-10T05:42:05.553" v="130" actId="20577"/>
          <ac:spMkLst>
            <pc:docMk/>
            <pc:sldMk cId="585099701" sldId="260"/>
            <ac:spMk id="2" creationId="{6768B06B-9149-535E-36F5-2B500A1ACDB3}"/>
          </ac:spMkLst>
        </pc:spChg>
        <pc:spChg chg="mod">
          <ac:chgData name="Surendra Kc" userId="880eb05b-cc72-4250-920b-6630e35cf82c" providerId="ADAL" clId="{85A1D568-CE48-4A1C-A0CD-BDAAEB9D22A3}" dt="2024-06-10T05:42:11.514" v="134" actId="27636"/>
          <ac:spMkLst>
            <pc:docMk/>
            <pc:sldMk cId="585099701" sldId="260"/>
            <ac:spMk id="3" creationId="{C578CCFA-4A06-F57C-36F2-EAAADE300772}"/>
          </ac:spMkLst>
        </pc:spChg>
      </pc:sldChg>
      <pc:sldChg chg="addSp delSp modSp new mod setBg">
        <pc:chgData name="Surendra Kc" userId="880eb05b-cc72-4250-920b-6630e35cf82c" providerId="ADAL" clId="{85A1D568-CE48-4A1C-A0CD-BDAAEB9D22A3}" dt="2024-06-10T05:43:20.816" v="137" actId="26606"/>
        <pc:sldMkLst>
          <pc:docMk/>
          <pc:sldMk cId="3391011170" sldId="261"/>
        </pc:sldMkLst>
        <pc:spChg chg="del">
          <ac:chgData name="Surendra Kc" userId="880eb05b-cc72-4250-920b-6630e35cf82c" providerId="ADAL" clId="{85A1D568-CE48-4A1C-A0CD-BDAAEB9D22A3}" dt="2024-06-10T05:43:20.816" v="137" actId="26606"/>
          <ac:spMkLst>
            <pc:docMk/>
            <pc:sldMk cId="3391011170" sldId="261"/>
            <ac:spMk id="2" creationId="{B6C7A479-67CA-CFD8-250E-780177A4FA41}"/>
          </ac:spMkLst>
        </pc:spChg>
        <pc:spChg chg="del">
          <ac:chgData name="Surendra Kc" userId="880eb05b-cc72-4250-920b-6630e35cf82c" providerId="ADAL" clId="{85A1D568-CE48-4A1C-A0CD-BDAAEB9D22A3}" dt="2024-06-10T05:43:20.816" v="137" actId="26606"/>
          <ac:spMkLst>
            <pc:docMk/>
            <pc:sldMk cId="3391011170" sldId="261"/>
            <ac:spMk id="3" creationId="{60454DEB-1C08-6566-71F0-1A6C737C8BBB}"/>
          </ac:spMkLst>
        </pc:spChg>
        <pc:picChg chg="add mod">
          <ac:chgData name="Surendra Kc" userId="880eb05b-cc72-4250-920b-6630e35cf82c" providerId="ADAL" clId="{85A1D568-CE48-4A1C-A0CD-BDAAEB9D22A3}" dt="2024-06-10T05:43:20.816" v="137" actId="26606"/>
          <ac:picMkLst>
            <pc:docMk/>
            <pc:sldMk cId="3391011170" sldId="261"/>
            <ac:picMk id="5" creationId="{306F6AA8-E219-2436-5356-9223B69F6915}"/>
          </ac:picMkLst>
        </pc:picChg>
      </pc:sldChg>
      <pc:sldChg chg="modSp new mod">
        <pc:chgData name="Surendra Kc" userId="880eb05b-cc72-4250-920b-6630e35cf82c" providerId="ADAL" clId="{85A1D568-CE48-4A1C-A0CD-BDAAEB9D22A3}" dt="2024-06-10T05:47:01.912" v="274" actId="20577"/>
        <pc:sldMkLst>
          <pc:docMk/>
          <pc:sldMk cId="2573447592" sldId="262"/>
        </pc:sldMkLst>
        <pc:spChg chg="mod">
          <ac:chgData name="Surendra Kc" userId="880eb05b-cc72-4250-920b-6630e35cf82c" providerId="ADAL" clId="{85A1D568-CE48-4A1C-A0CD-BDAAEB9D22A3}" dt="2024-06-10T05:46:11.251" v="179" actId="20577"/>
          <ac:spMkLst>
            <pc:docMk/>
            <pc:sldMk cId="2573447592" sldId="262"/>
            <ac:spMk id="2" creationId="{9E09097F-21AB-3725-2479-4D367E40613F}"/>
          </ac:spMkLst>
        </pc:spChg>
        <pc:spChg chg="mod">
          <ac:chgData name="Surendra Kc" userId="880eb05b-cc72-4250-920b-6630e35cf82c" providerId="ADAL" clId="{85A1D568-CE48-4A1C-A0CD-BDAAEB9D22A3}" dt="2024-06-10T05:47:01.912" v="274" actId="20577"/>
          <ac:spMkLst>
            <pc:docMk/>
            <pc:sldMk cId="2573447592" sldId="262"/>
            <ac:spMk id="3" creationId="{7F913323-4FF7-A3D8-B83E-D6345127F9FD}"/>
          </ac:spMkLst>
        </pc:spChg>
      </pc:sldChg>
      <pc:sldChg chg="modSp new mod">
        <pc:chgData name="Surendra Kc" userId="880eb05b-cc72-4250-920b-6630e35cf82c" providerId="ADAL" clId="{85A1D568-CE48-4A1C-A0CD-BDAAEB9D22A3}" dt="2024-06-10T05:48:15.724" v="326" actId="20577"/>
        <pc:sldMkLst>
          <pc:docMk/>
          <pc:sldMk cId="3141702743" sldId="263"/>
        </pc:sldMkLst>
        <pc:spChg chg="mod">
          <ac:chgData name="Surendra Kc" userId="880eb05b-cc72-4250-920b-6630e35cf82c" providerId="ADAL" clId="{85A1D568-CE48-4A1C-A0CD-BDAAEB9D22A3}" dt="2024-06-10T05:48:15.724" v="326" actId="20577"/>
          <ac:spMkLst>
            <pc:docMk/>
            <pc:sldMk cId="3141702743" sldId="263"/>
            <ac:spMk id="2" creationId="{24176640-F1F5-31BD-AFBC-A8E1FDC03A7A}"/>
          </ac:spMkLst>
        </pc:spChg>
        <pc:spChg chg="mod">
          <ac:chgData name="Surendra Kc" userId="880eb05b-cc72-4250-920b-6630e35cf82c" providerId="ADAL" clId="{85A1D568-CE48-4A1C-A0CD-BDAAEB9D22A3}" dt="2024-06-10T05:48:08.373" v="301" actId="27636"/>
          <ac:spMkLst>
            <pc:docMk/>
            <pc:sldMk cId="3141702743" sldId="263"/>
            <ac:spMk id="3" creationId="{22117239-585D-0BA8-D902-024ED1BB304A}"/>
          </ac:spMkLst>
        </pc:spChg>
      </pc:sldChg>
      <pc:sldChg chg="modSp new mod">
        <pc:chgData name="Surendra Kc" userId="880eb05b-cc72-4250-920b-6630e35cf82c" providerId="ADAL" clId="{85A1D568-CE48-4A1C-A0CD-BDAAEB9D22A3}" dt="2024-06-10T05:49:16.029" v="340" actId="27636"/>
        <pc:sldMkLst>
          <pc:docMk/>
          <pc:sldMk cId="2989330875" sldId="264"/>
        </pc:sldMkLst>
        <pc:spChg chg="mod">
          <ac:chgData name="Surendra Kc" userId="880eb05b-cc72-4250-920b-6630e35cf82c" providerId="ADAL" clId="{85A1D568-CE48-4A1C-A0CD-BDAAEB9D22A3}" dt="2024-06-10T05:48:35.065" v="337" actId="20577"/>
          <ac:spMkLst>
            <pc:docMk/>
            <pc:sldMk cId="2989330875" sldId="264"/>
            <ac:spMk id="2" creationId="{C89E8D1B-3549-F43E-BF04-79B376FEBA56}"/>
          </ac:spMkLst>
        </pc:spChg>
        <pc:spChg chg="mod">
          <ac:chgData name="Surendra Kc" userId="880eb05b-cc72-4250-920b-6630e35cf82c" providerId="ADAL" clId="{85A1D568-CE48-4A1C-A0CD-BDAAEB9D22A3}" dt="2024-06-10T05:49:16.029" v="340" actId="27636"/>
          <ac:spMkLst>
            <pc:docMk/>
            <pc:sldMk cId="2989330875" sldId="264"/>
            <ac:spMk id="3" creationId="{A21020C3-876E-DA26-6E27-CD0F899F2843}"/>
          </ac:spMkLst>
        </pc:spChg>
      </pc:sldChg>
      <pc:sldChg chg="modSp new mod">
        <pc:chgData name="Surendra Kc" userId="880eb05b-cc72-4250-920b-6630e35cf82c" providerId="ADAL" clId="{85A1D568-CE48-4A1C-A0CD-BDAAEB9D22A3}" dt="2024-06-10T05:52:09.690" v="377" actId="27636"/>
        <pc:sldMkLst>
          <pc:docMk/>
          <pc:sldMk cId="1411570438" sldId="265"/>
        </pc:sldMkLst>
        <pc:spChg chg="mod">
          <ac:chgData name="Surendra Kc" userId="880eb05b-cc72-4250-920b-6630e35cf82c" providerId="ADAL" clId="{85A1D568-CE48-4A1C-A0CD-BDAAEB9D22A3}" dt="2024-06-10T05:51:01.631" v="370" actId="20577"/>
          <ac:spMkLst>
            <pc:docMk/>
            <pc:sldMk cId="1411570438" sldId="265"/>
            <ac:spMk id="2" creationId="{254ED090-0AC9-30D4-1D7C-309CC5EC9CBB}"/>
          </ac:spMkLst>
        </pc:spChg>
        <pc:spChg chg="mod">
          <ac:chgData name="Surendra Kc" userId="880eb05b-cc72-4250-920b-6630e35cf82c" providerId="ADAL" clId="{85A1D568-CE48-4A1C-A0CD-BDAAEB9D22A3}" dt="2024-06-10T05:52:09.690" v="377" actId="27636"/>
          <ac:spMkLst>
            <pc:docMk/>
            <pc:sldMk cId="1411570438" sldId="265"/>
            <ac:spMk id="3" creationId="{25D1A69C-77FF-4F54-0567-89EDE359B4F2}"/>
          </ac:spMkLst>
        </pc:spChg>
      </pc:sldChg>
      <pc:sldChg chg="modSp new mod">
        <pc:chgData name="Surendra Kc" userId="880eb05b-cc72-4250-920b-6630e35cf82c" providerId="ADAL" clId="{85A1D568-CE48-4A1C-A0CD-BDAAEB9D22A3}" dt="2024-06-10T05:52:19.609" v="400" actId="27636"/>
        <pc:sldMkLst>
          <pc:docMk/>
          <pc:sldMk cId="3604546335" sldId="266"/>
        </pc:sldMkLst>
        <pc:spChg chg="mod">
          <ac:chgData name="Surendra Kc" userId="880eb05b-cc72-4250-920b-6630e35cf82c" providerId="ADAL" clId="{85A1D568-CE48-4A1C-A0CD-BDAAEB9D22A3}" dt="2024-06-10T05:52:18.030" v="398" actId="20577"/>
          <ac:spMkLst>
            <pc:docMk/>
            <pc:sldMk cId="3604546335" sldId="266"/>
            <ac:spMk id="2" creationId="{E2284E5D-5B7D-53F3-5B45-18F560E8797B}"/>
          </ac:spMkLst>
        </pc:spChg>
        <pc:spChg chg="mod">
          <ac:chgData name="Surendra Kc" userId="880eb05b-cc72-4250-920b-6630e35cf82c" providerId="ADAL" clId="{85A1D568-CE48-4A1C-A0CD-BDAAEB9D22A3}" dt="2024-06-10T05:52:19.609" v="400" actId="27636"/>
          <ac:spMkLst>
            <pc:docMk/>
            <pc:sldMk cId="3604546335" sldId="266"/>
            <ac:spMk id="3" creationId="{A2BC08E3-D2C1-BBCD-B18E-A2C3AA43EC85}"/>
          </ac:spMkLst>
        </pc:spChg>
      </pc:sldChg>
      <pc:sldChg chg="addSp delSp modSp new mod setBg">
        <pc:chgData name="Surendra Kc" userId="880eb05b-cc72-4250-920b-6630e35cf82c" providerId="ADAL" clId="{85A1D568-CE48-4A1C-A0CD-BDAAEB9D22A3}" dt="2024-06-10T05:53:33.750" v="403" actId="26606"/>
        <pc:sldMkLst>
          <pc:docMk/>
          <pc:sldMk cId="1223134385" sldId="267"/>
        </pc:sldMkLst>
        <pc:spChg chg="del">
          <ac:chgData name="Surendra Kc" userId="880eb05b-cc72-4250-920b-6630e35cf82c" providerId="ADAL" clId="{85A1D568-CE48-4A1C-A0CD-BDAAEB9D22A3}" dt="2024-06-10T05:53:33.750" v="403" actId="26606"/>
          <ac:spMkLst>
            <pc:docMk/>
            <pc:sldMk cId="1223134385" sldId="267"/>
            <ac:spMk id="2" creationId="{ADA0A9B7-1DB6-02FD-171F-B251EBD52892}"/>
          </ac:spMkLst>
        </pc:spChg>
        <pc:spChg chg="del">
          <ac:chgData name="Surendra Kc" userId="880eb05b-cc72-4250-920b-6630e35cf82c" providerId="ADAL" clId="{85A1D568-CE48-4A1C-A0CD-BDAAEB9D22A3}" dt="2024-06-10T05:53:33.750" v="403" actId="26606"/>
          <ac:spMkLst>
            <pc:docMk/>
            <pc:sldMk cId="1223134385" sldId="267"/>
            <ac:spMk id="3" creationId="{017CF57D-FAE2-CF10-30BB-35A7101010B3}"/>
          </ac:spMkLst>
        </pc:spChg>
        <pc:picChg chg="add mod">
          <ac:chgData name="Surendra Kc" userId="880eb05b-cc72-4250-920b-6630e35cf82c" providerId="ADAL" clId="{85A1D568-CE48-4A1C-A0CD-BDAAEB9D22A3}" dt="2024-06-10T05:53:33.750" v="403" actId="26606"/>
          <ac:picMkLst>
            <pc:docMk/>
            <pc:sldMk cId="1223134385" sldId="267"/>
            <ac:picMk id="5" creationId="{10134A24-BE13-3074-27F4-585CBB26E9B3}"/>
          </ac:picMkLst>
        </pc:picChg>
      </pc:sldChg>
      <pc:sldChg chg="modSp new mod">
        <pc:chgData name="Surendra Kc" userId="880eb05b-cc72-4250-920b-6630e35cf82c" providerId="ADAL" clId="{85A1D568-CE48-4A1C-A0CD-BDAAEB9D22A3}" dt="2024-06-10T05:57:06.842" v="423" actId="27636"/>
        <pc:sldMkLst>
          <pc:docMk/>
          <pc:sldMk cId="2535865361" sldId="268"/>
        </pc:sldMkLst>
        <pc:spChg chg="mod">
          <ac:chgData name="Surendra Kc" userId="880eb05b-cc72-4250-920b-6630e35cf82c" providerId="ADAL" clId="{85A1D568-CE48-4A1C-A0CD-BDAAEB9D22A3}" dt="2024-06-10T05:56:57.363" v="421" actId="20577"/>
          <ac:spMkLst>
            <pc:docMk/>
            <pc:sldMk cId="2535865361" sldId="268"/>
            <ac:spMk id="2" creationId="{2A6D8F3E-EF12-D4E2-8B54-5DFED20DDBA0}"/>
          </ac:spMkLst>
        </pc:spChg>
        <pc:spChg chg="mod">
          <ac:chgData name="Surendra Kc" userId="880eb05b-cc72-4250-920b-6630e35cf82c" providerId="ADAL" clId="{85A1D568-CE48-4A1C-A0CD-BDAAEB9D22A3}" dt="2024-06-10T05:57:06.842" v="423" actId="27636"/>
          <ac:spMkLst>
            <pc:docMk/>
            <pc:sldMk cId="2535865361" sldId="268"/>
            <ac:spMk id="3" creationId="{E2BB6F9E-FA53-FAA5-5319-89D36A5090F4}"/>
          </ac:spMkLst>
        </pc:spChg>
      </pc:sldChg>
      <pc:sldChg chg="modSp new mod">
        <pc:chgData name="Surendra Kc" userId="880eb05b-cc72-4250-920b-6630e35cf82c" providerId="ADAL" clId="{85A1D568-CE48-4A1C-A0CD-BDAAEB9D22A3}" dt="2024-06-10T05:57:29.397" v="448" actId="27636"/>
        <pc:sldMkLst>
          <pc:docMk/>
          <pc:sldMk cId="3568222995" sldId="269"/>
        </pc:sldMkLst>
        <pc:spChg chg="mod">
          <ac:chgData name="Surendra Kc" userId="880eb05b-cc72-4250-920b-6630e35cf82c" providerId="ADAL" clId="{85A1D568-CE48-4A1C-A0CD-BDAAEB9D22A3}" dt="2024-06-10T05:57:16.048" v="446" actId="20577"/>
          <ac:spMkLst>
            <pc:docMk/>
            <pc:sldMk cId="3568222995" sldId="269"/>
            <ac:spMk id="2" creationId="{6A96A084-DF4E-3E9A-AE4F-2FBC95F9269C}"/>
          </ac:spMkLst>
        </pc:spChg>
        <pc:spChg chg="mod">
          <ac:chgData name="Surendra Kc" userId="880eb05b-cc72-4250-920b-6630e35cf82c" providerId="ADAL" clId="{85A1D568-CE48-4A1C-A0CD-BDAAEB9D22A3}" dt="2024-06-10T05:57:29.397" v="448" actId="27636"/>
          <ac:spMkLst>
            <pc:docMk/>
            <pc:sldMk cId="3568222995" sldId="269"/>
            <ac:spMk id="3" creationId="{ED9030B1-AC86-6FE9-AC6B-2B6727395C53}"/>
          </ac:spMkLst>
        </pc:spChg>
      </pc:sldChg>
      <pc:sldChg chg="modSp new mod">
        <pc:chgData name="Surendra Kc" userId="880eb05b-cc72-4250-920b-6630e35cf82c" providerId="ADAL" clId="{85A1D568-CE48-4A1C-A0CD-BDAAEB9D22A3}" dt="2024-06-10T05:57:48.235" v="473" actId="27636"/>
        <pc:sldMkLst>
          <pc:docMk/>
          <pc:sldMk cId="3093889510" sldId="270"/>
        </pc:sldMkLst>
        <pc:spChg chg="mod">
          <ac:chgData name="Surendra Kc" userId="880eb05b-cc72-4250-920b-6630e35cf82c" providerId="ADAL" clId="{85A1D568-CE48-4A1C-A0CD-BDAAEB9D22A3}" dt="2024-06-10T05:57:46.484" v="471" actId="20577"/>
          <ac:spMkLst>
            <pc:docMk/>
            <pc:sldMk cId="3093889510" sldId="270"/>
            <ac:spMk id="2" creationId="{8CF11779-B3A9-1CF5-DCBD-34C9D95D1B68}"/>
          </ac:spMkLst>
        </pc:spChg>
        <pc:spChg chg="mod">
          <ac:chgData name="Surendra Kc" userId="880eb05b-cc72-4250-920b-6630e35cf82c" providerId="ADAL" clId="{85A1D568-CE48-4A1C-A0CD-BDAAEB9D22A3}" dt="2024-06-10T05:57:48.235" v="473" actId="27636"/>
          <ac:spMkLst>
            <pc:docMk/>
            <pc:sldMk cId="3093889510" sldId="270"/>
            <ac:spMk id="3" creationId="{86B4F589-6C48-D67F-1168-2A8F2389EFC3}"/>
          </ac:spMkLst>
        </pc:spChg>
      </pc:sldChg>
      <pc:sldChg chg="modSp new mod">
        <pc:chgData name="Surendra Kc" userId="880eb05b-cc72-4250-920b-6630e35cf82c" providerId="ADAL" clId="{85A1D568-CE48-4A1C-A0CD-BDAAEB9D22A3}" dt="2024-06-10T05:58:04.929" v="498" actId="27636"/>
        <pc:sldMkLst>
          <pc:docMk/>
          <pc:sldMk cId="1813323525" sldId="271"/>
        </pc:sldMkLst>
        <pc:spChg chg="mod">
          <ac:chgData name="Surendra Kc" userId="880eb05b-cc72-4250-920b-6630e35cf82c" providerId="ADAL" clId="{85A1D568-CE48-4A1C-A0CD-BDAAEB9D22A3}" dt="2024-06-10T05:57:55.533" v="496" actId="20577"/>
          <ac:spMkLst>
            <pc:docMk/>
            <pc:sldMk cId="1813323525" sldId="271"/>
            <ac:spMk id="2" creationId="{295D4A57-D945-E8CB-A9F6-B034C2349885}"/>
          </ac:spMkLst>
        </pc:spChg>
        <pc:spChg chg="mod">
          <ac:chgData name="Surendra Kc" userId="880eb05b-cc72-4250-920b-6630e35cf82c" providerId="ADAL" clId="{85A1D568-CE48-4A1C-A0CD-BDAAEB9D22A3}" dt="2024-06-10T05:58:04.929" v="498" actId="27636"/>
          <ac:spMkLst>
            <pc:docMk/>
            <pc:sldMk cId="1813323525" sldId="271"/>
            <ac:spMk id="3" creationId="{8AD6BD3E-64C7-5565-9A5A-E3C82C795A74}"/>
          </ac:spMkLst>
        </pc:spChg>
      </pc:sldChg>
      <pc:sldChg chg="modSp new mod">
        <pc:chgData name="Surendra Kc" userId="880eb05b-cc72-4250-920b-6630e35cf82c" providerId="ADAL" clId="{85A1D568-CE48-4A1C-A0CD-BDAAEB9D22A3}" dt="2024-06-10T05:58:24.976" v="502"/>
        <pc:sldMkLst>
          <pc:docMk/>
          <pc:sldMk cId="2592423313" sldId="272"/>
        </pc:sldMkLst>
        <pc:spChg chg="mod">
          <ac:chgData name="Surendra Kc" userId="880eb05b-cc72-4250-920b-6630e35cf82c" providerId="ADAL" clId="{85A1D568-CE48-4A1C-A0CD-BDAAEB9D22A3}" dt="2024-06-10T05:58:24.976" v="502"/>
          <ac:spMkLst>
            <pc:docMk/>
            <pc:sldMk cId="2592423313" sldId="272"/>
            <ac:spMk id="2" creationId="{16DA9676-0DB3-2EFB-CDC9-CCAEA39B1569}"/>
          </ac:spMkLst>
        </pc:spChg>
        <pc:spChg chg="mod">
          <ac:chgData name="Surendra Kc" userId="880eb05b-cc72-4250-920b-6630e35cf82c" providerId="ADAL" clId="{85A1D568-CE48-4A1C-A0CD-BDAAEB9D22A3}" dt="2024-06-10T05:58:21.533" v="501" actId="27636"/>
          <ac:spMkLst>
            <pc:docMk/>
            <pc:sldMk cId="2592423313" sldId="272"/>
            <ac:spMk id="3" creationId="{114F1F75-A4F3-A6EA-D9DD-8769AA9AC6B2}"/>
          </ac:spMkLst>
        </pc:spChg>
      </pc:sldChg>
      <pc:sldChg chg="modSp new mod">
        <pc:chgData name="Surendra Kc" userId="880eb05b-cc72-4250-920b-6630e35cf82c" providerId="ADAL" clId="{85A1D568-CE48-4A1C-A0CD-BDAAEB9D22A3}" dt="2024-06-10T05:58:40.568" v="508"/>
        <pc:sldMkLst>
          <pc:docMk/>
          <pc:sldMk cId="2350852803" sldId="273"/>
        </pc:sldMkLst>
        <pc:spChg chg="mod">
          <ac:chgData name="Surendra Kc" userId="880eb05b-cc72-4250-920b-6630e35cf82c" providerId="ADAL" clId="{85A1D568-CE48-4A1C-A0CD-BDAAEB9D22A3}" dt="2024-06-10T05:58:40.568" v="508"/>
          <ac:spMkLst>
            <pc:docMk/>
            <pc:sldMk cId="2350852803" sldId="273"/>
            <ac:spMk id="2" creationId="{AEE157C8-9E59-533C-D646-A897D3D6B76A}"/>
          </ac:spMkLst>
        </pc:spChg>
        <pc:spChg chg="mod">
          <ac:chgData name="Surendra Kc" userId="880eb05b-cc72-4250-920b-6630e35cf82c" providerId="ADAL" clId="{85A1D568-CE48-4A1C-A0CD-BDAAEB9D22A3}" dt="2024-06-10T05:58:39.378" v="507" actId="27636"/>
          <ac:spMkLst>
            <pc:docMk/>
            <pc:sldMk cId="2350852803" sldId="273"/>
            <ac:spMk id="3" creationId="{4DD3DDB8-B1CE-808D-6B0F-4EC038592517}"/>
          </ac:spMkLst>
        </pc:spChg>
      </pc:sldChg>
      <pc:sldChg chg="modSp new mod">
        <pc:chgData name="Surendra Kc" userId="880eb05b-cc72-4250-920b-6630e35cf82c" providerId="ADAL" clId="{85A1D568-CE48-4A1C-A0CD-BDAAEB9D22A3}" dt="2024-06-10T05:59:00.086" v="516"/>
        <pc:sldMkLst>
          <pc:docMk/>
          <pc:sldMk cId="3994403387" sldId="274"/>
        </pc:sldMkLst>
        <pc:spChg chg="mod">
          <ac:chgData name="Surendra Kc" userId="880eb05b-cc72-4250-920b-6630e35cf82c" providerId="ADAL" clId="{85A1D568-CE48-4A1C-A0CD-BDAAEB9D22A3}" dt="2024-06-10T05:59:00.086" v="516"/>
          <ac:spMkLst>
            <pc:docMk/>
            <pc:sldMk cId="3994403387" sldId="274"/>
            <ac:spMk id="2" creationId="{355F7BA9-31C5-FA03-95B2-487703F840F4}"/>
          </ac:spMkLst>
        </pc:spChg>
        <pc:spChg chg="mod">
          <ac:chgData name="Surendra Kc" userId="880eb05b-cc72-4250-920b-6630e35cf82c" providerId="ADAL" clId="{85A1D568-CE48-4A1C-A0CD-BDAAEB9D22A3}" dt="2024-06-10T05:58:59.103" v="515" actId="27636"/>
          <ac:spMkLst>
            <pc:docMk/>
            <pc:sldMk cId="3994403387" sldId="274"/>
            <ac:spMk id="3" creationId="{DB854A56-441D-EF92-D131-24289793479A}"/>
          </ac:spMkLst>
        </pc:spChg>
      </pc:sldChg>
      <pc:sldChg chg="modSp new mod">
        <pc:chgData name="Surendra Kc" userId="880eb05b-cc72-4250-920b-6630e35cf82c" providerId="ADAL" clId="{85A1D568-CE48-4A1C-A0CD-BDAAEB9D22A3}" dt="2024-06-10T05:59:13.014" v="522"/>
        <pc:sldMkLst>
          <pc:docMk/>
          <pc:sldMk cId="343982036" sldId="275"/>
        </pc:sldMkLst>
        <pc:spChg chg="mod">
          <ac:chgData name="Surendra Kc" userId="880eb05b-cc72-4250-920b-6630e35cf82c" providerId="ADAL" clId="{85A1D568-CE48-4A1C-A0CD-BDAAEB9D22A3}" dt="2024-06-10T05:59:13.014" v="522"/>
          <ac:spMkLst>
            <pc:docMk/>
            <pc:sldMk cId="343982036" sldId="275"/>
            <ac:spMk id="2" creationId="{3C0CC8A1-97DE-D5D1-A3A8-3AE22CFBD09F}"/>
          </ac:spMkLst>
        </pc:spChg>
        <pc:spChg chg="mod">
          <ac:chgData name="Surendra Kc" userId="880eb05b-cc72-4250-920b-6630e35cf82c" providerId="ADAL" clId="{85A1D568-CE48-4A1C-A0CD-BDAAEB9D22A3}" dt="2024-06-10T05:59:11.916" v="521" actId="27636"/>
          <ac:spMkLst>
            <pc:docMk/>
            <pc:sldMk cId="343982036" sldId="275"/>
            <ac:spMk id="3" creationId="{5797E6BE-FFB2-C9DE-61F3-4868E99A72AD}"/>
          </ac:spMkLst>
        </pc:spChg>
      </pc:sldChg>
      <pc:sldChg chg="modSp new mod">
        <pc:chgData name="Surendra Kc" userId="880eb05b-cc72-4250-920b-6630e35cf82c" providerId="ADAL" clId="{85A1D568-CE48-4A1C-A0CD-BDAAEB9D22A3}" dt="2024-06-10T05:59:29.244" v="528"/>
        <pc:sldMkLst>
          <pc:docMk/>
          <pc:sldMk cId="1890243586" sldId="276"/>
        </pc:sldMkLst>
        <pc:spChg chg="mod">
          <ac:chgData name="Surendra Kc" userId="880eb05b-cc72-4250-920b-6630e35cf82c" providerId="ADAL" clId="{85A1D568-CE48-4A1C-A0CD-BDAAEB9D22A3}" dt="2024-06-10T05:59:29.244" v="528"/>
          <ac:spMkLst>
            <pc:docMk/>
            <pc:sldMk cId="1890243586" sldId="276"/>
            <ac:spMk id="2" creationId="{F026A21E-8F8E-44D6-1F78-5A3A9BF099B5}"/>
          </ac:spMkLst>
        </pc:spChg>
        <pc:spChg chg="mod">
          <ac:chgData name="Surendra Kc" userId="880eb05b-cc72-4250-920b-6630e35cf82c" providerId="ADAL" clId="{85A1D568-CE48-4A1C-A0CD-BDAAEB9D22A3}" dt="2024-06-10T05:59:28.119" v="527" actId="27636"/>
          <ac:spMkLst>
            <pc:docMk/>
            <pc:sldMk cId="1890243586" sldId="276"/>
            <ac:spMk id="3" creationId="{C468DA1F-D686-AA25-C2DA-5A2679A9B028}"/>
          </ac:spMkLst>
        </pc:spChg>
      </pc:sldChg>
      <pc:sldChg chg="modSp new mod">
        <pc:chgData name="Surendra Kc" userId="880eb05b-cc72-4250-920b-6630e35cf82c" providerId="ADAL" clId="{85A1D568-CE48-4A1C-A0CD-BDAAEB9D22A3}" dt="2024-06-10T06:00:29.709" v="548" actId="20577"/>
        <pc:sldMkLst>
          <pc:docMk/>
          <pc:sldMk cId="2342748320" sldId="277"/>
        </pc:sldMkLst>
        <pc:spChg chg="mod">
          <ac:chgData name="Surendra Kc" userId="880eb05b-cc72-4250-920b-6630e35cf82c" providerId="ADAL" clId="{85A1D568-CE48-4A1C-A0CD-BDAAEB9D22A3}" dt="2024-06-10T06:00:24" v="546" actId="20577"/>
          <ac:spMkLst>
            <pc:docMk/>
            <pc:sldMk cId="2342748320" sldId="277"/>
            <ac:spMk id="2" creationId="{255C2489-06A7-E097-B1A3-02E76E2A89BA}"/>
          </ac:spMkLst>
        </pc:spChg>
        <pc:spChg chg="mod">
          <ac:chgData name="Surendra Kc" userId="880eb05b-cc72-4250-920b-6630e35cf82c" providerId="ADAL" clId="{85A1D568-CE48-4A1C-A0CD-BDAAEB9D22A3}" dt="2024-06-10T06:00:29.709" v="548" actId="20577"/>
          <ac:spMkLst>
            <pc:docMk/>
            <pc:sldMk cId="2342748320" sldId="277"/>
            <ac:spMk id="3" creationId="{8D6A3F64-77DD-D6A6-84B3-C694DF124078}"/>
          </ac:spMkLst>
        </pc:spChg>
      </pc:sldChg>
      <pc:sldChg chg="addSp delSp modSp new mod setBg">
        <pc:chgData name="Surendra Kc" userId="880eb05b-cc72-4250-920b-6630e35cf82c" providerId="ADAL" clId="{85A1D568-CE48-4A1C-A0CD-BDAAEB9D22A3}" dt="2024-06-10T06:01:19.285" v="568" actId="26606"/>
        <pc:sldMkLst>
          <pc:docMk/>
          <pc:sldMk cId="1231651866" sldId="278"/>
        </pc:sldMkLst>
        <pc:spChg chg="mod">
          <ac:chgData name="Surendra Kc" userId="880eb05b-cc72-4250-920b-6630e35cf82c" providerId="ADAL" clId="{85A1D568-CE48-4A1C-A0CD-BDAAEB9D22A3}" dt="2024-06-10T06:01:19.285" v="568" actId="26606"/>
          <ac:spMkLst>
            <pc:docMk/>
            <pc:sldMk cId="1231651866" sldId="278"/>
            <ac:spMk id="2" creationId="{94869DC4-C2C2-7F95-2AA6-086D0D8EFB6B}"/>
          </ac:spMkLst>
        </pc:spChg>
        <pc:spChg chg="del">
          <ac:chgData name="Surendra Kc" userId="880eb05b-cc72-4250-920b-6630e35cf82c" providerId="ADAL" clId="{85A1D568-CE48-4A1C-A0CD-BDAAEB9D22A3}" dt="2024-06-10T06:01:19.285" v="568" actId="26606"/>
          <ac:spMkLst>
            <pc:docMk/>
            <pc:sldMk cId="1231651866" sldId="278"/>
            <ac:spMk id="3" creationId="{4A0F4A25-534F-28D5-6CD6-9F77006835E4}"/>
          </ac:spMkLst>
        </pc:spChg>
        <pc:spChg chg="add">
          <ac:chgData name="Surendra Kc" userId="880eb05b-cc72-4250-920b-6630e35cf82c" providerId="ADAL" clId="{85A1D568-CE48-4A1C-A0CD-BDAAEB9D22A3}" dt="2024-06-10T06:01:19.285" v="568" actId="26606"/>
          <ac:spMkLst>
            <pc:docMk/>
            <pc:sldMk cId="1231651866" sldId="278"/>
            <ac:spMk id="10" creationId="{D4771268-CB57-404A-9271-370EB28F6090}"/>
          </ac:spMkLst>
        </pc:spChg>
        <pc:picChg chg="add mod">
          <ac:chgData name="Surendra Kc" userId="880eb05b-cc72-4250-920b-6630e35cf82c" providerId="ADAL" clId="{85A1D568-CE48-4A1C-A0CD-BDAAEB9D22A3}" dt="2024-06-10T06:01:19.285" v="568" actId="26606"/>
          <ac:picMkLst>
            <pc:docMk/>
            <pc:sldMk cId="1231651866" sldId="278"/>
            <ac:picMk id="5" creationId="{22461060-E55A-72C1-FCE3-B0F02A46D856}"/>
          </ac:picMkLst>
        </pc:picChg>
      </pc:sldChg>
      <pc:sldChg chg="modSp new mod">
        <pc:chgData name="Surendra Kc" userId="880eb05b-cc72-4250-920b-6630e35cf82c" providerId="ADAL" clId="{85A1D568-CE48-4A1C-A0CD-BDAAEB9D22A3}" dt="2024-06-10T06:02:07.931" v="589" actId="27636"/>
        <pc:sldMkLst>
          <pc:docMk/>
          <pc:sldMk cId="3758185303" sldId="279"/>
        </pc:sldMkLst>
        <pc:spChg chg="mod">
          <ac:chgData name="Surendra Kc" userId="880eb05b-cc72-4250-920b-6630e35cf82c" providerId="ADAL" clId="{85A1D568-CE48-4A1C-A0CD-BDAAEB9D22A3}" dt="2024-06-10T06:02:06.494" v="587" actId="20577"/>
          <ac:spMkLst>
            <pc:docMk/>
            <pc:sldMk cId="3758185303" sldId="279"/>
            <ac:spMk id="2" creationId="{AA1B59B0-4B9F-D353-9733-164C7190E0D8}"/>
          </ac:spMkLst>
        </pc:spChg>
        <pc:spChg chg="mod">
          <ac:chgData name="Surendra Kc" userId="880eb05b-cc72-4250-920b-6630e35cf82c" providerId="ADAL" clId="{85A1D568-CE48-4A1C-A0CD-BDAAEB9D22A3}" dt="2024-06-10T06:02:07.931" v="589" actId="27636"/>
          <ac:spMkLst>
            <pc:docMk/>
            <pc:sldMk cId="3758185303" sldId="279"/>
            <ac:spMk id="3" creationId="{073192A9-B14E-7D65-F73D-32012E0B85A2}"/>
          </ac:spMkLst>
        </pc:spChg>
      </pc:sldChg>
      <pc:sldChg chg="modSp new mod">
        <pc:chgData name="Surendra Kc" userId="880eb05b-cc72-4250-920b-6630e35cf82c" providerId="ADAL" clId="{85A1D568-CE48-4A1C-A0CD-BDAAEB9D22A3}" dt="2024-06-10T06:04:18.369" v="627" actId="27636"/>
        <pc:sldMkLst>
          <pc:docMk/>
          <pc:sldMk cId="3648812418" sldId="280"/>
        </pc:sldMkLst>
        <pc:spChg chg="mod">
          <ac:chgData name="Surendra Kc" userId="880eb05b-cc72-4250-920b-6630e35cf82c" providerId="ADAL" clId="{85A1D568-CE48-4A1C-A0CD-BDAAEB9D22A3}" dt="2024-06-10T06:03:18.599" v="622" actId="20577"/>
          <ac:spMkLst>
            <pc:docMk/>
            <pc:sldMk cId="3648812418" sldId="280"/>
            <ac:spMk id="2" creationId="{D2913B5F-6E8A-7AB7-473E-8B5011E47364}"/>
          </ac:spMkLst>
        </pc:spChg>
        <pc:spChg chg="mod">
          <ac:chgData name="Surendra Kc" userId="880eb05b-cc72-4250-920b-6630e35cf82c" providerId="ADAL" clId="{85A1D568-CE48-4A1C-A0CD-BDAAEB9D22A3}" dt="2024-06-10T06:04:18.369" v="627" actId="27636"/>
          <ac:spMkLst>
            <pc:docMk/>
            <pc:sldMk cId="3648812418" sldId="280"/>
            <ac:spMk id="3" creationId="{2039F160-B78C-2903-3DB1-FCBAD5021372}"/>
          </ac:spMkLst>
        </pc:spChg>
      </pc:sldChg>
      <pc:sldChg chg="modSp new mod">
        <pc:chgData name="Surendra Kc" userId="880eb05b-cc72-4250-920b-6630e35cf82c" providerId="ADAL" clId="{85A1D568-CE48-4A1C-A0CD-BDAAEB9D22A3}" dt="2024-06-10T06:04:29.050" v="657" actId="20577"/>
        <pc:sldMkLst>
          <pc:docMk/>
          <pc:sldMk cId="3373145734" sldId="281"/>
        </pc:sldMkLst>
        <pc:spChg chg="mod">
          <ac:chgData name="Surendra Kc" userId="880eb05b-cc72-4250-920b-6630e35cf82c" providerId="ADAL" clId="{85A1D568-CE48-4A1C-A0CD-BDAAEB9D22A3}" dt="2024-06-10T06:04:29.050" v="657" actId="20577"/>
          <ac:spMkLst>
            <pc:docMk/>
            <pc:sldMk cId="3373145734" sldId="281"/>
            <ac:spMk id="2" creationId="{1A443D6D-8189-5747-CB32-E76439866F48}"/>
          </ac:spMkLst>
        </pc:spChg>
        <pc:spChg chg="mod">
          <ac:chgData name="Surendra Kc" userId="880eb05b-cc72-4250-920b-6630e35cf82c" providerId="ADAL" clId="{85A1D568-CE48-4A1C-A0CD-BDAAEB9D22A3}" dt="2024-06-10T06:04:21.516" v="630" actId="27636"/>
          <ac:spMkLst>
            <pc:docMk/>
            <pc:sldMk cId="3373145734" sldId="281"/>
            <ac:spMk id="3" creationId="{363CFECD-20E2-C7AA-CCF0-C61380D6FD08}"/>
          </ac:spMkLst>
        </pc:spChg>
      </pc:sldChg>
      <pc:sldChg chg="addSp delSp modSp new mod setBg">
        <pc:chgData name="Surendra Kc" userId="880eb05b-cc72-4250-920b-6630e35cf82c" providerId="ADAL" clId="{85A1D568-CE48-4A1C-A0CD-BDAAEB9D22A3}" dt="2024-06-10T06:04:49.707" v="660" actId="26606"/>
        <pc:sldMkLst>
          <pc:docMk/>
          <pc:sldMk cId="271258487" sldId="282"/>
        </pc:sldMkLst>
        <pc:spChg chg="del">
          <ac:chgData name="Surendra Kc" userId="880eb05b-cc72-4250-920b-6630e35cf82c" providerId="ADAL" clId="{85A1D568-CE48-4A1C-A0CD-BDAAEB9D22A3}" dt="2024-06-10T06:04:49.707" v="660" actId="26606"/>
          <ac:spMkLst>
            <pc:docMk/>
            <pc:sldMk cId="271258487" sldId="282"/>
            <ac:spMk id="2" creationId="{40AE4852-0021-F5F3-5941-8F0FE02F8574}"/>
          </ac:spMkLst>
        </pc:spChg>
        <pc:spChg chg="del">
          <ac:chgData name="Surendra Kc" userId="880eb05b-cc72-4250-920b-6630e35cf82c" providerId="ADAL" clId="{85A1D568-CE48-4A1C-A0CD-BDAAEB9D22A3}" dt="2024-06-10T06:04:49.707" v="660" actId="26606"/>
          <ac:spMkLst>
            <pc:docMk/>
            <pc:sldMk cId="271258487" sldId="282"/>
            <ac:spMk id="3" creationId="{07D1C7DE-1009-F84F-8EFD-478D3DF3B1C9}"/>
          </ac:spMkLst>
        </pc:spChg>
        <pc:picChg chg="add mod">
          <ac:chgData name="Surendra Kc" userId="880eb05b-cc72-4250-920b-6630e35cf82c" providerId="ADAL" clId="{85A1D568-CE48-4A1C-A0CD-BDAAEB9D22A3}" dt="2024-06-10T06:04:49.707" v="660" actId="26606"/>
          <ac:picMkLst>
            <pc:docMk/>
            <pc:sldMk cId="271258487" sldId="282"/>
            <ac:picMk id="5" creationId="{A855A5B7-F501-5BB9-6040-B6B4C61011D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C77B8-CDD1-83B6-1C89-AC93BA6434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2D392B-90FC-A0E8-BE1A-3FC004BDFA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63659B-2683-DA70-5D1E-573A60BC3408}"/>
              </a:ext>
            </a:extLst>
          </p:cNvPr>
          <p:cNvSpPr>
            <a:spLocks noGrp="1"/>
          </p:cNvSpPr>
          <p:nvPr>
            <p:ph type="dt" sz="half" idx="10"/>
          </p:nvPr>
        </p:nvSpPr>
        <p:spPr/>
        <p:txBody>
          <a:bodyPr/>
          <a:lstStyle/>
          <a:p>
            <a:fld id="{72D6F7A3-3A96-4737-B4FE-3DED198C4AAF}" type="datetimeFigureOut">
              <a:rPr lang="en-US" smtClean="0"/>
              <a:t>6/13/2024</a:t>
            </a:fld>
            <a:endParaRPr lang="en-US"/>
          </a:p>
        </p:txBody>
      </p:sp>
      <p:sp>
        <p:nvSpPr>
          <p:cNvPr id="5" name="Footer Placeholder 4">
            <a:extLst>
              <a:ext uri="{FF2B5EF4-FFF2-40B4-BE49-F238E27FC236}">
                <a16:creationId xmlns:a16="http://schemas.microsoft.com/office/drawing/2014/main" id="{4C9B0B52-2AA5-799F-550F-41B7D282FB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1EF935-66CE-9B54-2859-55BC9E3494DE}"/>
              </a:ext>
            </a:extLst>
          </p:cNvPr>
          <p:cNvSpPr>
            <a:spLocks noGrp="1"/>
          </p:cNvSpPr>
          <p:nvPr>
            <p:ph type="sldNum" sz="quarter" idx="12"/>
          </p:nvPr>
        </p:nvSpPr>
        <p:spPr/>
        <p:txBody>
          <a:bodyPr/>
          <a:lstStyle/>
          <a:p>
            <a:fld id="{18D69260-EE3B-4406-9574-D384E8CC0EED}" type="slidenum">
              <a:rPr lang="en-US" smtClean="0"/>
              <a:t>‹#›</a:t>
            </a:fld>
            <a:endParaRPr lang="en-US"/>
          </a:p>
        </p:txBody>
      </p:sp>
    </p:spTree>
    <p:extLst>
      <p:ext uri="{BB962C8B-B14F-4D97-AF65-F5344CB8AC3E}">
        <p14:creationId xmlns:p14="http://schemas.microsoft.com/office/powerpoint/2010/main" val="1151468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E2AE0-3D5E-533F-40D2-0DAB26CD2B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6E7992-19F2-E1BB-E4F8-EA81052413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4C2D13-DE61-C137-3A93-AED521D127DD}"/>
              </a:ext>
            </a:extLst>
          </p:cNvPr>
          <p:cNvSpPr>
            <a:spLocks noGrp="1"/>
          </p:cNvSpPr>
          <p:nvPr>
            <p:ph type="dt" sz="half" idx="10"/>
          </p:nvPr>
        </p:nvSpPr>
        <p:spPr/>
        <p:txBody>
          <a:bodyPr/>
          <a:lstStyle/>
          <a:p>
            <a:fld id="{72D6F7A3-3A96-4737-B4FE-3DED198C4AAF}" type="datetimeFigureOut">
              <a:rPr lang="en-US" smtClean="0"/>
              <a:t>6/13/2024</a:t>
            </a:fld>
            <a:endParaRPr lang="en-US"/>
          </a:p>
        </p:txBody>
      </p:sp>
      <p:sp>
        <p:nvSpPr>
          <p:cNvPr id="5" name="Footer Placeholder 4">
            <a:extLst>
              <a:ext uri="{FF2B5EF4-FFF2-40B4-BE49-F238E27FC236}">
                <a16:creationId xmlns:a16="http://schemas.microsoft.com/office/drawing/2014/main" id="{6EE89FF7-AAFC-6C55-2DA9-DE6B3B4CBE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7C3BE7-3F9E-C271-4579-8CB814DEC737}"/>
              </a:ext>
            </a:extLst>
          </p:cNvPr>
          <p:cNvSpPr>
            <a:spLocks noGrp="1"/>
          </p:cNvSpPr>
          <p:nvPr>
            <p:ph type="sldNum" sz="quarter" idx="12"/>
          </p:nvPr>
        </p:nvSpPr>
        <p:spPr/>
        <p:txBody>
          <a:bodyPr/>
          <a:lstStyle/>
          <a:p>
            <a:fld id="{18D69260-EE3B-4406-9574-D384E8CC0EED}" type="slidenum">
              <a:rPr lang="en-US" smtClean="0"/>
              <a:t>‹#›</a:t>
            </a:fld>
            <a:endParaRPr lang="en-US"/>
          </a:p>
        </p:txBody>
      </p:sp>
    </p:spTree>
    <p:extLst>
      <p:ext uri="{BB962C8B-B14F-4D97-AF65-F5344CB8AC3E}">
        <p14:creationId xmlns:p14="http://schemas.microsoft.com/office/powerpoint/2010/main" val="337145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6EF317-1CE4-3E61-173C-0DFDCF96B8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91E705-11FF-ADFD-6610-74D74D7034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218974-2F9C-0FCE-E1A2-6A1A59097865}"/>
              </a:ext>
            </a:extLst>
          </p:cNvPr>
          <p:cNvSpPr>
            <a:spLocks noGrp="1"/>
          </p:cNvSpPr>
          <p:nvPr>
            <p:ph type="dt" sz="half" idx="10"/>
          </p:nvPr>
        </p:nvSpPr>
        <p:spPr/>
        <p:txBody>
          <a:bodyPr/>
          <a:lstStyle/>
          <a:p>
            <a:fld id="{72D6F7A3-3A96-4737-B4FE-3DED198C4AAF}" type="datetimeFigureOut">
              <a:rPr lang="en-US" smtClean="0"/>
              <a:t>6/13/2024</a:t>
            </a:fld>
            <a:endParaRPr lang="en-US"/>
          </a:p>
        </p:txBody>
      </p:sp>
      <p:sp>
        <p:nvSpPr>
          <p:cNvPr id="5" name="Footer Placeholder 4">
            <a:extLst>
              <a:ext uri="{FF2B5EF4-FFF2-40B4-BE49-F238E27FC236}">
                <a16:creationId xmlns:a16="http://schemas.microsoft.com/office/drawing/2014/main" id="{FFA3A867-D6CD-112E-DC4D-D35AF6526C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CC4155-C703-D809-F854-F633BFAAFF8A}"/>
              </a:ext>
            </a:extLst>
          </p:cNvPr>
          <p:cNvSpPr>
            <a:spLocks noGrp="1"/>
          </p:cNvSpPr>
          <p:nvPr>
            <p:ph type="sldNum" sz="quarter" idx="12"/>
          </p:nvPr>
        </p:nvSpPr>
        <p:spPr/>
        <p:txBody>
          <a:bodyPr/>
          <a:lstStyle/>
          <a:p>
            <a:fld id="{18D69260-EE3B-4406-9574-D384E8CC0EED}" type="slidenum">
              <a:rPr lang="en-US" smtClean="0"/>
              <a:t>‹#›</a:t>
            </a:fld>
            <a:endParaRPr lang="en-US"/>
          </a:p>
        </p:txBody>
      </p:sp>
    </p:spTree>
    <p:extLst>
      <p:ext uri="{BB962C8B-B14F-4D97-AF65-F5344CB8AC3E}">
        <p14:creationId xmlns:p14="http://schemas.microsoft.com/office/powerpoint/2010/main" val="1498103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475D-773C-96B8-9C88-4509D76136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E6AD00-D9AD-A915-9A66-D3C94A57D6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97FA98-6313-85F8-F9DF-C461FC00AC87}"/>
              </a:ext>
            </a:extLst>
          </p:cNvPr>
          <p:cNvSpPr>
            <a:spLocks noGrp="1"/>
          </p:cNvSpPr>
          <p:nvPr>
            <p:ph type="dt" sz="half" idx="10"/>
          </p:nvPr>
        </p:nvSpPr>
        <p:spPr/>
        <p:txBody>
          <a:bodyPr/>
          <a:lstStyle/>
          <a:p>
            <a:fld id="{72D6F7A3-3A96-4737-B4FE-3DED198C4AAF}" type="datetimeFigureOut">
              <a:rPr lang="en-US" smtClean="0"/>
              <a:t>6/13/2024</a:t>
            </a:fld>
            <a:endParaRPr lang="en-US"/>
          </a:p>
        </p:txBody>
      </p:sp>
      <p:sp>
        <p:nvSpPr>
          <p:cNvPr id="5" name="Footer Placeholder 4">
            <a:extLst>
              <a:ext uri="{FF2B5EF4-FFF2-40B4-BE49-F238E27FC236}">
                <a16:creationId xmlns:a16="http://schemas.microsoft.com/office/drawing/2014/main" id="{EBB996E1-521E-411B-5E37-FCAA470D10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B65C30-9507-D216-33AF-F59990C083BB}"/>
              </a:ext>
            </a:extLst>
          </p:cNvPr>
          <p:cNvSpPr>
            <a:spLocks noGrp="1"/>
          </p:cNvSpPr>
          <p:nvPr>
            <p:ph type="sldNum" sz="quarter" idx="12"/>
          </p:nvPr>
        </p:nvSpPr>
        <p:spPr/>
        <p:txBody>
          <a:bodyPr/>
          <a:lstStyle/>
          <a:p>
            <a:fld id="{18D69260-EE3B-4406-9574-D384E8CC0EED}" type="slidenum">
              <a:rPr lang="en-US" smtClean="0"/>
              <a:t>‹#›</a:t>
            </a:fld>
            <a:endParaRPr lang="en-US"/>
          </a:p>
        </p:txBody>
      </p:sp>
    </p:spTree>
    <p:extLst>
      <p:ext uri="{BB962C8B-B14F-4D97-AF65-F5344CB8AC3E}">
        <p14:creationId xmlns:p14="http://schemas.microsoft.com/office/powerpoint/2010/main" val="1758340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8BFF-4F5E-4193-A61F-8481C48229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0E6B5F-1B7A-8637-5EDB-8B675AB9231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B7A264-5BA1-1F74-4187-C0E754A523CD}"/>
              </a:ext>
            </a:extLst>
          </p:cNvPr>
          <p:cNvSpPr>
            <a:spLocks noGrp="1"/>
          </p:cNvSpPr>
          <p:nvPr>
            <p:ph type="dt" sz="half" idx="10"/>
          </p:nvPr>
        </p:nvSpPr>
        <p:spPr/>
        <p:txBody>
          <a:bodyPr/>
          <a:lstStyle/>
          <a:p>
            <a:fld id="{72D6F7A3-3A96-4737-B4FE-3DED198C4AAF}" type="datetimeFigureOut">
              <a:rPr lang="en-US" smtClean="0"/>
              <a:t>6/13/2024</a:t>
            </a:fld>
            <a:endParaRPr lang="en-US"/>
          </a:p>
        </p:txBody>
      </p:sp>
      <p:sp>
        <p:nvSpPr>
          <p:cNvPr id="5" name="Footer Placeholder 4">
            <a:extLst>
              <a:ext uri="{FF2B5EF4-FFF2-40B4-BE49-F238E27FC236}">
                <a16:creationId xmlns:a16="http://schemas.microsoft.com/office/drawing/2014/main" id="{73C6B2BF-06D3-CE8A-1C7F-6B0727C15C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5D813B-5B71-BCAB-B087-F7F25F10EDD7}"/>
              </a:ext>
            </a:extLst>
          </p:cNvPr>
          <p:cNvSpPr>
            <a:spLocks noGrp="1"/>
          </p:cNvSpPr>
          <p:nvPr>
            <p:ph type="sldNum" sz="quarter" idx="12"/>
          </p:nvPr>
        </p:nvSpPr>
        <p:spPr/>
        <p:txBody>
          <a:bodyPr/>
          <a:lstStyle/>
          <a:p>
            <a:fld id="{18D69260-EE3B-4406-9574-D384E8CC0EED}" type="slidenum">
              <a:rPr lang="en-US" smtClean="0"/>
              <a:t>‹#›</a:t>
            </a:fld>
            <a:endParaRPr lang="en-US"/>
          </a:p>
        </p:txBody>
      </p:sp>
    </p:spTree>
    <p:extLst>
      <p:ext uri="{BB962C8B-B14F-4D97-AF65-F5344CB8AC3E}">
        <p14:creationId xmlns:p14="http://schemas.microsoft.com/office/powerpoint/2010/main" val="2131373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CFD60-87F7-C6DF-B6E0-C68BCAAFE8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ACCE20-1FB6-2940-9E62-159D112208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971A78-0570-6E3E-3401-13CFAF91CC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7E704C-3DB7-A879-2C4D-7F33F6955773}"/>
              </a:ext>
            </a:extLst>
          </p:cNvPr>
          <p:cNvSpPr>
            <a:spLocks noGrp="1"/>
          </p:cNvSpPr>
          <p:nvPr>
            <p:ph type="dt" sz="half" idx="10"/>
          </p:nvPr>
        </p:nvSpPr>
        <p:spPr/>
        <p:txBody>
          <a:bodyPr/>
          <a:lstStyle/>
          <a:p>
            <a:fld id="{72D6F7A3-3A96-4737-B4FE-3DED198C4AAF}" type="datetimeFigureOut">
              <a:rPr lang="en-US" smtClean="0"/>
              <a:t>6/13/2024</a:t>
            </a:fld>
            <a:endParaRPr lang="en-US"/>
          </a:p>
        </p:txBody>
      </p:sp>
      <p:sp>
        <p:nvSpPr>
          <p:cNvPr id="6" name="Footer Placeholder 5">
            <a:extLst>
              <a:ext uri="{FF2B5EF4-FFF2-40B4-BE49-F238E27FC236}">
                <a16:creationId xmlns:a16="http://schemas.microsoft.com/office/drawing/2014/main" id="{C737C503-89EB-3342-FDF3-31588EC6D1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ABC16-9068-AF32-C112-1A4E403D535B}"/>
              </a:ext>
            </a:extLst>
          </p:cNvPr>
          <p:cNvSpPr>
            <a:spLocks noGrp="1"/>
          </p:cNvSpPr>
          <p:nvPr>
            <p:ph type="sldNum" sz="quarter" idx="12"/>
          </p:nvPr>
        </p:nvSpPr>
        <p:spPr/>
        <p:txBody>
          <a:bodyPr/>
          <a:lstStyle/>
          <a:p>
            <a:fld id="{18D69260-EE3B-4406-9574-D384E8CC0EED}" type="slidenum">
              <a:rPr lang="en-US" smtClean="0"/>
              <a:t>‹#›</a:t>
            </a:fld>
            <a:endParaRPr lang="en-US"/>
          </a:p>
        </p:txBody>
      </p:sp>
    </p:spTree>
    <p:extLst>
      <p:ext uri="{BB962C8B-B14F-4D97-AF65-F5344CB8AC3E}">
        <p14:creationId xmlns:p14="http://schemas.microsoft.com/office/powerpoint/2010/main" val="1774797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AE4DB-4BCA-E3A7-78C1-B36DA43EC8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8EBF99-8516-0E35-42AA-30E0AB8382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D1E685-159D-BA85-4351-8FA069414D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D028B5-754C-67AB-45BE-D2846096E5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2CA71C-0843-0147-AE0D-AE196E9649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B5D263-EE3E-E68F-F621-1033622B74EB}"/>
              </a:ext>
            </a:extLst>
          </p:cNvPr>
          <p:cNvSpPr>
            <a:spLocks noGrp="1"/>
          </p:cNvSpPr>
          <p:nvPr>
            <p:ph type="dt" sz="half" idx="10"/>
          </p:nvPr>
        </p:nvSpPr>
        <p:spPr/>
        <p:txBody>
          <a:bodyPr/>
          <a:lstStyle/>
          <a:p>
            <a:fld id="{72D6F7A3-3A96-4737-B4FE-3DED198C4AAF}" type="datetimeFigureOut">
              <a:rPr lang="en-US" smtClean="0"/>
              <a:t>6/13/2024</a:t>
            </a:fld>
            <a:endParaRPr lang="en-US"/>
          </a:p>
        </p:txBody>
      </p:sp>
      <p:sp>
        <p:nvSpPr>
          <p:cNvPr id="8" name="Footer Placeholder 7">
            <a:extLst>
              <a:ext uri="{FF2B5EF4-FFF2-40B4-BE49-F238E27FC236}">
                <a16:creationId xmlns:a16="http://schemas.microsoft.com/office/drawing/2014/main" id="{4E04A575-4757-03D9-41E6-B0D3E60A9F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5B5BDC-E44B-7DEB-D07C-C7CC7AF82E79}"/>
              </a:ext>
            </a:extLst>
          </p:cNvPr>
          <p:cNvSpPr>
            <a:spLocks noGrp="1"/>
          </p:cNvSpPr>
          <p:nvPr>
            <p:ph type="sldNum" sz="quarter" idx="12"/>
          </p:nvPr>
        </p:nvSpPr>
        <p:spPr/>
        <p:txBody>
          <a:bodyPr/>
          <a:lstStyle/>
          <a:p>
            <a:fld id="{18D69260-EE3B-4406-9574-D384E8CC0EED}" type="slidenum">
              <a:rPr lang="en-US" smtClean="0"/>
              <a:t>‹#›</a:t>
            </a:fld>
            <a:endParaRPr lang="en-US"/>
          </a:p>
        </p:txBody>
      </p:sp>
    </p:spTree>
    <p:extLst>
      <p:ext uri="{BB962C8B-B14F-4D97-AF65-F5344CB8AC3E}">
        <p14:creationId xmlns:p14="http://schemas.microsoft.com/office/powerpoint/2010/main" val="4022659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FF533-DDE3-4F06-EF55-776BDD3824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7A80BF-D18E-5685-3BDD-67656B871DA7}"/>
              </a:ext>
            </a:extLst>
          </p:cNvPr>
          <p:cNvSpPr>
            <a:spLocks noGrp="1"/>
          </p:cNvSpPr>
          <p:nvPr>
            <p:ph type="dt" sz="half" idx="10"/>
          </p:nvPr>
        </p:nvSpPr>
        <p:spPr/>
        <p:txBody>
          <a:bodyPr/>
          <a:lstStyle/>
          <a:p>
            <a:fld id="{72D6F7A3-3A96-4737-B4FE-3DED198C4AAF}" type="datetimeFigureOut">
              <a:rPr lang="en-US" smtClean="0"/>
              <a:t>6/13/2024</a:t>
            </a:fld>
            <a:endParaRPr lang="en-US"/>
          </a:p>
        </p:txBody>
      </p:sp>
      <p:sp>
        <p:nvSpPr>
          <p:cNvPr id="4" name="Footer Placeholder 3">
            <a:extLst>
              <a:ext uri="{FF2B5EF4-FFF2-40B4-BE49-F238E27FC236}">
                <a16:creationId xmlns:a16="http://schemas.microsoft.com/office/drawing/2014/main" id="{C0177617-693A-B77E-156E-0E84B591CE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C75993-690E-40B2-E266-4EF7364C8829}"/>
              </a:ext>
            </a:extLst>
          </p:cNvPr>
          <p:cNvSpPr>
            <a:spLocks noGrp="1"/>
          </p:cNvSpPr>
          <p:nvPr>
            <p:ph type="sldNum" sz="quarter" idx="12"/>
          </p:nvPr>
        </p:nvSpPr>
        <p:spPr/>
        <p:txBody>
          <a:bodyPr/>
          <a:lstStyle/>
          <a:p>
            <a:fld id="{18D69260-EE3B-4406-9574-D384E8CC0EED}" type="slidenum">
              <a:rPr lang="en-US" smtClean="0"/>
              <a:t>‹#›</a:t>
            </a:fld>
            <a:endParaRPr lang="en-US"/>
          </a:p>
        </p:txBody>
      </p:sp>
    </p:spTree>
    <p:extLst>
      <p:ext uri="{BB962C8B-B14F-4D97-AF65-F5344CB8AC3E}">
        <p14:creationId xmlns:p14="http://schemas.microsoft.com/office/powerpoint/2010/main" val="3364347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EC4D8D-FF4E-E318-8711-59EBA71B4999}"/>
              </a:ext>
            </a:extLst>
          </p:cNvPr>
          <p:cNvSpPr>
            <a:spLocks noGrp="1"/>
          </p:cNvSpPr>
          <p:nvPr>
            <p:ph type="dt" sz="half" idx="10"/>
          </p:nvPr>
        </p:nvSpPr>
        <p:spPr/>
        <p:txBody>
          <a:bodyPr/>
          <a:lstStyle/>
          <a:p>
            <a:fld id="{72D6F7A3-3A96-4737-B4FE-3DED198C4AAF}" type="datetimeFigureOut">
              <a:rPr lang="en-US" smtClean="0"/>
              <a:t>6/13/2024</a:t>
            </a:fld>
            <a:endParaRPr lang="en-US"/>
          </a:p>
        </p:txBody>
      </p:sp>
      <p:sp>
        <p:nvSpPr>
          <p:cNvPr id="3" name="Footer Placeholder 2">
            <a:extLst>
              <a:ext uri="{FF2B5EF4-FFF2-40B4-BE49-F238E27FC236}">
                <a16:creationId xmlns:a16="http://schemas.microsoft.com/office/drawing/2014/main" id="{E7967D03-86B0-0114-1BCD-C72F0EFAD3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2D913B-CAE9-0F22-5556-C232048DFF55}"/>
              </a:ext>
            </a:extLst>
          </p:cNvPr>
          <p:cNvSpPr>
            <a:spLocks noGrp="1"/>
          </p:cNvSpPr>
          <p:nvPr>
            <p:ph type="sldNum" sz="quarter" idx="12"/>
          </p:nvPr>
        </p:nvSpPr>
        <p:spPr/>
        <p:txBody>
          <a:bodyPr/>
          <a:lstStyle/>
          <a:p>
            <a:fld id="{18D69260-EE3B-4406-9574-D384E8CC0EED}" type="slidenum">
              <a:rPr lang="en-US" smtClean="0"/>
              <a:t>‹#›</a:t>
            </a:fld>
            <a:endParaRPr lang="en-US"/>
          </a:p>
        </p:txBody>
      </p:sp>
    </p:spTree>
    <p:extLst>
      <p:ext uri="{BB962C8B-B14F-4D97-AF65-F5344CB8AC3E}">
        <p14:creationId xmlns:p14="http://schemas.microsoft.com/office/powerpoint/2010/main" val="3507633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33115-9A00-14BF-03FA-C2F7314146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A4A6EB-3D6B-048F-4A61-D9F9E45A2C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7F3C7F-28BB-9870-6D52-3E800DC8A8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06452D-52B5-5B9A-485F-139889640566}"/>
              </a:ext>
            </a:extLst>
          </p:cNvPr>
          <p:cNvSpPr>
            <a:spLocks noGrp="1"/>
          </p:cNvSpPr>
          <p:nvPr>
            <p:ph type="dt" sz="half" idx="10"/>
          </p:nvPr>
        </p:nvSpPr>
        <p:spPr/>
        <p:txBody>
          <a:bodyPr/>
          <a:lstStyle/>
          <a:p>
            <a:fld id="{72D6F7A3-3A96-4737-B4FE-3DED198C4AAF}" type="datetimeFigureOut">
              <a:rPr lang="en-US" smtClean="0"/>
              <a:t>6/13/2024</a:t>
            </a:fld>
            <a:endParaRPr lang="en-US"/>
          </a:p>
        </p:txBody>
      </p:sp>
      <p:sp>
        <p:nvSpPr>
          <p:cNvPr id="6" name="Footer Placeholder 5">
            <a:extLst>
              <a:ext uri="{FF2B5EF4-FFF2-40B4-BE49-F238E27FC236}">
                <a16:creationId xmlns:a16="http://schemas.microsoft.com/office/drawing/2014/main" id="{68DE46E4-BDE5-7A92-36CB-8486567576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A38E3D-33AC-E333-FF9D-85D313435A30}"/>
              </a:ext>
            </a:extLst>
          </p:cNvPr>
          <p:cNvSpPr>
            <a:spLocks noGrp="1"/>
          </p:cNvSpPr>
          <p:nvPr>
            <p:ph type="sldNum" sz="quarter" idx="12"/>
          </p:nvPr>
        </p:nvSpPr>
        <p:spPr/>
        <p:txBody>
          <a:bodyPr/>
          <a:lstStyle/>
          <a:p>
            <a:fld id="{18D69260-EE3B-4406-9574-D384E8CC0EED}" type="slidenum">
              <a:rPr lang="en-US" smtClean="0"/>
              <a:t>‹#›</a:t>
            </a:fld>
            <a:endParaRPr lang="en-US"/>
          </a:p>
        </p:txBody>
      </p:sp>
    </p:spTree>
    <p:extLst>
      <p:ext uri="{BB962C8B-B14F-4D97-AF65-F5344CB8AC3E}">
        <p14:creationId xmlns:p14="http://schemas.microsoft.com/office/powerpoint/2010/main" val="2413220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0B8E-5FA5-568B-B3CA-B7E2BD5850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D92ADB-FC51-8F77-4308-E78EF065E6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F5336D-0265-B105-F5B2-E4A3C4262E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DBDDD1-784D-04D2-AC91-3C01EBA1AFD0}"/>
              </a:ext>
            </a:extLst>
          </p:cNvPr>
          <p:cNvSpPr>
            <a:spLocks noGrp="1"/>
          </p:cNvSpPr>
          <p:nvPr>
            <p:ph type="dt" sz="half" idx="10"/>
          </p:nvPr>
        </p:nvSpPr>
        <p:spPr/>
        <p:txBody>
          <a:bodyPr/>
          <a:lstStyle/>
          <a:p>
            <a:fld id="{72D6F7A3-3A96-4737-B4FE-3DED198C4AAF}" type="datetimeFigureOut">
              <a:rPr lang="en-US" smtClean="0"/>
              <a:t>6/13/2024</a:t>
            </a:fld>
            <a:endParaRPr lang="en-US"/>
          </a:p>
        </p:txBody>
      </p:sp>
      <p:sp>
        <p:nvSpPr>
          <p:cNvPr id="6" name="Footer Placeholder 5">
            <a:extLst>
              <a:ext uri="{FF2B5EF4-FFF2-40B4-BE49-F238E27FC236}">
                <a16:creationId xmlns:a16="http://schemas.microsoft.com/office/drawing/2014/main" id="{8A60E850-3BAE-E463-297B-3992B4D8F1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DC5697-CFFA-E812-490E-C902C758E086}"/>
              </a:ext>
            </a:extLst>
          </p:cNvPr>
          <p:cNvSpPr>
            <a:spLocks noGrp="1"/>
          </p:cNvSpPr>
          <p:nvPr>
            <p:ph type="sldNum" sz="quarter" idx="12"/>
          </p:nvPr>
        </p:nvSpPr>
        <p:spPr/>
        <p:txBody>
          <a:bodyPr/>
          <a:lstStyle/>
          <a:p>
            <a:fld id="{18D69260-EE3B-4406-9574-D384E8CC0EED}" type="slidenum">
              <a:rPr lang="en-US" smtClean="0"/>
              <a:t>‹#›</a:t>
            </a:fld>
            <a:endParaRPr lang="en-US"/>
          </a:p>
        </p:txBody>
      </p:sp>
    </p:spTree>
    <p:extLst>
      <p:ext uri="{BB962C8B-B14F-4D97-AF65-F5344CB8AC3E}">
        <p14:creationId xmlns:p14="http://schemas.microsoft.com/office/powerpoint/2010/main" val="1357524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681C3E-CC3C-6E65-85FC-02108990A4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D9564E-BE1E-E7C8-0BF6-34F8405086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EBA2BF-815C-1728-8E35-5F8CC108EE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2D6F7A3-3A96-4737-B4FE-3DED198C4AAF}" type="datetimeFigureOut">
              <a:rPr lang="en-US" smtClean="0"/>
              <a:t>6/13/2024</a:t>
            </a:fld>
            <a:endParaRPr lang="en-US"/>
          </a:p>
        </p:txBody>
      </p:sp>
      <p:sp>
        <p:nvSpPr>
          <p:cNvPr id="5" name="Footer Placeholder 4">
            <a:extLst>
              <a:ext uri="{FF2B5EF4-FFF2-40B4-BE49-F238E27FC236}">
                <a16:creationId xmlns:a16="http://schemas.microsoft.com/office/drawing/2014/main" id="{ADEC274B-1873-02CC-0A36-91D8DDC62C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E8F62BC-F087-9BAE-B26F-6F36AF25A2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8D69260-EE3B-4406-9574-D384E8CC0EED}" type="slidenum">
              <a:rPr lang="en-US" smtClean="0"/>
              <a:t>‹#›</a:t>
            </a:fld>
            <a:endParaRPr lang="en-US"/>
          </a:p>
        </p:txBody>
      </p:sp>
    </p:spTree>
    <p:extLst>
      <p:ext uri="{BB962C8B-B14F-4D97-AF65-F5344CB8AC3E}">
        <p14:creationId xmlns:p14="http://schemas.microsoft.com/office/powerpoint/2010/main" val="1041033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A5676-6D9E-C400-B7FD-F28EEF7E66E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56D7B6E-431D-1708-1CED-3B5274AF0A8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1625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ED090-0AC9-30D4-1D7C-309CC5EC9CBB}"/>
              </a:ext>
            </a:extLst>
          </p:cNvPr>
          <p:cNvSpPr>
            <a:spLocks noGrp="1"/>
          </p:cNvSpPr>
          <p:nvPr>
            <p:ph type="title"/>
          </p:nvPr>
        </p:nvSpPr>
        <p:spPr/>
        <p:txBody>
          <a:bodyPr/>
          <a:lstStyle/>
          <a:p>
            <a:r>
              <a:rPr lang="en-US" dirty="0"/>
              <a:t>Enterprise Integration - need</a:t>
            </a:r>
          </a:p>
        </p:txBody>
      </p:sp>
      <p:sp>
        <p:nvSpPr>
          <p:cNvPr id="3" name="Content Placeholder 2">
            <a:extLst>
              <a:ext uri="{FF2B5EF4-FFF2-40B4-BE49-F238E27FC236}">
                <a16:creationId xmlns:a16="http://schemas.microsoft.com/office/drawing/2014/main" id="{25D1A69C-77FF-4F54-0567-89EDE359B4F2}"/>
              </a:ext>
            </a:extLst>
          </p:cNvPr>
          <p:cNvSpPr>
            <a:spLocks noGrp="1"/>
          </p:cNvSpPr>
          <p:nvPr>
            <p:ph idx="1"/>
          </p:nvPr>
        </p:nvSpPr>
        <p:spPr/>
        <p:txBody>
          <a:bodyPr>
            <a:normAutofit fontScale="70000" lnSpcReduction="20000"/>
          </a:bodyPr>
          <a:lstStyle/>
          <a:p>
            <a:r>
              <a:rPr lang="en-US" dirty="0"/>
              <a:t>Enterprises consist of multiple departments, systems, and processes that often operate in silos, leading to inefficiencies, data inconsistencies, and barriers to collaboration. </a:t>
            </a:r>
          </a:p>
          <a:p>
            <a:r>
              <a:rPr lang="en-US" dirty="0"/>
              <a:t>Enterprise integration aims to unify these disparate elements into a cohesive and interoperable whole, enabling seamless communication, coordination, and alignment across the organization.</a:t>
            </a:r>
          </a:p>
          <a:p>
            <a:r>
              <a:rPr lang="en-US" b="1" dirty="0"/>
              <a:t>Need for Enterprise Integration:</a:t>
            </a:r>
          </a:p>
          <a:p>
            <a:pPr>
              <a:buFont typeface="+mj-lt"/>
              <a:buAutoNum type="arabicPeriod"/>
            </a:pPr>
            <a:r>
              <a:rPr lang="en-US" b="1" dirty="0"/>
              <a:t>Efficiency and Productivity</a:t>
            </a:r>
            <a:r>
              <a:rPr lang="en-US" dirty="0"/>
              <a:t>:</a:t>
            </a:r>
          </a:p>
          <a:p>
            <a:pPr marL="742950" lvl="1" indent="-285750">
              <a:buFont typeface="+mj-lt"/>
              <a:buAutoNum type="arabicPeriod"/>
            </a:pPr>
            <a:r>
              <a:rPr lang="en-US" dirty="0"/>
              <a:t>Integration streamlines business processes, eliminates duplicate efforts, and reduces manual data entry, leading to improved efficiency and productivity.</a:t>
            </a:r>
          </a:p>
          <a:p>
            <a:pPr>
              <a:buFont typeface="+mj-lt"/>
              <a:buAutoNum type="arabicPeriod"/>
            </a:pPr>
            <a:r>
              <a:rPr lang="en-US" b="1" dirty="0"/>
              <a:t>Data Consistency and Accuracy</a:t>
            </a:r>
            <a:r>
              <a:rPr lang="en-US" dirty="0"/>
              <a:t>:</a:t>
            </a:r>
          </a:p>
          <a:p>
            <a:pPr marL="742950" lvl="1" indent="-285750">
              <a:buFont typeface="+mj-lt"/>
              <a:buAutoNum type="arabicPeriod"/>
            </a:pPr>
            <a:r>
              <a:rPr lang="en-US" dirty="0"/>
              <a:t>Integrating systems ensures that data is consistent and up-to-date across the organization, reducing errors and improving decision-making.</a:t>
            </a:r>
          </a:p>
          <a:p>
            <a:pPr>
              <a:buFont typeface="+mj-lt"/>
              <a:buAutoNum type="arabicPeriod"/>
            </a:pPr>
            <a:r>
              <a:rPr lang="en-US" b="1" dirty="0"/>
              <a:t>Real-time Information Sharing</a:t>
            </a:r>
            <a:r>
              <a:rPr lang="en-US" dirty="0"/>
              <a:t>:</a:t>
            </a:r>
          </a:p>
          <a:p>
            <a:pPr marL="742950" lvl="1" indent="-285750">
              <a:buFont typeface="+mj-lt"/>
              <a:buAutoNum type="arabicPeriod"/>
            </a:pPr>
            <a:r>
              <a:rPr lang="en-US" dirty="0"/>
              <a:t>Integration enables real-time exchange of information between systems, departments, and stakeholders, facilitating faster decision-making and response to changing conditions.</a:t>
            </a:r>
          </a:p>
          <a:p>
            <a:endParaRPr lang="en-US" dirty="0"/>
          </a:p>
        </p:txBody>
      </p:sp>
    </p:spTree>
    <p:extLst>
      <p:ext uri="{BB962C8B-B14F-4D97-AF65-F5344CB8AC3E}">
        <p14:creationId xmlns:p14="http://schemas.microsoft.com/office/powerpoint/2010/main" val="1411570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84E5D-5B7D-53F3-5B45-18F560E8797B}"/>
              </a:ext>
            </a:extLst>
          </p:cNvPr>
          <p:cNvSpPr>
            <a:spLocks noGrp="1"/>
          </p:cNvSpPr>
          <p:nvPr>
            <p:ph type="title"/>
          </p:nvPr>
        </p:nvSpPr>
        <p:spPr/>
        <p:txBody>
          <a:bodyPr/>
          <a:lstStyle/>
          <a:p>
            <a:r>
              <a:rPr lang="en-US" dirty="0"/>
              <a:t>Need for integration</a:t>
            </a:r>
          </a:p>
        </p:txBody>
      </p:sp>
      <p:sp>
        <p:nvSpPr>
          <p:cNvPr id="3" name="Content Placeholder 2">
            <a:extLst>
              <a:ext uri="{FF2B5EF4-FFF2-40B4-BE49-F238E27FC236}">
                <a16:creationId xmlns:a16="http://schemas.microsoft.com/office/drawing/2014/main" id="{A2BC08E3-D2C1-BBCD-B18E-A2C3AA43EC85}"/>
              </a:ext>
            </a:extLst>
          </p:cNvPr>
          <p:cNvSpPr>
            <a:spLocks noGrp="1"/>
          </p:cNvSpPr>
          <p:nvPr>
            <p:ph idx="1"/>
          </p:nvPr>
        </p:nvSpPr>
        <p:spPr/>
        <p:txBody>
          <a:bodyPr>
            <a:normAutofit fontScale="85000" lnSpcReduction="10000"/>
          </a:bodyPr>
          <a:lstStyle/>
          <a:p>
            <a:pPr>
              <a:buFont typeface="+mj-lt"/>
              <a:buAutoNum type="arabicPeriod"/>
            </a:pPr>
            <a:r>
              <a:rPr lang="en-US" b="1" dirty="0"/>
              <a:t>Cost Reduction</a:t>
            </a:r>
            <a:r>
              <a:rPr lang="en-US" dirty="0"/>
              <a:t>:</a:t>
            </a:r>
          </a:p>
          <a:p>
            <a:pPr marL="742950" lvl="1" indent="-285750">
              <a:buFont typeface="+mj-lt"/>
              <a:buAutoNum type="arabicPeriod"/>
            </a:pPr>
            <a:r>
              <a:rPr lang="en-US" dirty="0"/>
              <a:t>By rationalizing systems and eliminating redundant infrastructure, integration can reduce IT costs and operational expenses.</a:t>
            </a:r>
          </a:p>
          <a:p>
            <a:pPr>
              <a:buFont typeface="+mj-lt"/>
              <a:buAutoNum type="arabicPeriod"/>
            </a:pPr>
            <a:r>
              <a:rPr lang="en-US" b="1" dirty="0"/>
              <a:t>Enhanced Customer Experience</a:t>
            </a:r>
            <a:r>
              <a:rPr lang="en-US" dirty="0"/>
              <a:t>:</a:t>
            </a:r>
          </a:p>
          <a:p>
            <a:pPr marL="742950" lvl="1" indent="-285750">
              <a:buFont typeface="+mj-lt"/>
              <a:buAutoNum type="arabicPeriod"/>
            </a:pPr>
            <a:r>
              <a:rPr lang="en-US" dirty="0"/>
              <a:t>Integration enables a holistic view of customer interactions and preferences, allowing organizations to deliver personalized and seamless customer experiences.</a:t>
            </a:r>
          </a:p>
          <a:p>
            <a:pPr>
              <a:buFont typeface="+mj-lt"/>
              <a:buAutoNum type="arabicPeriod"/>
            </a:pPr>
            <a:r>
              <a:rPr lang="en-US" b="1" dirty="0"/>
              <a:t>Agility and Innovation</a:t>
            </a:r>
            <a:r>
              <a:rPr lang="en-US" dirty="0"/>
              <a:t>:</a:t>
            </a:r>
          </a:p>
          <a:p>
            <a:pPr marL="742950" lvl="1" indent="-285750">
              <a:buFont typeface="+mj-lt"/>
              <a:buAutoNum type="arabicPeriod"/>
            </a:pPr>
            <a:r>
              <a:rPr lang="en-US" dirty="0"/>
              <a:t>Integrated systems are more flexible and adaptable, allowing organizations to quickly respond to market changes, customer demands, and competitive threats.</a:t>
            </a:r>
          </a:p>
          <a:p>
            <a:pPr>
              <a:buFont typeface="+mj-lt"/>
              <a:buAutoNum type="arabicPeriod"/>
            </a:pPr>
            <a:r>
              <a:rPr lang="en-US" b="1" dirty="0"/>
              <a:t>Compliance and Risk Management</a:t>
            </a:r>
            <a:r>
              <a:rPr lang="en-US" dirty="0"/>
              <a:t>:</a:t>
            </a:r>
          </a:p>
          <a:p>
            <a:pPr marL="742950" lvl="1" indent="-285750">
              <a:buFont typeface="+mj-lt"/>
              <a:buAutoNum type="arabicPeriod"/>
            </a:pPr>
            <a:r>
              <a:rPr lang="en-US" dirty="0"/>
              <a:t>Integration helps ensure compliance with regulations and industry standards by providing consistent data and audit trails. It also improves risk management by enabling better visibility and control over processes and transactions.</a:t>
            </a:r>
          </a:p>
          <a:p>
            <a:endParaRPr lang="en-US" dirty="0"/>
          </a:p>
        </p:txBody>
      </p:sp>
    </p:spTree>
    <p:extLst>
      <p:ext uri="{BB962C8B-B14F-4D97-AF65-F5344CB8AC3E}">
        <p14:creationId xmlns:p14="http://schemas.microsoft.com/office/powerpoint/2010/main" val="3604546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0134A24-BE13-3074-27F4-585CBB26E9B3}"/>
              </a:ext>
            </a:extLst>
          </p:cNvPr>
          <p:cNvPicPr>
            <a:picLocks noGrp="1" noChangeAspect="1"/>
          </p:cNvPicPr>
          <p:nvPr>
            <p:ph idx="1"/>
          </p:nvPr>
        </p:nvPicPr>
        <p:blipFill>
          <a:blip r:embed="rId2"/>
          <a:stretch>
            <a:fillRect/>
          </a:stretch>
        </p:blipFill>
        <p:spPr>
          <a:xfrm>
            <a:off x="643467" y="1084410"/>
            <a:ext cx="10905066" cy="4689179"/>
          </a:xfrm>
          <a:prstGeom prst="rect">
            <a:avLst/>
          </a:prstGeom>
        </p:spPr>
      </p:pic>
    </p:spTree>
    <p:extLst>
      <p:ext uri="{BB962C8B-B14F-4D97-AF65-F5344CB8AC3E}">
        <p14:creationId xmlns:p14="http://schemas.microsoft.com/office/powerpoint/2010/main" val="1223134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D8F3E-EF12-D4E2-8B54-5DFED20DDBA0}"/>
              </a:ext>
            </a:extLst>
          </p:cNvPr>
          <p:cNvSpPr>
            <a:spLocks noGrp="1"/>
          </p:cNvSpPr>
          <p:nvPr>
            <p:ph type="title"/>
          </p:nvPr>
        </p:nvSpPr>
        <p:spPr/>
        <p:txBody>
          <a:bodyPr/>
          <a:lstStyle/>
          <a:p>
            <a:r>
              <a:rPr lang="en-US" dirty="0"/>
              <a:t>Loose Integration</a:t>
            </a:r>
          </a:p>
        </p:txBody>
      </p:sp>
      <p:sp>
        <p:nvSpPr>
          <p:cNvPr id="3" name="Content Placeholder 2">
            <a:extLst>
              <a:ext uri="{FF2B5EF4-FFF2-40B4-BE49-F238E27FC236}">
                <a16:creationId xmlns:a16="http://schemas.microsoft.com/office/drawing/2014/main" id="{E2BB6F9E-FA53-FAA5-5319-89D36A5090F4}"/>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dirty="0"/>
              <a:t>In loose integration, systems or components are connected in a more flexible and less tightly coupled manner.</a:t>
            </a:r>
          </a:p>
          <a:p>
            <a:pPr>
              <a:buFont typeface="Arial" panose="020B0604020202020204" pitchFamily="34" charset="0"/>
              <a:buChar char="•"/>
            </a:pPr>
            <a:r>
              <a:rPr lang="en-US" dirty="0"/>
              <a:t>Data exchange often occurs through standardized interfaces or protocols, allowing systems to communicate without being directly dependent on each other.</a:t>
            </a:r>
          </a:p>
          <a:p>
            <a:pPr>
              <a:buFont typeface="Arial" panose="020B0604020202020204" pitchFamily="34" charset="0"/>
              <a:buChar char="•"/>
            </a:pPr>
            <a:r>
              <a:rPr lang="en-US" dirty="0"/>
              <a:t>This approach provides greater flexibility and agility but may require additional effort to maintain consistency and synchronization between systems.</a:t>
            </a:r>
          </a:p>
          <a:p>
            <a:r>
              <a:rPr lang="en-US" b="1" dirty="0"/>
              <a:t>Example:</a:t>
            </a:r>
            <a:r>
              <a:rPr lang="en-US" dirty="0"/>
              <a:t> Integration between a CRM system and an email marketing platform. The CRM system exports customer data to the email marketing platform via a standardized CSV file format. While the systems are loosely integrated, changes in one system may require adjustments in the other to ensure data consistency.</a:t>
            </a:r>
          </a:p>
          <a:p>
            <a:endParaRPr lang="en-US" dirty="0"/>
          </a:p>
        </p:txBody>
      </p:sp>
    </p:spTree>
    <p:extLst>
      <p:ext uri="{BB962C8B-B14F-4D97-AF65-F5344CB8AC3E}">
        <p14:creationId xmlns:p14="http://schemas.microsoft.com/office/powerpoint/2010/main" val="2535865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6A084-DF4E-3E9A-AE4F-2FBC95F9269C}"/>
              </a:ext>
            </a:extLst>
          </p:cNvPr>
          <p:cNvSpPr>
            <a:spLocks noGrp="1"/>
          </p:cNvSpPr>
          <p:nvPr>
            <p:ph type="title"/>
          </p:nvPr>
        </p:nvSpPr>
        <p:spPr/>
        <p:txBody>
          <a:bodyPr/>
          <a:lstStyle/>
          <a:p>
            <a:r>
              <a:rPr lang="en-US" dirty="0"/>
              <a:t>Full Integration</a:t>
            </a:r>
          </a:p>
        </p:txBody>
      </p:sp>
      <p:sp>
        <p:nvSpPr>
          <p:cNvPr id="3" name="Content Placeholder 2">
            <a:extLst>
              <a:ext uri="{FF2B5EF4-FFF2-40B4-BE49-F238E27FC236}">
                <a16:creationId xmlns:a16="http://schemas.microsoft.com/office/drawing/2014/main" id="{ED9030B1-AC86-6FE9-AC6B-2B6727395C53}"/>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dirty="0"/>
              <a:t>In full integration, systems or components are tightly coupled and share data and functionality seamlessly.</a:t>
            </a:r>
          </a:p>
          <a:p>
            <a:pPr>
              <a:buFont typeface="Arial" panose="020B0604020202020204" pitchFamily="34" charset="0"/>
              <a:buChar char="•"/>
            </a:pPr>
            <a:r>
              <a:rPr lang="en-US" dirty="0"/>
              <a:t>Integration is achieved through direct connections, APIs, or shared databases, enabling real-time data exchange and synchronization.</a:t>
            </a:r>
          </a:p>
          <a:p>
            <a:pPr>
              <a:buFont typeface="Arial" panose="020B0604020202020204" pitchFamily="34" charset="0"/>
              <a:buChar char="•"/>
            </a:pPr>
            <a:r>
              <a:rPr lang="en-US" dirty="0"/>
              <a:t>This approach offers higher levels of automation, efficiency, and consistency but may require more upfront investment and effort to implement and maintain.</a:t>
            </a:r>
          </a:p>
          <a:p>
            <a:r>
              <a:rPr lang="en-US" b="1" dirty="0"/>
              <a:t>Example:</a:t>
            </a:r>
            <a:r>
              <a:rPr lang="en-US" dirty="0"/>
              <a:t> Integration between an ERP system and a warehouse management system (WMS). The ERP system sends orders to the WMS in real-time via API calls, and the WMS updates inventory levels and order statuses back to the ERP system immediately upon fulfillment. This tight integration ensures accurate inventory management and order processing.</a:t>
            </a:r>
          </a:p>
          <a:p>
            <a:endParaRPr lang="en-US" dirty="0"/>
          </a:p>
        </p:txBody>
      </p:sp>
    </p:spTree>
    <p:extLst>
      <p:ext uri="{BB962C8B-B14F-4D97-AF65-F5344CB8AC3E}">
        <p14:creationId xmlns:p14="http://schemas.microsoft.com/office/powerpoint/2010/main" val="3568222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11779-B3A9-1CF5-DCBD-34C9D95D1B68}"/>
              </a:ext>
            </a:extLst>
          </p:cNvPr>
          <p:cNvSpPr>
            <a:spLocks noGrp="1"/>
          </p:cNvSpPr>
          <p:nvPr>
            <p:ph type="title"/>
          </p:nvPr>
        </p:nvSpPr>
        <p:spPr/>
        <p:txBody>
          <a:bodyPr/>
          <a:lstStyle/>
          <a:p>
            <a:r>
              <a:rPr lang="en-US" dirty="0"/>
              <a:t>Horizontal Integration</a:t>
            </a:r>
          </a:p>
        </p:txBody>
      </p:sp>
      <p:sp>
        <p:nvSpPr>
          <p:cNvPr id="3" name="Content Placeholder 2">
            <a:extLst>
              <a:ext uri="{FF2B5EF4-FFF2-40B4-BE49-F238E27FC236}">
                <a16:creationId xmlns:a16="http://schemas.microsoft.com/office/drawing/2014/main" id="{86B4F589-6C48-D67F-1168-2A8F2389EFC3}"/>
              </a:ext>
            </a:extLst>
          </p:cNvPr>
          <p:cNvSpPr>
            <a:spLocks noGrp="1"/>
          </p:cNvSpPr>
          <p:nvPr>
            <p:ph idx="1"/>
          </p:nvPr>
        </p:nvSpPr>
        <p:spPr/>
        <p:txBody>
          <a:bodyPr>
            <a:normAutofit fontScale="85000" lnSpcReduction="10000"/>
          </a:bodyPr>
          <a:lstStyle/>
          <a:p>
            <a:r>
              <a:rPr lang="en-US" b="1" dirty="0"/>
              <a:t>Horizontal Integration:</a:t>
            </a:r>
            <a:endParaRPr lang="en-US" dirty="0"/>
          </a:p>
          <a:p>
            <a:pPr>
              <a:buFont typeface="Arial" panose="020B0604020202020204" pitchFamily="34" charset="0"/>
              <a:buChar char="•"/>
            </a:pPr>
            <a:r>
              <a:rPr lang="en-US" dirty="0"/>
              <a:t>Horizontal integration involves integrating systems, processes, or business units that operate at the same level or stage of the value chain.</a:t>
            </a:r>
          </a:p>
          <a:p>
            <a:pPr>
              <a:buFont typeface="Arial" panose="020B0604020202020204" pitchFamily="34" charset="0"/>
              <a:buChar char="•"/>
            </a:pPr>
            <a:r>
              <a:rPr lang="en-US" dirty="0"/>
              <a:t>It aims to consolidate similar or complementary functions to achieve economies of scale, improve efficiency, and enhance market competitiveness.</a:t>
            </a:r>
          </a:p>
          <a:p>
            <a:pPr>
              <a:buFont typeface="Arial" panose="020B0604020202020204" pitchFamily="34" charset="0"/>
              <a:buChar char="•"/>
            </a:pPr>
            <a:r>
              <a:rPr lang="en-US" dirty="0"/>
              <a:t>Horizontal integration can lead to broader product offerings, increased market share, and reduced competition.</a:t>
            </a:r>
          </a:p>
          <a:p>
            <a:r>
              <a:rPr lang="en-US" b="1" dirty="0"/>
              <a:t>Example:</a:t>
            </a:r>
            <a:r>
              <a:rPr lang="en-US" dirty="0"/>
              <a:t> A retail chain acquires several competitors in the same industry to expand its market presence and increase its bargaining power with suppliers. By consolidating operations and resources, the retail chain achieves economies of scale and offers a wider range of products to customers.</a:t>
            </a:r>
          </a:p>
          <a:p>
            <a:endParaRPr lang="en-US" dirty="0"/>
          </a:p>
        </p:txBody>
      </p:sp>
    </p:spTree>
    <p:extLst>
      <p:ext uri="{BB962C8B-B14F-4D97-AF65-F5344CB8AC3E}">
        <p14:creationId xmlns:p14="http://schemas.microsoft.com/office/powerpoint/2010/main" val="3093889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D4A57-D945-E8CB-A9F6-B034C2349885}"/>
              </a:ext>
            </a:extLst>
          </p:cNvPr>
          <p:cNvSpPr>
            <a:spLocks noGrp="1"/>
          </p:cNvSpPr>
          <p:nvPr>
            <p:ph type="title"/>
          </p:nvPr>
        </p:nvSpPr>
        <p:spPr/>
        <p:txBody>
          <a:bodyPr/>
          <a:lstStyle/>
          <a:p>
            <a:r>
              <a:rPr lang="en-US" dirty="0"/>
              <a:t>Vertical Integration</a:t>
            </a:r>
          </a:p>
        </p:txBody>
      </p:sp>
      <p:sp>
        <p:nvSpPr>
          <p:cNvPr id="3" name="Content Placeholder 2">
            <a:extLst>
              <a:ext uri="{FF2B5EF4-FFF2-40B4-BE49-F238E27FC236}">
                <a16:creationId xmlns:a16="http://schemas.microsoft.com/office/drawing/2014/main" id="{8AD6BD3E-64C7-5565-9A5A-E3C82C795A74}"/>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dirty="0"/>
              <a:t>Vertical integration involves integrating systems, processes, or business units that operate at different levels or stages of the value chain.</a:t>
            </a:r>
          </a:p>
          <a:p>
            <a:pPr>
              <a:buFont typeface="Arial" panose="020B0604020202020204" pitchFamily="34" charset="0"/>
              <a:buChar char="•"/>
            </a:pPr>
            <a:r>
              <a:rPr lang="en-US" dirty="0"/>
              <a:t>It aims to control or coordinate multiple stages of production, distribution, or sales to gain control over critical resources, reduce costs, and improve efficiency.</a:t>
            </a:r>
          </a:p>
          <a:p>
            <a:pPr>
              <a:buFont typeface="Arial" panose="020B0604020202020204" pitchFamily="34" charset="0"/>
              <a:buChar char="•"/>
            </a:pPr>
            <a:r>
              <a:rPr lang="en-US" dirty="0"/>
              <a:t>Vertical integration can lead to greater control over supply chains, improved quality assurance, and enhanced innovation.</a:t>
            </a:r>
          </a:p>
          <a:p>
            <a:r>
              <a:rPr lang="en-US" b="1" dirty="0"/>
              <a:t>Example:</a:t>
            </a:r>
            <a:r>
              <a:rPr lang="en-US" dirty="0"/>
              <a:t> An automobile manufacturer acquires a supplier of key components, such as engines or transmissions, to ensure a stable supply of critical parts and reduce dependency on external suppliers. By vertically integrating backward, the manufacturer gains greater control over production quality and costs.</a:t>
            </a:r>
          </a:p>
          <a:p>
            <a:endParaRPr lang="en-US" dirty="0"/>
          </a:p>
        </p:txBody>
      </p:sp>
    </p:spTree>
    <p:extLst>
      <p:ext uri="{BB962C8B-B14F-4D97-AF65-F5344CB8AC3E}">
        <p14:creationId xmlns:p14="http://schemas.microsoft.com/office/powerpoint/2010/main" val="1813323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A9676-0DB3-2EFB-CDC9-CCAEA39B1569}"/>
              </a:ext>
            </a:extLst>
          </p:cNvPr>
          <p:cNvSpPr>
            <a:spLocks noGrp="1"/>
          </p:cNvSpPr>
          <p:nvPr>
            <p:ph type="title"/>
          </p:nvPr>
        </p:nvSpPr>
        <p:spPr/>
        <p:txBody>
          <a:bodyPr/>
          <a:lstStyle/>
          <a:p>
            <a:r>
              <a:rPr lang="en-US" b="1" dirty="0"/>
              <a:t>Intra-enterprise Integration:</a:t>
            </a:r>
            <a:br>
              <a:rPr lang="en-US" dirty="0"/>
            </a:br>
            <a:endParaRPr lang="en-US" dirty="0"/>
          </a:p>
        </p:txBody>
      </p:sp>
      <p:sp>
        <p:nvSpPr>
          <p:cNvPr id="3" name="Content Placeholder 2">
            <a:extLst>
              <a:ext uri="{FF2B5EF4-FFF2-40B4-BE49-F238E27FC236}">
                <a16:creationId xmlns:a16="http://schemas.microsoft.com/office/drawing/2014/main" id="{114F1F75-A4F3-A6EA-D9DD-8769AA9AC6B2}"/>
              </a:ext>
            </a:extLst>
          </p:cNvPr>
          <p:cNvSpPr>
            <a:spLocks noGrp="1"/>
          </p:cNvSpPr>
          <p:nvPr>
            <p:ph idx="1"/>
          </p:nvPr>
        </p:nvSpPr>
        <p:spPr/>
        <p:txBody>
          <a:bodyPr>
            <a:normAutofit fontScale="92500" lnSpcReduction="20000"/>
          </a:bodyPr>
          <a:lstStyle/>
          <a:p>
            <a:r>
              <a:rPr lang="en-US" b="1" dirty="0"/>
              <a:t>Intra-enterprise Integration:</a:t>
            </a:r>
            <a:endParaRPr lang="en-US" dirty="0"/>
          </a:p>
          <a:p>
            <a:pPr>
              <a:buFont typeface="Arial" panose="020B0604020202020204" pitchFamily="34" charset="0"/>
              <a:buChar char="•"/>
            </a:pPr>
            <a:r>
              <a:rPr lang="en-US" dirty="0"/>
              <a:t>Intra-enterprise integration involves integrating systems, processes, or data within the boundaries of a single organization.</a:t>
            </a:r>
          </a:p>
          <a:p>
            <a:pPr>
              <a:buFont typeface="Arial" panose="020B0604020202020204" pitchFamily="34" charset="0"/>
              <a:buChar char="•"/>
            </a:pPr>
            <a:r>
              <a:rPr lang="en-US" dirty="0"/>
              <a:t>It aims to improve coordination, collaboration, and efficiency among different departments, functions, or business units within the organization.</a:t>
            </a:r>
          </a:p>
          <a:p>
            <a:pPr>
              <a:buFont typeface="Arial" panose="020B0604020202020204" pitchFamily="34" charset="0"/>
              <a:buChar char="•"/>
            </a:pPr>
            <a:r>
              <a:rPr lang="en-US" dirty="0"/>
              <a:t>Intra-enterprise integration focuses on optimizing internal operations, sharing resources, and aligning business objectives across the organization.</a:t>
            </a:r>
          </a:p>
          <a:p>
            <a:r>
              <a:rPr lang="en-US" b="1" dirty="0"/>
              <a:t>Example:</a:t>
            </a:r>
            <a:r>
              <a:rPr lang="en-US" dirty="0"/>
              <a:t> Integration between finance, HR, and procurement systems within a large corporation. By connecting these systems, the organization streamlines processes such as budgeting, payroll, and purchasing, enabling better resource allocation and cost control.</a:t>
            </a:r>
          </a:p>
          <a:p>
            <a:endParaRPr lang="en-US" dirty="0"/>
          </a:p>
        </p:txBody>
      </p:sp>
    </p:spTree>
    <p:extLst>
      <p:ext uri="{BB962C8B-B14F-4D97-AF65-F5344CB8AC3E}">
        <p14:creationId xmlns:p14="http://schemas.microsoft.com/office/powerpoint/2010/main" val="2592423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157C8-9E59-533C-D646-A897D3D6B76A}"/>
              </a:ext>
            </a:extLst>
          </p:cNvPr>
          <p:cNvSpPr>
            <a:spLocks noGrp="1"/>
          </p:cNvSpPr>
          <p:nvPr>
            <p:ph type="title"/>
          </p:nvPr>
        </p:nvSpPr>
        <p:spPr/>
        <p:txBody>
          <a:bodyPr/>
          <a:lstStyle/>
          <a:p>
            <a:r>
              <a:rPr lang="en-US" b="1" dirty="0"/>
              <a:t>Inter-enterprise Integration:</a:t>
            </a:r>
            <a:br>
              <a:rPr lang="en-US" dirty="0"/>
            </a:br>
            <a:endParaRPr lang="en-US" dirty="0"/>
          </a:p>
        </p:txBody>
      </p:sp>
      <p:sp>
        <p:nvSpPr>
          <p:cNvPr id="3" name="Content Placeholder 2">
            <a:extLst>
              <a:ext uri="{FF2B5EF4-FFF2-40B4-BE49-F238E27FC236}">
                <a16:creationId xmlns:a16="http://schemas.microsoft.com/office/drawing/2014/main" id="{4DD3DDB8-B1CE-808D-6B0F-4EC038592517}"/>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dirty="0"/>
              <a:t>Inter-enterprise integration involves integrating systems, processes, or data across multiple organizations or business partners.</a:t>
            </a:r>
          </a:p>
          <a:p>
            <a:pPr>
              <a:buFont typeface="Arial" panose="020B0604020202020204" pitchFamily="34" charset="0"/>
              <a:buChar char="•"/>
            </a:pPr>
            <a:r>
              <a:rPr lang="en-US" dirty="0"/>
              <a:t>It aims to enable seamless communication, collaboration, and information sharing between different entities in a value chain or ecosystem.</a:t>
            </a:r>
          </a:p>
          <a:p>
            <a:pPr>
              <a:buFont typeface="Arial" panose="020B0604020202020204" pitchFamily="34" charset="0"/>
              <a:buChar char="•"/>
            </a:pPr>
            <a:r>
              <a:rPr lang="en-US" dirty="0"/>
              <a:t>Inter-enterprise integration focuses on optimizing supply chains, partner relationships, and customer interactions across organizational boundaries.</a:t>
            </a:r>
          </a:p>
          <a:p>
            <a:r>
              <a:rPr lang="en-US" b="1" dirty="0"/>
              <a:t>Example:</a:t>
            </a:r>
            <a:r>
              <a:rPr lang="en-US" dirty="0"/>
              <a:t> Integration between a manufacturer and its suppliers in a supply chain network. By sharing demand forecasts, production schedules, and inventory levels, the manufacturer and its suppliers can coordinate production and inventory management more effectively, reducing lead times and costs.</a:t>
            </a:r>
          </a:p>
          <a:p>
            <a:endParaRPr lang="en-US" dirty="0"/>
          </a:p>
        </p:txBody>
      </p:sp>
    </p:spTree>
    <p:extLst>
      <p:ext uri="{BB962C8B-B14F-4D97-AF65-F5344CB8AC3E}">
        <p14:creationId xmlns:p14="http://schemas.microsoft.com/office/powerpoint/2010/main" val="2350852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F7BA9-31C5-FA03-95B2-487703F840F4}"/>
              </a:ext>
            </a:extLst>
          </p:cNvPr>
          <p:cNvSpPr>
            <a:spLocks noGrp="1"/>
          </p:cNvSpPr>
          <p:nvPr>
            <p:ph type="title"/>
          </p:nvPr>
        </p:nvSpPr>
        <p:spPr/>
        <p:txBody>
          <a:bodyPr/>
          <a:lstStyle/>
          <a:p>
            <a:r>
              <a:rPr lang="en-US" b="1" dirty="0"/>
              <a:t>System Integration:</a:t>
            </a:r>
            <a:br>
              <a:rPr lang="en-US" dirty="0"/>
            </a:br>
            <a:endParaRPr lang="en-US" dirty="0"/>
          </a:p>
        </p:txBody>
      </p:sp>
      <p:sp>
        <p:nvSpPr>
          <p:cNvPr id="3" name="Content Placeholder 2">
            <a:extLst>
              <a:ext uri="{FF2B5EF4-FFF2-40B4-BE49-F238E27FC236}">
                <a16:creationId xmlns:a16="http://schemas.microsoft.com/office/drawing/2014/main" id="{DB854A56-441D-EF92-D131-24289793479A}"/>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a:t>System integration involves integrating hardware, software, and infrastructure components to ensure they work together as a unified system.</a:t>
            </a:r>
          </a:p>
          <a:p>
            <a:pPr>
              <a:buFont typeface="Arial" panose="020B0604020202020204" pitchFamily="34" charset="0"/>
              <a:buChar char="•"/>
            </a:pPr>
            <a:r>
              <a:rPr lang="en-US" dirty="0"/>
              <a:t>It focuses on connecting and synchronizing disparate systems, databases, and devices to enable seamless data exchange and communication.</a:t>
            </a:r>
          </a:p>
          <a:p>
            <a:pPr>
              <a:buFont typeface="Arial" panose="020B0604020202020204" pitchFamily="34" charset="0"/>
              <a:buChar char="•"/>
            </a:pPr>
            <a:r>
              <a:rPr lang="en-US" dirty="0"/>
              <a:t>System integration enables automation, interoperability, and scalability across IT infrastructure and applications.</a:t>
            </a:r>
          </a:p>
          <a:p>
            <a:r>
              <a:rPr lang="en-US" b="1" dirty="0"/>
              <a:t>Example:</a:t>
            </a:r>
            <a:r>
              <a:rPr lang="en-US" dirty="0"/>
              <a:t> Integration between an ERP system, a CRM system, and an e-commerce platform. By connecting these systems, the organization can automate order processing, synchronize customer data, and provide a seamless omnichannel experience for customers.</a:t>
            </a:r>
          </a:p>
          <a:p>
            <a:endParaRPr lang="en-US" dirty="0"/>
          </a:p>
        </p:txBody>
      </p:sp>
    </p:spTree>
    <p:extLst>
      <p:ext uri="{BB962C8B-B14F-4D97-AF65-F5344CB8AC3E}">
        <p14:creationId xmlns:p14="http://schemas.microsoft.com/office/powerpoint/2010/main" val="3994403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7395D-AB34-F47C-5D7F-89A3A18834BF}"/>
              </a:ext>
            </a:extLst>
          </p:cNvPr>
          <p:cNvSpPr>
            <a:spLocks noGrp="1"/>
          </p:cNvSpPr>
          <p:nvPr>
            <p:ph type="title"/>
          </p:nvPr>
        </p:nvSpPr>
        <p:spPr/>
        <p:txBody>
          <a:bodyPr/>
          <a:lstStyle/>
          <a:p>
            <a:r>
              <a:rPr lang="en-US" dirty="0"/>
              <a:t>Enterprise Engineering</a:t>
            </a:r>
          </a:p>
        </p:txBody>
      </p:sp>
      <p:sp>
        <p:nvSpPr>
          <p:cNvPr id="3" name="Content Placeholder 2">
            <a:extLst>
              <a:ext uri="{FF2B5EF4-FFF2-40B4-BE49-F238E27FC236}">
                <a16:creationId xmlns:a16="http://schemas.microsoft.com/office/drawing/2014/main" id="{98284FD0-6828-CDF3-8313-0BC6B55B9185}"/>
              </a:ext>
            </a:extLst>
          </p:cNvPr>
          <p:cNvSpPr>
            <a:spLocks noGrp="1"/>
          </p:cNvSpPr>
          <p:nvPr>
            <p:ph idx="1"/>
          </p:nvPr>
        </p:nvSpPr>
        <p:spPr/>
        <p:txBody>
          <a:bodyPr/>
          <a:lstStyle/>
          <a:p>
            <a:r>
              <a:rPr lang="en-US" dirty="0"/>
              <a:t>Enterprise Engineering is a multidisciplinary approach to designing, implementing, and managing complex organizations, systems, and processes to achieve strategic objectives effectively and efficiently. </a:t>
            </a:r>
          </a:p>
          <a:p>
            <a:r>
              <a:rPr lang="en-US" dirty="0"/>
              <a:t>It involves applying engineering principles, methodologies, and tools to analyze, design, and optimize various aspects of an enterprise, including its structure, operations, technology, and culture.</a:t>
            </a:r>
          </a:p>
        </p:txBody>
      </p:sp>
    </p:spTree>
    <p:extLst>
      <p:ext uri="{BB962C8B-B14F-4D97-AF65-F5344CB8AC3E}">
        <p14:creationId xmlns:p14="http://schemas.microsoft.com/office/powerpoint/2010/main" val="2439609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CC8A1-97DE-D5D1-A3A8-3AE22CFBD09F}"/>
              </a:ext>
            </a:extLst>
          </p:cNvPr>
          <p:cNvSpPr>
            <a:spLocks noGrp="1"/>
          </p:cNvSpPr>
          <p:nvPr>
            <p:ph type="title"/>
          </p:nvPr>
        </p:nvSpPr>
        <p:spPr/>
        <p:txBody>
          <a:bodyPr/>
          <a:lstStyle/>
          <a:p>
            <a:r>
              <a:rPr lang="en-US" b="1" dirty="0"/>
              <a:t>Application Integration:</a:t>
            </a:r>
            <a:br>
              <a:rPr lang="en-US" dirty="0"/>
            </a:br>
            <a:endParaRPr lang="en-US" dirty="0"/>
          </a:p>
        </p:txBody>
      </p:sp>
      <p:sp>
        <p:nvSpPr>
          <p:cNvPr id="3" name="Content Placeholder 2">
            <a:extLst>
              <a:ext uri="{FF2B5EF4-FFF2-40B4-BE49-F238E27FC236}">
                <a16:creationId xmlns:a16="http://schemas.microsoft.com/office/drawing/2014/main" id="{5797E6BE-FFB2-C9DE-61F3-4868E99A72AD}"/>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a:t>Application integration involves integrating software applications, services, or APIs to enable them to work together and share data or functionality.</a:t>
            </a:r>
          </a:p>
          <a:p>
            <a:pPr>
              <a:buFont typeface="Arial" panose="020B0604020202020204" pitchFamily="34" charset="0"/>
              <a:buChar char="•"/>
            </a:pPr>
            <a:r>
              <a:rPr lang="en-US" dirty="0"/>
              <a:t>It focuses on creating seamless workflows and user experiences by connecting and orchestrating different applications and services.</a:t>
            </a:r>
          </a:p>
          <a:p>
            <a:pPr>
              <a:buFont typeface="Arial" panose="020B0604020202020204" pitchFamily="34" charset="0"/>
              <a:buChar char="•"/>
            </a:pPr>
            <a:r>
              <a:rPr lang="en-US" dirty="0"/>
              <a:t>Application integration enables organizations to leverage best-of-breed solutions while ensuring interoperability and data consistency.</a:t>
            </a:r>
          </a:p>
          <a:p>
            <a:r>
              <a:rPr lang="en-US" b="1" dirty="0"/>
              <a:t>Example:</a:t>
            </a:r>
            <a:r>
              <a:rPr lang="en-US" dirty="0"/>
              <a:t> Integration between a customer support ticketing system and a knowledge base platform. When a customer submits a support ticket, the integration automatically searches the knowledge base for relevant articles and suggests solutions to the support agent, speeding up resolution times and improving customer satisfaction.</a:t>
            </a:r>
          </a:p>
          <a:p>
            <a:endParaRPr lang="en-US" dirty="0"/>
          </a:p>
        </p:txBody>
      </p:sp>
    </p:spTree>
    <p:extLst>
      <p:ext uri="{BB962C8B-B14F-4D97-AF65-F5344CB8AC3E}">
        <p14:creationId xmlns:p14="http://schemas.microsoft.com/office/powerpoint/2010/main" val="343982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6A21E-8F8E-44D6-1F78-5A3A9BF099B5}"/>
              </a:ext>
            </a:extLst>
          </p:cNvPr>
          <p:cNvSpPr>
            <a:spLocks noGrp="1"/>
          </p:cNvSpPr>
          <p:nvPr>
            <p:ph type="title"/>
          </p:nvPr>
        </p:nvSpPr>
        <p:spPr/>
        <p:txBody>
          <a:bodyPr/>
          <a:lstStyle/>
          <a:p>
            <a:r>
              <a:rPr lang="en-US" b="1" dirty="0"/>
              <a:t>Business Integration:</a:t>
            </a:r>
            <a:br>
              <a:rPr lang="en-US" dirty="0"/>
            </a:br>
            <a:endParaRPr lang="en-US" dirty="0"/>
          </a:p>
        </p:txBody>
      </p:sp>
      <p:sp>
        <p:nvSpPr>
          <p:cNvPr id="3" name="Content Placeholder 2">
            <a:extLst>
              <a:ext uri="{FF2B5EF4-FFF2-40B4-BE49-F238E27FC236}">
                <a16:creationId xmlns:a16="http://schemas.microsoft.com/office/drawing/2014/main" id="{C468DA1F-D686-AA25-C2DA-5A2679A9B028}"/>
              </a:ext>
            </a:extLst>
          </p:cNvPr>
          <p:cNvSpPr>
            <a:spLocks noGrp="1"/>
          </p:cNvSpPr>
          <p:nvPr>
            <p:ph idx="1"/>
          </p:nvPr>
        </p:nvSpPr>
        <p:spPr/>
        <p:txBody>
          <a:bodyPr>
            <a:normAutofit fontScale="85000" lnSpcReduction="10000"/>
          </a:bodyPr>
          <a:lstStyle/>
          <a:p>
            <a:pPr>
              <a:buFont typeface="Arial" panose="020B0604020202020204" pitchFamily="34" charset="0"/>
              <a:buChar char="•"/>
            </a:pPr>
            <a:r>
              <a:rPr lang="en-US" dirty="0"/>
              <a:t>Business integration involves integrating business processes, rules, and workflows to align organizational objectives and optimize performance.</a:t>
            </a:r>
          </a:p>
          <a:p>
            <a:pPr>
              <a:buFont typeface="Arial" panose="020B0604020202020204" pitchFamily="34" charset="0"/>
              <a:buChar char="•"/>
            </a:pPr>
            <a:r>
              <a:rPr lang="en-US" dirty="0"/>
              <a:t>It focuses on streamlining end-to-end business processes, such as order-to-cash or procure-to-pay, to improve efficiency, agility, and customer satisfaction.</a:t>
            </a:r>
          </a:p>
          <a:p>
            <a:pPr>
              <a:buFont typeface="Arial" panose="020B0604020202020204" pitchFamily="34" charset="0"/>
              <a:buChar char="•"/>
            </a:pPr>
            <a:r>
              <a:rPr lang="en-US" dirty="0"/>
              <a:t>Business integration enables organizations to standardize processes, automate repetitive tasks, and adapt quickly to changing market conditions.</a:t>
            </a:r>
          </a:p>
          <a:p>
            <a:r>
              <a:rPr lang="en-US" b="1" dirty="0"/>
              <a:t>Example:</a:t>
            </a:r>
            <a:r>
              <a:rPr lang="en-US" dirty="0"/>
              <a:t> Integration between sales, marketing, and customer service processes within a CRM system. By aligning these processes, the organization can provide a seamless customer journey from lead generation to post-sale support, resulting in higher customer retention and lifetime value.</a:t>
            </a:r>
          </a:p>
          <a:p>
            <a:endParaRPr lang="en-US" dirty="0"/>
          </a:p>
        </p:txBody>
      </p:sp>
    </p:spTree>
    <p:extLst>
      <p:ext uri="{BB962C8B-B14F-4D97-AF65-F5344CB8AC3E}">
        <p14:creationId xmlns:p14="http://schemas.microsoft.com/office/powerpoint/2010/main" val="1890243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C2489-06A7-E097-B1A3-02E76E2A89BA}"/>
              </a:ext>
            </a:extLst>
          </p:cNvPr>
          <p:cNvSpPr>
            <a:spLocks noGrp="1"/>
          </p:cNvSpPr>
          <p:nvPr>
            <p:ph type="title"/>
          </p:nvPr>
        </p:nvSpPr>
        <p:spPr/>
        <p:txBody>
          <a:bodyPr/>
          <a:lstStyle/>
          <a:p>
            <a:r>
              <a:rPr lang="en-US" dirty="0"/>
              <a:t>Process Alignment</a:t>
            </a:r>
          </a:p>
        </p:txBody>
      </p:sp>
      <p:sp>
        <p:nvSpPr>
          <p:cNvPr id="3" name="Content Placeholder 2">
            <a:extLst>
              <a:ext uri="{FF2B5EF4-FFF2-40B4-BE49-F238E27FC236}">
                <a16:creationId xmlns:a16="http://schemas.microsoft.com/office/drawing/2014/main" id="{8D6A3F64-77DD-D6A6-84B3-C694DF124078}"/>
              </a:ext>
            </a:extLst>
          </p:cNvPr>
          <p:cNvSpPr>
            <a:spLocks noGrp="1"/>
          </p:cNvSpPr>
          <p:nvPr>
            <p:ph idx="1"/>
          </p:nvPr>
        </p:nvSpPr>
        <p:spPr/>
        <p:txBody>
          <a:bodyPr/>
          <a:lstStyle/>
          <a:p>
            <a:r>
              <a:rPr lang="en-US" dirty="0"/>
              <a:t>Process alignment in enterprise systems refers to the synchronization and harmonization of business processes with the capabilities and functionalities of enterprise systems, such as ERP (Enterprise Resource Planning), CRM (Customer Relationship Management), or SCM (Supply Chain Management) systems. </a:t>
            </a:r>
          </a:p>
          <a:p>
            <a:r>
              <a:rPr lang="en-US" dirty="0"/>
              <a:t>The goal is to ensure that the software solutions support and enhance the organization's workflows, goals, and objectives.</a:t>
            </a:r>
          </a:p>
        </p:txBody>
      </p:sp>
    </p:spTree>
    <p:extLst>
      <p:ext uri="{BB962C8B-B14F-4D97-AF65-F5344CB8AC3E}">
        <p14:creationId xmlns:p14="http://schemas.microsoft.com/office/powerpoint/2010/main" val="2342748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869DC4-C2C2-7F95-2AA6-086D0D8EFB6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Process alignment</a:t>
            </a:r>
          </a:p>
        </p:txBody>
      </p:sp>
      <p:pic>
        <p:nvPicPr>
          <p:cNvPr id="5" name="Content Placeholder 4">
            <a:extLst>
              <a:ext uri="{FF2B5EF4-FFF2-40B4-BE49-F238E27FC236}">
                <a16:creationId xmlns:a16="http://schemas.microsoft.com/office/drawing/2014/main" id="{22461060-E55A-72C1-FCE3-B0F02A46D856}"/>
              </a:ext>
            </a:extLst>
          </p:cNvPr>
          <p:cNvPicPr>
            <a:picLocks noGrp="1" noChangeAspect="1"/>
          </p:cNvPicPr>
          <p:nvPr>
            <p:ph idx="1"/>
          </p:nvPr>
        </p:nvPicPr>
        <p:blipFill>
          <a:blip r:embed="rId2"/>
          <a:stretch>
            <a:fillRect/>
          </a:stretch>
        </p:blipFill>
        <p:spPr>
          <a:xfrm>
            <a:off x="4777316" y="1300391"/>
            <a:ext cx="6780700" cy="4254889"/>
          </a:xfrm>
          <a:prstGeom prst="rect">
            <a:avLst/>
          </a:prstGeom>
        </p:spPr>
      </p:pic>
    </p:spTree>
    <p:extLst>
      <p:ext uri="{BB962C8B-B14F-4D97-AF65-F5344CB8AC3E}">
        <p14:creationId xmlns:p14="http://schemas.microsoft.com/office/powerpoint/2010/main" val="1231651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B59B0-4B9F-D353-9733-164C7190E0D8}"/>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073192A9-B14E-7D65-F73D-32012E0B85A2}"/>
              </a:ext>
            </a:extLst>
          </p:cNvPr>
          <p:cNvSpPr>
            <a:spLocks noGrp="1"/>
          </p:cNvSpPr>
          <p:nvPr>
            <p:ph idx="1"/>
          </p:nvPr>
        </p:nvSpPr>
        <p:spPr/>
        <p:txBody>
          <a:bodyPr>
            <a:normAutofit fontScale="85000" lnSpcReduction="20000"/>
          </a:bodyPr>
          <a:lstStyle/>
          <a:p>
            <a:r>
              <a:rPr lang="en-US" b="1" dirty="0"/>
              <a:t>Examples of Process Alignment:</a:t>
            </a:r>
          </a:p>
          <a:p>
            <a:pPr>
              <a:buFont typeface="+mj-lt"/>
              <a:buAutoNum type="arabicPeriod"/>
            </a:pPr>
            <a:r>
              <a:rPr lang="en-US" b="1" dirty="0"/>
              <a:t>Order-to-Cash Process</a:t>
            </a:r>
            <a:r>
              <a:rPr lang="en-US" dirty="0"/>
              <a:t>: Aligning the order-to-cash process with the CRM and ERP systems to ensure seamless flow of information from sales lead generation to order fulfillment, billing, and payment processing.</a:t>
            </a:r>
          </a:p>
          <a:p>
            <a:pPr>
              <a:buFont typeface="+mj-lt"/>
              <a:buAutoNum type="arabicPeriod"/>
            </a:pPr>
            <a:r>
              <a:rPr lang="en-US" b="1" dirty="0"/>
              <a:t>Procure-to-Pay Process</a:t>
            </a:r>
            <a:r>
              <a:rPr lang="en-US" dirty="0"/>
              <a:t>: Aligning the procure-to-pay process with the ERP and SCM systems to automate procurement, inventory management, and accounts payable processes while maintaining compliance and cost control.</a:t>
            </a:r>
          </a:p>
          <a:p>
            <a:pPr>
              <a:buFont typeface="+mj-lt"/>
              <a:buAutoNum type="arabicPeriod"/>
            </a:pPr>
            <a:r>
              <a:rPr lang="en-US" b="1" dirty="0"/>
              <a:t>Customer Service Process</a:t>
            </a:r>
            <a:r>
              <a:rPr lang="en-US" dirty="0"/>
              <a:t>: Aligning the customer service process with the CRM system to provide a unified view of customer interactions, enable case management, and track service requests from initiation to resolution.</a:t>
            </a:r>
          </a:p>
          <a:p>
            <a:pPr>
              <a:buFont typeface="+mj-lt"/>
              <a:buAutoNum type="arabicPeriod"/>
            </a:pPr>
            <a:r>
              <a:rPr lang="en-US" b="1" dirty="0"/>
              <a:t>Manufacturing Process</a:t>
            </a:r>
            <a:r>
              <a:rPr lang="en-US" dirty="0"/>
              <a:t>: Aligning the manufacturing process with the ERP system to optimize production scheduling, resource allocation, and inventory management while ensuring quality control and traceability.</a:t>
            </a:r>
          </a:p>
          <a:p>
            <a:endParaRPr lang="en-US" dirty="0"/>
          </a:p>
        </p:txBody>
      </p:sp>
    </p:spTree>
    <p:extLst>
      <p:ext uri="{BB962C8B-B14F-4D97-AF65-F5344CB8AC3E}">
        <p14:creationId xmlns:p14="http://schemas.microsoft.com/office/powerpoint/2010/main" val="3758185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13B5F-6E8A-7AB7-473E-8B5011E47364}"/>
              </a:ext>
            </a:extLst>
          </p:cNvPr>
          <p:cNvSpPr>
            <a:spLocks noGrp="1"/>
          </p:cNvSpPr>
          <p:nvPr>
            <p:ph type="title"/>
          </p:nvPr>
        </p:nvSpPr>
        <p:spPr/>
        <p:txBody>
          <a:bodyPr/>
          <a:lstStyle/>
          <a:p>
            <a:r>
              <a:rPr lang="en-US" dirty="0"/>
              <a:t>Enterprise change management</a:t>
            </a:r>
          </a:p>
        </p:txBody>
      </p:sp>
      <p:sp>
        <p:nvSpPr>
          <p:cNvPr id="3" name="Content Placeholder 2">
            <a:extLst>
              <a:ext uri="{FF2B5EF4-FFF2-40B4-BE49-F238E27FC236}">
                <a16:creationId xmlns:a16="http://schemas.microsoft.com/office/drawing/2014/main" id="{2039F160-B78C-2903-3DB1-FCBAD5021372}"/>
              </a:ext>
            </a:extLst>
          </p:cNvPr>
          <p:cNvSpPr>
            <a:spLocks noGrp="1"/>
          </p:cNvSpPr>
          <p:nvPr>
            <p:ph idx="1"/>
          </p:nvPr>
        </p:nvSpPr>
        <p:spPr/>
        <p:txBody>
          <a:bodyPr>
            <a:normAutofit fontScale="70000" lnSpcReduction="20000"/>
          </a:bodyPr>
          <a:lstStyle/>
          <a:p>
            <a:endParaRPr lang="en-US" dirty="0"/>
          </a:p>
          <a:p>
            <a:r>
              <a:rPr lang="en-US" dirty="0"/>
              <a:t>Integrated change management in the enterprise refers to the systematic approach of managing and implementing organizational changes in a coordinated and holistic manner, ensuring alignment with business objectives, stakeholder needs, and the overall organizational culture.</a:t>
            </a:r>
          </a:p>
          <a:p>
            <a:r>
              <a:rPr lang="en-US" b="1" dirty="0"/>
              <a:t>Key Components of Integrated Change Management:</a:t>
            </a:r>
          </a:p>
          <a:p>
            <a:pPr>
              <a:buFont typeface="+mj-lt"/>
              <a:buAutoNum type="arabicPeriod"/>
            </a:pPr>
            <a:r>
              <a:rPr lang="en-US" b="1" dirty="0"/>
              <a:t>Strategic Alignment</a:t>
            </a:r>
            <a:r>
              <a:rPr lang="en-US" dirty="0"/>
              <a:t>: Ensure that proposed changes are aligned with the organization's strategic goals, vision, and values. Communicate the rationale behind the changes to gain buy-in from stakeholders and foster a sense of purpose and direction.</a:t>
            </a:r>
          </a:p>
          <a:p>
            <a:pPr>
              <a:buFont typeface="+mj-lt"/>
              <a:buAutoNum type="arabicPeriod"/>
            </a:pPr>
            <a:r>
              <a:rPr lang="en-US" b="1" dirty="0"/>
              <a:t>Change Governance</a:t>
            </a:r>
            <a:r>
              <a:rPr lang="en-US" dirty="0"/>
              <a:t>: Establish a governance structure to oversee and guide the change management process. Define roles, responsibilities, and decision-making authority for stakeholders involved in planning, executing, and monitoring the changes.</a:t>
            </a:r>
          </a:p>
          <a:p>
            <a:pPr>
              <a:buFont typeface="+mj-lt"/>
              <a:buAutoNum type="arabicPeriod"/>
            </a:pPr>
            <a:r>
              <a:rPr lang="en-US" b="1" dirty="0"/>
              <a:t>Change Readiness Assessment</a:t>
            </a:r>
            <a:r>
              <a:rPr lang="en-US" dirty="0"/>
              <a:t>: Assess the organization's readiness for change by evaluating factors such as leadership support, employee engagement, organizational culture, and capacity for change. Identify potential barriers and risks that may impede the change process.</a:t>
            </a:r>
          </a:p>
          <a:p>
            <a:endParaRPr lang="en-US" dirty="0"/>
          </a:p>
        </p:txBody>
      </p:sp>
    </p:spTree>
    <p:extLst>
      <p:ext uri="{BB962C8B-B14F-4D97-AF65-F5344CB8AC3E}">
        <p14:creationId xmlns:p14="http://schemas.microsoft.com/office/powerpoint/2010/main" val="3648812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43D6D-8189-5747-CB32-E76439866F48}"/>
              </a:ext>
            </a:extLst>
          </p:cNvPr>
          <p:cNvSpPr>
            <a:spLocks noGrp="1"/>
          </p:cNvSpPr>
          <p:nvPr>
            <p:ph type="title"/>
          </p:nvPr>
        </p:nvSpPr>
        <p:spPr/>
        <p:txBody>
          <a:bodyPr/>
          <a:lstStyle/>
          <a:p>
            <a:r>
              <a:rPr lang="en-US" dirty="0"/>
              <a:t>Enterprise Change Management</a:t>
            </a:r>
          </a:p>
        </p:txBody>
      </p:sp>
      <p:sp>
        <p:nvSpPr>
          <p:cNvPr id="3" name="Content Placeholder 2">
            <a:extLst>
              <a:ext uri="{FF2B5EF4-FFF2-40B4-BE49-F238E27FC236}">
                <a16:creationId xmlns:a16="http://schemas.microsoft.com/office/drawing/2014/main" id="{363CFECD-20E2-C7AA-CCF0-C61380D6FD08}"/>
              </a:ext>
            </a:extLst>
          </p:cNvPr>
          <p:cNvSpPr>
            <a:spLocks noGrp="1"/>
          </p:cNvSpPr>
          <p:nvPr>
            <p:ph idx="1"/>
          </p:nvPr>
        </p:nvSpPr>
        <p:spPr/>
        <p:txBody>
          <a:bodyPr>
            <a:normAutofit fontScale="55000" lnSpcReduction="20000"/>
          </a:bodyPr>
          <a:lstStyle/>
          <a:p>
            <a:pPr>
              <a:buFont typeface="+mj-lt"/>
              <a:buAutoNum type="arabicPeriod"/>
            </a:pPr>
            <a:r>
              <a:rPr lang="en-US" b="1" dirty="0"/>
              <a:t>Stakeholder Engagement</a:t>
            </a:r>
            <a:r>
              <a:rPr lang="en-US" dirty="0"/>
              <a:t>: Engage key stakeholders throughout the change journey to solicit their input, address concerns, and build support for the proposed changes. Develop tailored communication and engagement strategies to effectively reach different stakeholder groups.</a:t>
            </a:r>
          </a:p>
          <a:p>
            <a:pPr>
              <a:buFont typeface="+mj-lt"/>
              <a:buAutoNum type="arabicPeriod"/>
            </a:pPr>
            <a:r>
              <a:rPr lang="en-US" b="1" dirty="0"/>
              <a:t>Change Planning and Execution</a:t>
            </a:r>
            <a:r>
              <a:rPr lang="en-US" dirty="0"/>
              <a:t>: Develop a comprehensive change management plan that outlines the objectives, scope, timeline, and resources required for implementing the changes. Define clear milestones, metrics, and success criteria to measure progress and outcomes.</a:t>
            </a:r>
          </a:p>
          <a:p>
            <a:pPr>
              <a:buFont typeface="+mj-lt"/>
              <a:buAutoNum type="arabicPeriod"/>
            </a:pPr>
            <a:r>
              <a:rPr lang="en-US" b="1" dirty="0"/>
              <a:t>Training and Development</a:t>
            </a:r>
            <a:r>
              <a:rPr lang="en-US" dirty="0"/>
              <a:t>: Provide targeted training, coaching, and skill-building programs to equip employees with the knowledge, skills, and competencies needed to adapt to new processes, systems, and ways of working. Offer ongoing support and reinforcement to sustain change adoption.</a:t>
            </a:r>
          </a:p>
          <a:p>
            <a:pPr>
              <a:buFont typeface="+mj-lt"/>
              <a:buAutoNum type="arabicPeriod"/>
            </a:pPr>
            <a:r>
              <a:rPr lang="en-US" b="1" dirty="0"/>
              <a:t>Communication and Transparency</a:t>
            </a:r>
            <a:r>
              <a:rPr lang="en-US" dirty="0"/>
              <a:t>: Establish open and transparent communication channels to keep employees informed about the change initiative, its impact, and progress. Encourage two-way communication to foster dialogue, address concerns, and gather feedback from employees.</a:t>
            </a:r>
          </a:p>
          <a:p>
            <a:pPr>
              <a:buFont typeface="+mj-lt"/>
              <a:buAutoNum type="arabicPeriod"/>
            </a:pPr>
            <a:r>
              <a:rPr lang="en-US" b="1" dirty="0"/>
              <a:t>Change Integration with Business Processes</a:t>
            </a:r>
            <a:r>
              <a:rPr lang="en-US" dirty="0"/>
              <a:t>: Embed change management practices into existing business processes, systems, and workflows to ensure that change management activities are seamlessly integrated with day-to-day operations. Align change initiatives with other organizational initiatives to maximize synergies and minimize disruptions.</a:t>
            </a:r>
          </a:p>
          <a:p>
            <a:pPr>
              <a:buFont typeface="+mj-lt"/>
              <a:buAutoNum type="arabicPeriod"/>
            </a:pPr>
            <a:r>
              <a:rPr lang="en-US" b="1" dirty="0"/>
              <a:t>Performance Measurement and Continuous Improvement</a:t>
            </a:r>
            <a:r>
              <a:rPr lang="en-US" dirty="0"/>
              <a:t>: Establish metrics and KPIs to track the effectiveness of change management efforts and evaluate the impact of changes on business performance, employee engagement, and customer satisfaction. Use feedback and lessons learned to iteratively improve change management practices.</a:t>
            </a:r>
          </a:p>
          <a:p>
            <a:endParaRPr lang="en-US" dirty="0"/>
          </a:p>
        </p:txBody>
      </p:sp>
    </p:spTree>
    <p:extLst>
      <p:ext uri="{BB962C8B-B14F-4D97-AF65-F5344CB8AC3E}">
        <p14:creationId xmlns:p14="http://schemas.microsoft.com/office/powerpoint/2010/main" val="33731457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855A5B7-F501-5BB9-6040-B6B4C61011D6}"/>
              </a:ext>
            </a:extLst>
          </p:cNvPr>
          <p:cNvPicPr>
            <a:picLocks noGrp="1" noChangeAspect="1"/>
          </p:cNvPicPr>
          <p:nvPr>
            <p:ph idx="1"/>
          </p:nvPr>
        </p:nvPicPr>
        <p:blipFill>
          <a:blip r:embed="rId2"/>
          <a:stretch>
            <a:fillRect/>
          </a:stretch>
        </p:blipFill>
        <p:spPr>
          <a:xfrm>
            <a:off x="643467" y="661839"/>
            <a:ext cx="10905066" cy="5534321"/>
          </a:xfrm>
          <a:prstGeom prst="rect">
            <a:avLst/>
          </a:prstGeom>
        </p:spPr>
      </p:pic>
    </p:spTree>
    <p:extLst>
      <p:ext uri="{BB962C8B-B14F-4D97-AF65-F5344CB8AC3E}">
        <p14:creationId xmlns:p14="http://schemas.microsoft.com/office/powerpoint/2010/main" val="271258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5577-896D-8958-E86F-888C3FC974B9}"/>
              </a:ext>
            </a:extLst>
          </p:cNvPr>
          <p:cNvSpPr>
            <a:spLocks noGrp="1"/>
          </p:cNvSpPr>
          <p:nvPr>
            <p:ph type="title"/>
          </p:nvPr>
        </p:nvSpPr>
        <p:spPr/>
        <p:txBody>
          <a:bodyPr/>
          <a:lstStyle/>
          <a:p>
            <a:r>
              <a:rPr lang="en-US" dirty="0"/>
              <a:t>Enterprise Engineering</a:t>
            </a:r>
          </a:p>
        </p:txBody>
      </p:sp>
      <p:sp>
        <p:nvSpPr>
          <p:cNvPr id="3" name="Content Placeholder 2">
            <a:extLst>
              <a:ext uri="{FF2B5EF4-FFF2-40B4-BE49-F238E27FC236}">
                <a16:creationId xmlns:a16="http://schemas.microsoft.com/office/drawing/2014/main" id="{01022EA0-7E66-459E-CA15-ED82F928C564}"/>
              </a:ext>
            </a:extLst>
          </p:cNvPr>
          <p:cNvSpPr>
            <a:spLocks noGrp="1"/>
          </p:cNvSpPr>
          <p:nvPr>
            <p:ph idx="1"/>
          </p:nvPr>
        </p:nvSpPr>
        <p:spPr/>
        <p:txBody>
          <a:bodyPr>
            <a:normAutofit fontScale="77500" lnSpcReduction="20000"/>
          </a:bodyPr>
          <a:lstStyle/>
          <a:p>
            <a:pPr marL="0" indent="0">
              <a:buNone/>
            </a:pPr>
            <a:r>
              <a:rPr lang="en-US" b="1" dirty="0"/>
              <a:t>Key Concepts of Enterprise Engineering:</a:t>
            </a:r>
          </a:p>
          <a:p>
            <a:pPr>
              <a:buFont typeface="+mj-lt"/>
              <a:buAutoNum type="arabicPeriod"/>
            </a:pPr>
            <a:r>
              <a:rPr lang="en-US" b="1" dirty="0"/>
              <a:t>Holistic View</a:t>
            </a:r>
            <a:r>
              <a:rPr lang="en-US" dirty="0"/>
              <a:t>:</a:t>
            </a:r>
          </a:p>
          <a:p>
            <a:pPr marL="742950" lvl="1" indent="-285750">
              <a:buFont typeface="+mj-lt"/>
              <a:buAutoNum type="arabicPeriod"/>
            </a:pPr>
            <a:r>
              <a:rPr lang="en-US" dirty="0"/>
              <a:t>Enterprise Engineering takes a holistic view of organizations, considering their structure, processes, people, technology, and environment as interconnected components of a complex system.</a:t>
            </a:r>
          </a:p>
          <a:p>
            <a:pPr>
              <a:buFont typeface="+mj-lt"/>
              <a:buAutoNum type="arabicPeriod"/>
            </a:pPr>
            <a:r>
              <a:rPr lang="en-US" b="1" dirty="0"/>
              <a:t>Systems Thinking</a:t>
            </a:r>
            <a:r>
              <a:rPr lang="en-US" dirty="0"/>
              <a:t>:</a:t>
            </a:r>
          </a:p>
          <a:p>
            <a:pPr marL="742950" lvl="1" indent="-285750">
              <a:buFont typeface="+mj-lt"/>
              <a:buAutoNum type="arabicPeriod"/>
            </a:pPr>
            <a:r>
              <a:rPr lang="en-US" dirty="0"/>
              <a:t>It applies systems thinking principles to understand the interactions and interdependencies among different elements of an enterprise, both internally and externally.</a:t>
            </a:r>
          </a:p>
          <a:p>
            <a:pPr>
              <a:buFont typeface="+mj-lt"/>
              <a:buAutoNum type="arabicPeriod"/>
            </a:pPr>
            <a:r>
              <a:rPr lang="en-US" b="1" dirty="0"/>
              <a:t>Alignment with Strategy</a:t>
            </a:r>
            <a:r>
              <a:rPr lang="en-US" dirty="0"/>
              <a:t>:</a:t>
            </a:r>
          </a:p>
          <a:p>
            <a:pPr marL="742950" lvl="1" indent="-285750">
              <a:buFont typeface="+mj-lt"/>
              <a:buAutoNum type="arabicPeriod"/>
            </a:pPr>
            <a:r>
              <a:rPr lang="en-US" dirty="0"/>
              <a:t>Enterprise Engineering aligns organizational design and processes with strategic goals and objectives to ensure that the enterprise operates effectively and efficiently in pursuit of its mission.</a:t>
            </a:r>
          </a:p>
          <a:p>
            <a:pPr>
              <a:buFont typeface="+mj-lt"/>
              <a:buAutoNum type="arabicPeriod"/>
            </a:pPr>
            <a:r>
              <a:rPr lang="en-US" b="1" dirty="0"/>
              <a:t>Process Orientation</a:t>
            </a:r>
            <a:r>
              <a:rPr lang="en-US" dirty="0"/>
              <a:t>:</a:t>
            </a:r>
          </a:p>
          <a:p>
            <a:pPr marL="742950" lvl="1" indent="-285750">
              <a:buFont typeface="+mj-lt"/>
              <a:buAutoNum type="arabicPeriod"/>
            </a:pPr>
            <a:r>
              <a:rPr lang="en-US" dirty="0"/>
              <a:t>It focuses on designing and optimizing business processes to improve efficiency, quality, and agility across the organization.</a:t>
            </a:r>
          </a:p>
          <a:p>
            <a:endParaRPr lang="en-US" dirty="0"/>
          </a:p>
        </p:txBody>
      </p:sp>
    </p:spTree>
    <p:extLst>
      <p:ext uri="{BB962C8B-B14F-4D97-AF65-F5344CB8AC3E}">
        <p14:creationId xmlns:p14="http://schemas.microsoft.com/office/powerpoint/2010/main" val="586917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98A8A-58F0-6EBE-D387-F5FDF0D05CF5}"/>
              </a:ext>
            </a:extLst>
          </p:cNvPr>
          <p:cNvSpPr>
            <a:spLocks noGrp="1"/>
          </p:cNvSpPr>
          <p:nvPr>
            <p:ph type="title"/>
          </p:nvPr>
        </p:nvSpPr>
        <p:spPr/>
        <p:txBody>
          <a:bodyPr/>
          <a:lstStyle/>
          <a:p>
            <a:r>
              <a:rPr lang="en-US" dirty="0"/>
              <a:t>Enterprise Engineering</a:t>
            </a:r>
          </a:p>
        </p:txBody>
      </p:sp>
      <p:sp>
        <p:nvSpPr>
          <p:cNvPr id="3" name="Content Placeholder 2">
            <a:extLst>
              <a:ext uri="{FF2B5EF4-FFF2-40B4-BE49-F238E27FC236}">
                <a16:creationId xmlns:a16="http://schemas.microsoft.com/office/drawing/2014/main" id="{FEDAA393-CEC8-7A55-E33B-396D5FA86BD3}"/>
              </a:ext>
            </a:extLst>
          </p:cNvPr>
          <p:cNvSpPr>
            <a:spLocks noGrp="1"/>
          </p:cNvSpPr>
          <p:nvPr>
            <p:ph idx="1"/>
          </p:nvPr>
        </p:nvSpPr>
        <p:spPr/>
        <p:txBody>
          <a:bodyPr>
            <a:normAutofit fontScale="70000" lnSpcReduction="20000"/>
          </a:bodyPr>
          <a:lstStyle/>
          <a:p>
            <a:pPr>
              <a:buFont typeface="+mj-lt"/>
              <a:buAutoNum type="arabicPeriod"/>
            </a:pPr>
            <a:r>
              <a:rPr lang="en-US" b="1" dirty="0"/>
              <a:t>Interdisciplinary Approach</a:t>
            </a:r>
            <a:r>
              <a:rPr lang="en-US" dirty="0"/>
              <a:t>:</a:t>
            </a:r>
          </a:p>
          <a:p>
            <a:pPr marL="742950" lvl="1" indent="-285750">
              <a:buFont typeface="+mj-lt"/>
              <a:buAutoNum type="arabicPeriod"/>
            </a:pPr>
            <a:r>
              <a:rPr lang="en-US" dirty="0"/>
              <a:t>Enterprise Engineering integrates concepts and methods from various disciplines, including engineering, management, information technology, economics, and sociology, to address complex organizational challenges.</a:t>
            </a:r>
          </a:p>
          <a:p>
            <a:pPr>
              <a:buFont typeface="+mj-lt"/>
              <a:buAutoNum type="arabicPeriod"/>
            </a:pPr>
            <a:r>
              <a:rPr lang="en-US" b="1" dirty="0"/>
              <a:t>Lifecycle Perspective</a:t>
            </a:r>
            <a:r>
              <a:rPr lang="en-US" dirty="0"/>
              <a:t>:</a:t>
            </a:r>
          </a:p>
          <a:p>
            <a:pPr marL="742950" lvl="1" indent="-285750">
              <a:buFont typeface="+mj-lt"/>
              <a:buAutoNum type="arabicPeriod"/>
            </a:pPr>
            <a:r>
              <a:rPr lang="en-US" dirty="0"/>
              <a:t>It considers the entire lifecycle of an enterprise, from inception and design to implementation, operation, and evolution, emphasizing continuous improvement and adaptation to changing circumstances.</a:t>
            </a:r>
          </a:p>
          <a:p>
            <a:pPr>
              <a:buFont typeface="+mj-lt"/>
              <a:buAutoNum type="arabicPeriod"/>
            </a:pPr>
            <a:r>
              <a:rPr lang="en-US" b="1" dirty="0"/>
              <a:t>Enterprise Architecture</a:t>
            </a:r>
            <a:r>
              <a:rPr lang="en-US" dirty="0"/>
              <a:t>:</a:t>
            </a:r>
          </a:p>
          <a:p>
            <a:pPr marL="742950" lvl="1" indent="-285750">
              <a:buFont typeface="+mj-lt"/>
              <a:buAutoNum type="arabicPeriod"/>
            </a:pPr>
            <a:r>
              <a:rPr lang="en-US" dirty="0"/>
              <a:t>Enterprise Engineering develops and maintains enterprise architecture frameworks, models, and standards to guide the design and evolution of organizational structures, processes, and systems.</a:t>
            </a:r>
          </a:p>
          <a:p>
            <a:pPr>
              <a:buFont typeface="+mj-lt"/>
              <a:buAutoNum type="arabicPeriod"/>
            </a:pPr>
            <a:r>
              <a:rPr lang="en-US" b="1" dirty="0"/>
              <a:t>Value Creation</a:t>
            </a:r>
            <a:r>
              <a:rPr lang="en-US" dirty="0"/>
              <a:t>:</a:t>
            </a:r>
          </a:p>
          <a:p>
            <a:pPr marL="742950" lvl="1" indent="-285750">
              <a:buFont typeface="+mj-lt"/>
              <a:buAutoNum type="arabicPeriod"/>
            </a:pPr>
            <a:r>
              <a:rPr lang="en-US" dirty="0"/>
              <a:t>It focuses on creating value for stakeholders by optimizing resource allocation, improving operational performance, enhancing customer satisfaction, and fostering innovation and growth.</a:t>
            </a:r>
          </a:p>
          <a:p>
            <a:pPr>
              <a:buFont typeface="+mj-lt"/>
              <a:buAutoNum type="arabicPeriod"/>
            </a:pPr>
            <a:r>
              <a:rPr lang="en-US" b="1" dirty="0"/>
              <a:t>Change Management</a:t>
            </a:r>
            <a:r>
              <a:rPr lang="en-US" dirty="0"/>
              <a:t>:</a:t>
            </a:r>
          </a:p>
          <a:p>
            <a:pPr marL="742950" lvl="1" indent="-285750">
              <a:buFont typeface="+mj-lt"/>
              <a:buAutoNum type="arabicPeriod"/>
            </a:pPr>
            <a:r>
              <a:rPr lang="en-US" dirty="0"/>
              <a:t>Enterprise Engineering addresses organizational change management to ensure successful implementation and adoption of new processes, technologies, and ways of working.</a:t>
            </a:r>
          </a:p>
          <a:p>
            <a:endParaRPr lang="en-US" dirty="0"/>
          </a:p>
        </p:txBody>
      </p:sp>
    </p:spTree>
    <p:extLst>
      <p:ext uri="{BB962C8B-B14F-4D97-AF65-F5344CB8AC3E}">
        <p14:creationId xmlns:p14="http://schemas.microsoft.com/office/powerpoint/2010/main" val="1200728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8B06B-9149-535E-36F5-2B500A1ACDB3}"/>
              </a:ext>
            </a:extLst>
          </p:cNvPr>
          <p:cNvSpPr>
            <a:spLocks noGrp="1"/>
          </p:cNvSpPr>
          <p:nvPr>
            <p:ph type="title"/>
          </p:nvPr>
        </p:nvSpPr>
        <p:spPr/>
        <p:txBody>
          <a:bodyPr/>
          <a:lstStyle/>
          <a:p>
            <a:r>
              <a:rPr lang="en-US" dirty="0"/>
              <a:t>Methods in Enterprise Engineering</a:t>
            </a:r>
          </a:p>
        </p:txBody>
      </p:sp>
      <p:sp>
        <p:nvSpPr>
          <p:cNvPr id="3" name="Content Placeholder 2">
            <a:extLst>
              <a:ext uri="{FF2B5EF4-FFF2-40B4-BE49-F238E27FC236}">
                <a16:creationId xmlns:a16="http://schemas.microsoft.com/office/drawing/2014/main" id="{C578CCFA-4A06-F57C-36F2-EAAADE300772}"/>
              </a:ext>
            </a:extLst>
          </p:cNvPr>
          <p:cNvSpPr>
            <a:spLocks noGrp="1"/>
          </p:cNvSpPr>
          <p:nvPr>
            <p:ph idx="1"/>
          </p:nvPr>
        </p:nvSpPr>
        <p:spPr/>
        <p:txBody>
          <a:bodyPr>
            <a:normAutofit fontScale="62500" lnSpcReduction="20000"/>
          </a:bodyPr>
          <a:lstStyle/>
          <a:p>
            <a:pPr>
              <a:buFont typeface="+mj-lt"/>
              <a:buAutoNum type="arabicPeriod"/>
            </a:pPr>
            <a:r>
              <a:rPr lang="en-US" b="1" dirty="0"/>
              <a:t>Business Process Reengineering (BPR)</a:t>
            </a:r>
            <a:r>
              <a:rPr lang="en-US" dirty="0"/>
              <a:t>:</a:t>
            </a:r>
          </a:p>
          <a:p>
            <a:pPr marL="742950" lvl="1" indent="-285750">
              <a:buFont typeface="+mj-lt"/>
              <a:buAutoNum type="arabicPeriod"/>
            </a:pPr>
            <a:r>
              <a:rPr lang="en-US" dirty="0"/>
              <a:t>BPR involves radical redesign and optimization of business processes to achieve dramatic improvements in performance, such as cost reduction, cycle time reduction, and quality enhancement.</a:t>
            </a:r>
          </a:p>
          <a:p>
            <a:pPr>
              <a:buFont typeface="+mj-lt"/>
              <a:buAutoNum type="arabicPeriod"/>
            </a:pPr>
            <a:r>
              <a:rPr lang="en-US" b="1" dirty="0"/>
              <a:t>Lean Enterprise</a:t>
            </a:r>
            <a:r>
              <a:rPr lang="en-US" dirty="0"/>
              <a:t>:</a:t>
            </a:r>
          </a:p>
          <a:p>
            <a:pPr marL="742950" lvl="1" indent="-285750">
              <a:buFont typeface="+mj-lt"/>
              <a:buAutoNum type="arabicPeriod"/>
            </a:pPr>
            <a:r>
              <a:rPr lang="en-US" dirty="0"/>
              <a:t>Lean principles focus on eliminating waste, improving efficiency, and maximizing value delivery to customers by streamlining processes, reducing variation, and empowering employees.</a:t>
            </a:r>
          </a:p>
          <a:p>
            <a:pPr>
              <a:buFont typeface="+mj-lt"/>
              <a:buAutoNum type="arabicPeriod"/>
            </a:pPr>
            <a:r>
              <a:rPr lang="en-US" b="1" dirty="0"/>
              <a:t>Enterprise Architecture (EA)</a:t>
            </a:r>
            <a:r>
              <a:rPr lang="en-US" dirty="0"/>
              <a:t>:</a:t>
            </a:r>
          </a:p>
          <a:p>
            <a:pPr marL="742950" lvl="1" indent="-285750">
              <a:buFont typeface="+mj-lt"/>
              <a:buAutoNum type="arabicPeriod"/>
            </a:pPr>
            <a:r>
              <a:rPr lang="en-US" dirty="0"/>
              <a:t>EA provides a structured approach to designing and managing the architecture of an enterprise, including its business architecture, information architecture, application architecture, and technology architecture.</a:t>
            </a:r>
          </a:p>
          <a:p>
            <a:pPr>
              <a:buFont typeface="+mj-lt"/>
              <a:buAutoNum type="arabicPeriod"/>
            </a:pPr>
            <a:r>
              <a:rPr lang="en-US" b="1" dirty="0"/>
              <a:t>Agile and DevOps</a:t>
            </a:r>
            <a:r>
              <a:rPr lang="en-US" dirty="0"/>
              <a:t>:</a:t>
            </a:r>
          </a:p>
          <a:p>
            <a:pPr marL="742950" lvl="1" indent="-285750">
              <a:buFont typeface="+mj-lt"/>
              <a:buAutoNum type="arabicPeriod"/>
            </a:pPr>
            <a:r>
              <a:rPr lang="en-US" dirty="0"/>
              <a:t>Agile and DevOps methodologies promote iterative and collaborative approaches to software development and operations, enabling organizations to respond quickly to changing requirements and market demands.</a:t>
            </a:r>
          </a:p>
          <a:p>
            <a:pPr>
              <a:buFont typeface="+mj-lt"/>
              <a:buAutoNum type="arabicPeriod"/>
            </a:pPr>
            <a:r>
              <a:rPr lang="en-US" b="1" dirty="0"/>
              <a:t>Six Sigma</a:t>
            </a:r>
            <a:r>
              <a:rPr lang="en-US" dirty="0"/>
              <a:t>:</a:t>
            </a:r>
          </a:p>
          <a:p>
            <a:pPr marL="742950" lvl="1" indent="-285750">
              <a:buFont typeface="+mj-lt"/>
              <a:buAutoNum type="arabicPeriod"/>
            </a:pPr>
            <a:r>
              <a:rPr lang="en-US" dirty="0"/>
              <a:t>Six Sigma methodology aims to reduce defects and variation in processes through rigorous data analysis, statistical techniques, and continuous improvement initiatives.</a:t>
            </a:r>
          </a:p>
          <a:p>
            <a:pPr>
              <a:buFont typeface="+mj-lt"/>
              <a:buAutoNum type="arabicPeriod"/>
            </a:pPr>
            <a:r>
              <a:rPr lang="en-US" b="1" dirty="0"/>
              <a:t>Total Quality Management (TQM)</a:t>
            </a:r>
            <a:r>
              <a:rPr lang="en-US" dirty="0"/>
              <a:t>:</a:t>
            </a:r>
          </a:p>
          <a:p>
            <a:pPr marL="742950" lvl="1" indent="-285750">
              <a:buFont typeface="+mj-lt"/>
              <a:buAutoNum type="arabicPeriod"/>
            </a:pPr>
            <a:r>
              <a:rPr lang="en-US" dirty="0"/>
              <a:t>TQM focuses on continuous quality improvement by involving all employees in the pursuit of excellence, customer satisfaction, and process optimization.</a:t>
            </a:r>
          </a:p>
          <a:p>
            <a:endParaRPr lang="en-US" dirty="0"/>
          </a:p>
        </p:txBody>
      </p:sp>
    </p:spTree>
    <p:extLst>
      <p:ext uri="{BB962C8B-B14F-4D97-AF65-F5344CB8AC3E}">
        <p14:creationId xmlns:p14="http://schemas.microsoft.com/office/powerpoint/2010/main" val="585099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06F6AA8-E219-2436-5356-9223B69F6915}"/>
              </a:ext>
            </a:extLst>
          </p:cNvPr>
          <p:cNvPicPr>
            <a:picLocks noGrp="1" noChangeAspect="1"/>
          </p:cNvPicPr>
          <p:nvPr>
            <p:ph idx="1"/>
          </p:nvPr>
        </p:nvPicPr>
        <p:blipFill>
          <a:blip r:embed="rId2"/>
          <a:stretch>
            <a:fillRect/>
          </a:stretch>
        </p:blipFill>
        <p:spPr>
          <a:xfrm>
            <a:off x="1008267" y="643466"/>
            <a:ext cx="10175466" cy="5571067"/>
          </a:xfrm>
          <a:prstGeom prst="rect">
            <a:avLst/>
          </a:prstGeom>
        </p:spPr>
      </p:pic>
    </p:spTree>
    <p:extLst>
      <p:ext uri="{BB962C8B-B14F-4D97-AF65-F5344CB8AC3E}">
        <p14:creationId xmlns:p14="http://schemas.microsoft.com/office/powerpoint/2010/main" val="3391011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9097F-21AB-3725-2479-4D367E40613F}"/>
              </a:ext>
            </a:extLst>
          </p:cNvPr>
          <p:cNvSpPr>
            <a:spLocks noGrp="1"/>
          </p:cNvSpPr>
          <p:nvPr>
            <p:ph type="title"/>
          </p:nvPr>
        </p:nvSpPr>
        <p:spPr/>
        <p:txBody>
          <a:bodyPr/>
          <a:lstStyle/>
          <a:p>
            <a:r>
              <a:rPr lang="en-US" dirty="0"/>
              <a:t>Digital/electronic Organism</a:t>
            </a:r>
          </a:p>
        </p:txBody>
      </p:sp>
      <p:sp>
        <p:nvSpPr>
          <p:cNvPr id="3" name="Content Placeholder 2">
            <a:extLst>
              <a:ext uri="{FF2B5EF4-FFF2-40B4-BE49-F238E27FC236}">
                <a16:creationId xmlns:a16="http://schemas.microsoft.com/office/drawing/2014/main" id="{7F913323-4FF7-A3D8-B83E-D6345127F9FD}"/>
              </a:ext>
            </a:extLst>
          </p:cNvPr>
          <p:cNvSpPr>
            <a:spLocks noGrp="1"/>
          </p:cNvSpPr>
          <p:nvPr>
            <p:ph idx="1"/>
          </p:nvPr>
        </p:nvSpPr>
        <p:spPr/>
        <p:txBody>
          <a:bodyPr/>
          <a:lstStyle/>
          <a:p>
            <a:r>
              <a:rPr lang="en-US" dirty="0"/>
              <a:t>An electronic or digital organism, also known as an artificial organism or digital creature, is an entity that exhibits characteristics of life, such as growth, reproduction, adaptation, and evolution, within a digital environment.</a:t>
            </a:r>
          </a:p>
          <a:p>
            <a:r>
              <a:rPr lang="en-US" dirty="0"/>
              <a:t>The concept of an electronic or digital organism is rooted in the field of artificial life (</a:t>
            </a:r>
            <a:r>
              <a:rPr lang="en-US" dirty="0" err="1"/>
              <a:t>ALife</a:t>
            </a:r>
            <a:r>
              <a:rPr lang="en-US" dirty="0"/>
              <a:t>), which explores how life-like behavior can emerge from non-biological systems, often using computational models and simulations.</a:t>
            </a:r>
          </a:p>
          <a:p>
            <a:r>
              <a:rPr lang="en-US" dirty="0"/>
              <a:t>So digital organism is a self – replicating computer program that mutates and evolves.</a:t>
            </a:r>
          </a:p>
        </p:txBody>
      </p:sp>
    </p:spTree>
    <p:extLst>
      <p:ext uri="{BB962C8B-B14F-4D97-AF65-F5344CB8AC3E}">
        <p14:creationId xmlns:p14="http://schemas.microsoft.com/office/powerpoint/2010/main" val="2573447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76640-F1F5-31BD-AFBC-A8E1FDC03A7A}"/>
              </a:ext>
            </a:extLst>
          </p:cNvPr>
          <p:cNvSpPr>
            <a:spLocks noGrp="1"/>
          </p:cNvSpPr>
          <p:nvPr>
            <p:ph type="title"/>
          </p:nvPr>
        </p:nvSpPr>
        <p:spPr/>
        <p:txBody>
          <a:bodyPr/>
          <a:lstStyle/>
          <a:p>
            <a:r>
              <a:rPr lang="en-US" dirty="0"/>
              <a:t>Digital organism – Key characteristics</a:t>
            </a:r>
          </a:p>
        </p:txBody>
      </p:sp>
      <p:sp>
        <p:nvSpPr>
          <p:cNvPr id="3" name="Content Placeholder 2">
            <a:extLst>
              <a:ext uri="{FF2B5EF4-FFF2-40B4-BE49-F238E27FC236}">
                <a16:creationId xmlns:a16="http://schemas.microsoft.com/office/drawing/2014/main" id="{22117239-585D-0BA8-D902-024ED1BB304A}"/>
              </a:ext>
            </a:extLst>
          </p:cNvPr>
          <p:cNvSpPr>
            <a:spLocks noGrp="1"/>
          </p:cNvSpPr>
          <p:nvPr>
            <p:ph idx="1"/>
          </p:nvPr>
        </p:nvSpPr>
        <p:spPr/>
        <p:txBody>
          <a:bodyPr>
            <a:normAutofit fontScale="55000" lnSpcReduction="20000"/>
          </a:bodyPr>
          <a:lstStyle/>
          <a:p>
            <a:pPr>
              <a:buFont typeface="+mj-lt"/>
              <a:buAutoNum type="arabicPeriod"/>
            </a:pPr>
            <a:r>
              <a:rPr lang="en-US" b="1" dirty="0"/>
              <a:t>Autonomy</a:t>
            </a:r>
            <a:r>
              <a:rPr lang="en-US" dirty="0"/>
              <a:t>:</a:t>
            </a:r>
          </a:p>
          <a:p>
            <a:pPr marL="742950" lvl="1" indent="-285750">
              <a:buFont typeface="+mj-lt"/>
              <a:buAutoNum type="arabicPeriod"/>
            </a:pPr>
            <a:r>
              <a:rPr lang="en-US" dirty="0"/>
              <a:t>Electronic organisms have a degree of autonomy, meaning they can act and make decisions independently within their environment.</a:t>
            </a:r>
          </a:p>
          <a:p>
            <a:pPr>
              <a:buFont typeface="+mj-lt"/>
              <a:buAutoNum type="arabicPeriod"/>
            </a:pPr>
            <a:r>
              <a:rPr lang="en-US" b="1" dirty="0"/>
              <a:t>Self-Organization</a:t>
            </a:r>
            <a:r>
              <a:rPr lang="en-US" dirty="0"/>
              <a:t>:</a:t>
            </a:r>
          </a:p>
          <a:p>
            <a:pPr marL="742950" lvl="1" indent="-285750">
              <a:buFont typeface="+mj-lt"/>
              <a:buAutoNum type="arabicPeriod"/>
            </a:pPr>
            <a:r>
              <a:rPr lang="en-US" dirty="0"/>
              <a:t>These organisms can self-organize, meaning they can spontaneously arrange themselves into complex structures or patterns without external intervention.</a:t>
            </a:r>
          </a:p>
          <a:p>
            <a:pPr>
              <a:buFont typeface="+mj-lt"/>
              <a:buAutoNum type="arabicPeriod"/>
            </a:pPr>
            <a:r>
              <a:rPr lang="en-US" b="1" dirty="0"/>
              <a:t>Adaptation and Learning</a:t>
            </a:r>
            <a:r>
              <a:rPr lang="en-US" dirty="0"/>
              <a:t>:</a:t>
            </a:r>
          </a:p>
          <a:p>
            <a:pPr marL="742950" lvl="1" indent="-285750">
              <a:buFont typeface="+mj-lt"/>
              <a:buAutoNum type="arabicPeriod"/>
            </a:pPr>
            <a:r>
              <a:rPr lang="en-US" dirty="0"/>
              <a:t>Electronic organisms can adapt to changes in their environment over time. They may possess mechanisms for learning from experience and adjusting their behavior accordingly.</a:t>
            </a:r>
          </a:p>
          <a:p>
            <a:pPr>
              <a:buFont typeface="+mj-lt"/>
              <a:buAutoNum type="arabicPeriod"/>
            </a:pPr>
            <a:r>
              <a:rPr lang="en-US" b="1" dirty="0"/>
              <a:t>Reproduction</a:t>
            </a:r>
            <a:r>
              <a:rPr lang="en-US" dirty="0"/>
              <a:t>:</a:t>
            </a:r>
          </a:p>
          <a:p>
            <a:pPr marL="742950" lvl="1" indent="-285750">
              <a:buFont typeface="+mj-lt"/>
              <a:buAutoNum type="arabicPeriod"/>
            </a:pPr>
            <a:r>
              <a:rPr lang="en-US" dirty="0"/>
              <a:t>Digital organisms can reproduce or replicate themselves, either through asexual division or sexual reproduction, producing offspring with variations.</a:t>
            </a:r>
          </a:p>
          <a:p>
            <a:pPr>
              <a:buFont typeface="+mj-lt"/>
              <a:buAutoNum type="arabicPeriod"/>
            </a:pPr>
            <a:r>
              <a:rPr lang="en-US" b="1" dirty="0"/>
              <a:t>Evolution</a:t>
            </a:r>
            <a:r>
              <a:rPr lang="en-US" dirty="0"/>
              <a:t>:</a:t>
            </a:r>
          </a:p>
          <a:p>
            <a:pPr marL="742950" lvl="1" indent="-285750">
              <a:buFont typeface="+mj-lt"/>
              <a:buAutoNum type="arabicPeriod"/>
            </a:pPr>
            <a:r>
              <a:rPr lang="en-US" dirty="0"/>
              <a:t>Like biological organisms, electronic organisms can undergo evolutionary processes such as natural selection, mutation, and genetic drift, leading to the emergence of new traits and behaviors over generations.</a:t>
            </a:r>
          </a:p>
          <a:p>
            <a:pPr>
              <a:buFont typeface="+mj-lt"/>
              <a:buAutoNum type="arabicPeriod"/>
            </a:pPr>
            <a:r>
              <a:rPr lang="en-US" b="1" dirty="0"/>
              <a:t>Symbiosis and Interaction</a:t>
            </a:r>
            <a:r>
              <a:rPr lang="en-US" dirty="0"/>
              <a:t>:</a:t>
            </a:r>
          </a:p>
          <a:p>
            <a:pPr marL="742950" lvl="1" indent="-285750">
              <a:buFont typeface="+mj-lt"/>
              <a:buAutoNum type="arabicPeriod"/>
            </a:pPr>
            <a:r>
              <a:rPr lang="en-US" dirty="0"/>
              <a:t>Electronic organisms may interact with each other and with their environment, forming symbiotic relationships or competing for resources.</a:t>
            </a:r>
          </a:p>
          <a:p>
            <a:pPr>
              <a:buFont typeface="+mj-lt"/>
              <a:buAutoNum type="arabicPeriod"/>
            </a:pPr>
            <a:r>
              <a:rPr lang="en-US" b="1" dirty="0"/>
              <a:t>Emergent Properties</a:t>
            </a:r>
            <a:r>
              <a:rPr lang="en-US" dirty="0"/>
              <a:t>:</a:t>
            </a:r>
          </a:p>
          <a:p>
            <a:pPr marL="742950" lvl="1" indent="-285750">
              <a:buFont typeface="+mj-lt"/>
              <a:buAutoNum type="arabicPeriod"/>
            </a:pPr>
            <a:r>
              <a:rPr lang="en-US" dirty="0"/>
              <a:t>These organisms exhibit emergent properties, meaning that the behavior of the system as a whole cannot be predicted from the behavior of its individual components alone.</a:t>
            </a:r>
          </a:p>
          <a:p>
            <a:endParaRPr lang="en-US" dirty="0"/>
          </a:p>
        </p:txBody>
      </p:sp>
    </p:spTree>
    <p:extLst>
      <p:ext uri="{BB962C8B-B14F-4D97-AF65-F5344CB8AC3E}">
        <p14:creationId xmlns:p14="http://schemas.microsoft.com/office/powerpoint/2010/main" val="3141702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E8D1B-3549-F43E-BF04-79B376FEBA56}"/>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A21020C3-876E-DA26-6E27-CD0F899F2843}"/>
              </a:ext>
            </a:extLst>
          </p:cNvPr>
          <p:cNvSpPr>
            <a:spLocks noGrp="1"/>
          </p:cNvSpPr>
          <p:nvPr>
            <p:ph idx="1"/>
          </p:nvPr>
        </p:nvSpPr>
        <p:spPr/>
        <p:txBody>
          <a:bodyPr>
            <a:normAutofit fontScale="92500" lnSpcReduction="20000"/>
          </a:bodyPr>
          <a:lstStyle/>
          <a:p>
            <a:r>
              <a:rPr lang="en-US" b="1" dirty="0"/>
              <a:t>Artificial Life Simulations</a:t>
            </a:r>
            <a:r>
              <a:rPr lang="en-US" dirty="0"/>
              <a:t>:</a:t>
            </a:r>
          </a:p>
          <a:p>
            <a:pPr>
              <a:buFont typeface="Arial" panose="020B0604020202020204" pitchFamily="34" charset="0"/>
              <a:buChar char="•"/>
            </a:pPr>
            <a:r>
              <a:rPr lang="en-US" dirty="0"/>
              <a:t>Computational models and simulations, such as cellular automata, genetic algorithms, and neural networks, can give rise to electronic organisms with life-like behavior.</a:t>
            </a:r>
          </a:p>
          <a:p>
            <a:pPr>
              <a:buFont typeface="Arial" panose="020B0604020202020204" pitchFamily="34" charset="0"/>
              <a:buChar char="•"/>
            </a:pPr>
            <a:r>
              <a:rPr lang="en-US" dirty="0"/>
              <a:t>Examples include virtual ecosystems where digital creatures interact, compete, and evolve, such as Tierra, Avida, and </a:t>
            </a:r>
            <a:r>
              <a:rPr lang="en-US" dirty="0" err="1"/>
              <a:t>Polyworld</a:t>
            </a:r>
            <a:r>
              <a:rPr lang="en-US" dirty="0"/>
              <a:t>.</a:t>
            </a:r>
          </a:p>
          <a:p>
            <a:r>
              <a:rPr lang="en-US" b="1" dirty="0"/>
              <a:t>Evolutionary Robotics</a:t>
            </a:r>
            <a:r>
              <a:rPr lang="en-US" dirty="0"/>
              <a:t>:</a:t>
            </a:r>
          </a:p>
          <a:p>
            <a:pPr>
              <a:buFont typeface="Arial" panose="020B0604020202020204" pitchFamily="34" charset="0"/>
              <a:buChar char="•"/>
            </a:pPr>
            <a:r>
              <a:rPr lang="en-US" dirty="0"/>
              <a:t>Robotic systems equipped with artificial intelligence and evolutionary algorithms can exhibit behaviors analogous to those of living organisms.</a:t>
            </a:r>
          </a:p>
          <a:p>
            <a:pPr>
              <a:buFont typeface="Arial" panose="020B0604020202020204" pitchFamily="34" charset="0"/>
              <a:buChar char="•"/>
            </a:pPr>
            <a:r>
              <a:rPr lang="en-US" dirty="0"/>
              <a:t>These robots may evolve and adapt to their environment through simulated evolution or learning algorithms.</a:t>
            </a:r>
          </a:p>
          <a:p>
            <a:endParaRPr lang="en-US" dirty="0"/>
          </a:p>
        </p:txBody>
      </p:sp>
    </p:spTree>
    <p:extLst>
      <p:ext uri="{BB962C8B-B14F-4D97-AF65-F5344CB8AC3E}">
        <p14:creationId xmlns:p14="http://schemas.microsoft.com/office/powerpoint/2010/main" val="2989330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TotalTime>
  <Words>2823</Words>
  <Application>Microsoft Office PowerPoint</Application>
  <PresentationFormat>Widescreen</PresentationFormat>
  <Paragraphs>153</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Aptos</vt:lpstr>
      <vt:lpstr>Aptos Display</vt:lpstr>
      <vt:lpstr>Arial</vt:lpstr>
      <vt:lpstr>Office Theme</vt:lpstr>
      <vt:lpstr>PowerPoint Presentation</vt:lpstr>
      <vt:lpstr>Enterprise Engineering</vt:lpstr>
      <vt:lpstr>Enterprise Engineering</vt:lpstr>
      <vt:lpstr>Enterprise Engineering</vt:lpstr>
      <vt:lpstr>Methods in Enterprise Engineering</vt:lpstr>
      <vt:lpstr>PowerPoint Presentation</vt:lpstr>
      <vt:lpstr>Digital/electronic Organism</vt:lpstr>
      <vt:lpstr>Digital organism – Key characteristics</vt:lpstr>
      <vt:lpstr>Examples</vt:lpstr>
      <vt:lpstr>Enterprise Integration - need</vt:lpstr>
      <vt:lpstr>Need for integration</vt:lpstr>
      <vt:lpstr>PowerPoint Presentation</vt:lpstr>
      <vt:lpstr>Loose Integration</vt:lpstr>
      <vt:lpstr>Full Integration</vt:lpstr>
      <vt:lpstr>Horizontal Integration</vt:lpstr>
      <vt:lpstr>Vertical Integration</vt:lpstr>
      <vt:lpstr>Intra-enterprise Integration: </vt:lpstr>
      <vt:lpstr>Inter-enterprise Integration: </vt:lpstr>
      <vt:lpstr>System Integration: </vt:lpstr>
      <vt:lpstr>Application Integration: </vt:lpstr>
      <vt:lpstr>Business Integration: </vt:lpstr>
      <vt:lpstr>Process Alignment</vt:lpstr>
      <vt:lpstr>Process alignment</vt:lpstr>
      <vt:lpstr>Examples</vt:lpstr>
      <vt:lpstr>Enterprise change management</vt:lpstr>
      <vt:lpstr>Enterprise Change Management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Surendra Kc</dc:creator>
  <cp:lastModifiedBy>Surendra Kc</cp:lastModifiedBy>
  <cp:revision>2</cp:revision>
  <dcterms:created xsi:type="dcterms:W3CDTF">2024-06-10T05:38:23Z</dcterms:created>
  <dcterms:modified xsi:type="dcterms:W3CDTF">2024-06-13T02:05:33Z</dcterms:modified>
</cp:coreProperties>
</file>