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orbes.com/sites/bernardmarr/2015/09/30/big-data-20-mind-boggling-facts-everyone-must-read/#1cecffdf17b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Data </a:t>
            </a:r>
            <a:r>
              <a:rPr lang="en" sz="1800">
                <a:solidFill>
                  <a:schemeClr val="dk2"/>
                </a:solidFill>
              </a:rPr>
              <a:t>Evaluation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The data volumes are </a:t>
            </a:r>
            <a:r>
              <a:rPr lang="en"/>
              <a:t>exploding</a:t>
            </a:r>
            <a:r>
              <a:rPr lang="en"/>
              <a:t>, every 10 year, data increase by 1000 fold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Data Analysis, Data Scientist, 1985, 2 MB RAM, Floppy disk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Big Data, Hadoop, 2000, Big hard disk, 100, 200 MB, 1GB RAM, CD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Cloud Computing, 2015, 1TB Hard disk, 16 GB RAM, Pen Drive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More data has been created in the past two years than in the entire previous history of the human race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IOT: Internet of things: connected device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By 2020, at least a third of all data will pass through the cloud (a network of servers connected over the Internet)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u="sng">
                <a:solidFill>
                  <a:schemeClr val="hlink"/>
                </a:solidFill>
                <a:hlinkClick r:id="rId3"/>
              </a:rPr>
              <a:t>Big Data: 20 Mind Boggling Facts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Data Type and Machine Learning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Labeled data: Supervised Learning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Regression Model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➢"/>
            </a:pPr>
            <a:r>
              <a:rPr lang="en" sz="1800"/>
              <a:t>Classification Model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Unlabeled data: Unsupervised Learning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Clustering Model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Partially labeled and unlabeled data: Semi supervised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 Learning: Labeled data for regression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Regression Problem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Parametric</a:t>
            </a:r>
            <a:r>
              <a:rPr lang="en"/>
              <a:t> Models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Linear Regression model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Support vector Regression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Non-Parametric Models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Decision Tree based regression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 Learning: Labeled Data for classification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Classification Problem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Perceptron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Naive Bayes classifier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K-nearest neighbours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Logistic Regression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Support Vector Machine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Decision Tree learning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Ensemble Learning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Bagging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Random Forest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Adaboost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Artificial Neural Network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Unsupervised Learning: </a:t>
            </a:r>
            <a:r>
              <a:rPr lang="en"/>
              <a:t>Unlabeled</a:t>
            </a:r>
            <a:r>
              <a:rPr lang="en"/>
              <a:t> data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Algorithm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K-Mean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Numerical Features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K-Median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Numerical Features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K-Mode</a:t>
            </a:r>
          </a:p>
          <a:p>
            <a:pPr indent="-228600" lvl="1" marL="914400">
              <a:spcBef>
                <a:spcPts val="0"/>
              </a:spcBef>
              <a:buChar char="➢"/>
            </a:pPr>
            <a:r>
              <a:rPr lang="en"/>
              <a:t>Categorical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