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81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999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77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603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833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803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471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571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339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4631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42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860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2818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2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573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765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676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329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177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latin typeface="Roboto"/>
                <a:ea typeface="Roboto"/>
                <a:cs typeface="Roboto"/>
                <a:sym typeface="Roboto"/>
              </a:rPr>
              <a:t>Analysis Zomato restaurants dataset in the city of Gurgaon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B561DC-94E6-46C1-8F34-B984721EE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6" y="474922"/>
            <a:ext cx="8217593" cy="41892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CBE4C7-030B-410E-88C2-E74CDC3C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0" y="467833"/>
            <a:ext cx="8236684" cy="41878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565EE-DF62-4F4F-B9D4-633A3B46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24" y="474916"/>
            <a:ext cx="8301996" cy="4203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Chinese restaurants are most recommended venues nearby the locations.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8EDB0-7BB0-4538-B220-BE42D61F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" y="1842223"/>
            <a:ext cx="9073116" cy="29920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Indian Restaurant venues areas: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A2A92D-10DA-4C29-9777-4D583FBF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" y="1623244"/>
            <a:ext cx="8995591" cy="34139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venues areas: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4F9CD7-889B-468A-A21E-62CBCB1A9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" y="1651804"/>
            <a:ext cx="9023498" cy="34518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to be electronics stores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81CE5-BB84-4F64-9B28-4DF741DA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2076450"/>
            <a:ext cx="890587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532125-362C-4C4F-A871-B1B424CBA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8354"/>
            <a:ext cx="9144000" cy="24902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Sector 56 and Sector 29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>
              <a:lnSpc>
                <a:spcPct val="158000"/>
              </a:lnSpc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DLF phase 4, Cross point mall , Cyber Hub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have the best Chinese Restaurant.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DLF phase 3 , Cyber hub , Sector 14 , Sohna Road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Ambience Mall , DLF Star Mall , Suncity Business Tower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have best rated restaurants in Gurgaon.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Gurgaon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is the capital city of Haryana.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Gurgaon is a city just southwest of New Delhi in northern India. It’s known as a financial and technology hub.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The city itself has a population of 8.77 lakhs.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official language of Gurgaon and the one that is most widely spoken is Hindi. Gurgaon would be incomplete without a taste of its delicious street food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Georgia"/>
            </a:endParaRPr>
          </a:p>
          <a:p>
            <a:pPr lvl="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With its diverse culture , comes diverse food items. There are many restaurants in Gurgaon City, each belonging to different categories like Indian , Chinese , Italian etc.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So as part of this project , we will list and visualize all major parts of Gurgaon City 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Gurgaon City for Chinese food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Gurgaon?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127591" y="862049"/>
            <a:ext cx="8945525" cy="499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Gurgaon Restaurants data that contains list Locality, Restaurant name, Rating along with their latitude and longitude.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</a:t>
            </a:r>
            <a:r>
              <a:rPr lang="en-US" sz="1600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sz="1600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Gurgaon city.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Gurgaon city.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sz="1600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 API</a:t>
            </a:r>
            <a:endParaRPr sz="1600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 will get all the venues in each neighborhood.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Gurgaon city data from 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</a:t>
            </a:r>
            <a:r>
              <a:rPr lang="en-US" sz="1600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sz="1600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FourSquare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API we will find all venues for each neighborhood.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restaurant to find the best places.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E6BAC8-7CA6-42E2-AB66-830FB1A7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9" y="460746"/>
            <a:ext cx="8208329" cy="42246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0947C-D313-4723-885C-CBFE7808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1" y="474915"/>
            <a:ext cx="8208337" cy="41963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16B72-AF30-400A-B372-AADDE47F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23" y="474934"/>
            <a:ext cx="8187067" cy="41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61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466</Words>
  <Application>Microsoft Office PowerPoint</Application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Georgia</vt:lpstr>
      <vt:lpstr>Calibri</vt:lpstr>
      <vt:lpstr>Roboto</vt:lpstr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SURENDRA LAMBA</cp:lastModifiedBy>
  <cp:revision>12</cp:revision>
  <dcterms:modified xsi:type="dcterms:W3CDTF">2020-05-30T17:25:37Z</dcterms:modified>
</cp:coreProperties>
</file>