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1" r:id="rId24"/>
    <p:sldId id="277" r:id="rId25"/>
    <p:sldId id="269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E221747-F3EC-4207-9C2C-043D4B9A7C4A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 w="936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95360" y="6245280"/>
            <a:ext cx="231120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84720" y="6245280"/>
            <a:ext cx="313668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099200" y="6245280"/>
            <a:ext cx="231120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904680" cy="6857640"/>
          </a:xfrm>
          <a:prstGeom prst="rect">
            <a:avLst/>
          </a:prstGeom>
          <a:ln w="936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www.sciencedirect.com/science/articl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ndt.net/article/qirt2014/papers" TargetMode="External"/><Relationship Id="rId4" Type="http://schemas.openxmlformats.org/officeDocument/2006/relationships/hyperlink" Target="http://qirt.org/archives/qirt2016/papers/057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3-6447-1_72" TargetMode="External"/><Relationship Id="rId2" Type="http://schemas.openxmlformats.org/officeDocument/2006/relationships/hyperlink" Target="https://www.sciencedirect.com/science/article/abs/pii/S1350449518308004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95360" y="138486"/>
            <a:ext cx="89150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                   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88960" y="190440"/>
            <a:ext cx="8915040" cy="6264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</a:t>
            </a:r>
            <a:r>
              <a:rPr lang="en-US" sz="3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NATIONAL INSTITUTE OF TECHNOLOGY, 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TIRUCHIRAPPALLI TAMILNADU 620015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Department of Computer Applications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Project Work-2020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Final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Review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Title:  Machine Learning Algorithm for Defect Analysis    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in</a:t>
            </a: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Thermographic Images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Guide/Mentor                            Submitted by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Dr. U.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Srinivasulu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Reddy             Surendra Lodhi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                       205117066                               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77982" y="152546"/>
            <a:ext cx="89497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5999" y="961276"/>
            <a:ext cx="5377991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analysis of thermographic images</a:t>
            </a:r>
          </a:p>
        </p:txBody>
      </p:sp>
      <p:sp>
        <p:nvSpPr>
          <p:cNvPr id="160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61F1A-2470-4ADA-B26A-019D74D6AD5B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D7B01-2BCC-4381-950D-0A52AAB7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8" y="1423815"/>
            <a:ext cx="9798628" cy="53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77982" y="152546"/>
            <a:ext cx="89497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6000" y="1008000"/>
            <a:ext cx="3240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CNN Model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64E61F1A-2470-4ADA-B26A-019D74D6AD5B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2DDD9-A370-4482-A4A9-CED3C58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1" y="1768670"/>
            <a:ext cx="9829801" cy="4645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76000" y="1008000"/>
            <a:ext cx="3240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 using CNN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F4DAB095-A360-420D-9653-887863421931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614B-19F6-469B-AE62-F1094940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" y="1984664"/>
            <a:ext cx="9748614" cy="408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 using CNN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334E189E-2827-4B82-8044-AFD031D0069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0B64C-8F01-4DDA-B231-A1D85266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714500"/>
            <a:ext cx="9507682" cy="4166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ANN model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38321-BB45-4F0F-93DB-0BAEEF20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" y="1448020"/>
            <a:ext cx="9852131" cy="45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depth of defects using ANN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8A0E9-92E2-42B6-B7A5-47F32620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" y="1460105"/>
            <a:ext cx="9334440" cy="5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6656073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 of actual and predicted depth using(ANN)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15CF-28FD-4690-B06D-81C6B4ED5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4" y="1625379"/>
            <a:ext cx="9717215" cy="51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Multinomial Regression Model</a:t>
            </a:r>
            <a:endParaRPr kumimoji="0" lang="en-AU" sz="18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3AFE7-DC74-4AA0-A42D-6BEB5C5C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511154"/>
            <a:ext cx="9750526" cy="45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6998973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Predicted depth of defects using Multinomial Logistic Regression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5E0FF-25E0-4F64-A6F6-58E7D8C0B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" y="1510878"/>
            <a:ext cx="9188967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9035591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 of actual and predicted depth(Multinomial Logistic Regression)</a:t>
            </a:r>
            <a:endParaRPr lang="en-AU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EBE0F-BBC1-41E5-8397-52B6ABDB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90696"/>
            <a:ext cx="9601200" cy="49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95360" y="15254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49609" y="930846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657028D2-8C3F-432F-A753-77765BEE2EBB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4863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lvl="0">
              <a:defRPr/>
            </a:pP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294" y="850260"/>
            <a:ext cx="9091686" cy="59271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algn="just">
              <a:spcBef>
                <a:spcPts val="641"/>
              </a:spcBef>
              <a:buClr>
                <a:srgbClr val="000000"/>
              </a:buClr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Conclusion:</a:t>
            </a: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 and Machine Learning is used for   defect analysis in thermographic images.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CNN for image classification as defected and non defected image.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and Multinomial Logistic Regression are used for predicting the depth of defects. 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Multinomial Logistic Regression is better than Artificial Neural Network. 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marR="0" lvl="0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marR="0" lvl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A7DF5-F41A-4FBD-A288-8D379B08BA3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100593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continue…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49887" y="886001"/>
            <a:ext cx="9143640" cy="596160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Future Work:</a:t>
            </a:r>
          </a:p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marR="0" lvl="1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combine above mentioned ML algorithms in a single program so that it can be used for real life problem.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general demonstration of how Thermal Imaging and Machine Learning are used for defect analysis.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extended and might be used in various fields like Healthcare, Aerospace, Machine Health Monitoring etc.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marR="0" lvl="0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A7DF5-F41A-4FBD-A288-8D379B08BA3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4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CustomShape 2"/>
          <p:cNvSpPr/>
          <p:nvPr/>
        </p:nvSpPr>
        <p:spPr>
          <a:xfrm rot="21595800">
            <a:off x="273750" y="1013070"/>
            <a:ext cx="9753502" cy="5065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www.researchgate.net/publication</a:t>
            </a:r>
            <a:endParaRPr lang="en-AU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kumimoji="0" lang="en-AU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http://qirt.org/archives/qirt2016/papers/057.pdf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kumimoji="0" lang="en-AU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https://www.ndt.net/article/qirt2014/papers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https://medium.com/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595E5-A3A2-4680-8B28-DC7F6351EAFE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2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DA643B58-CE66-41F4-826C-60D8ED752DBA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4ACDA-1764-4417-B1F6-DBA1ACD79F54}"/>
              </a:ext>
            </a:extLst>
          </p:cNvPr>
          <p:cNvSpPr/>
          <p:nvPr/>
        </p:nvSpPr>
        <p:spPr>
          <a:xfrm>
            <a:off x="2940627" y="2590809"/>
            <a:ext cx="38894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95000" y="190440"/>
            <a:ext cx="891396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AU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3600" b="1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stomShape 2"/>
          <p:cNvSpPr/>
          <p:nvPr/>
        </p:nvSpPr>
        <p:spPr>
          <a:xfrm rot="21595800">
            <a:off x="360720" y="1097280"/>
            <a:ext cx="9358920" cy="22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 technique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Capable in daytime and night-time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stomShape 3"/>
          <p:cNvSpPr/>
          <p:nvPr/>
        </p:nvSpPr>
        <p:spPr>
          <a:xfrm rot="21595800">
            <a:off x="433080" y="3605760"/>
            <a:ext cx="9358920" cy="22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9A1CF0F3-C72D-4C77-A21D-E73E2CB0A15C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95360" y="152546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091520"/>
            <a:ext cx="9360000" cy="41996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Potholes on road pose a great danger to lives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cause of potholes formation is water logging 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due to presence of water in cracks and crevices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of potholes is normally expected to be less than the surrounding road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it is easy to differentiate between potholes and non potholes using thermal imaging technique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712EDBC9-2FBD-4E9D-A1FA-B76C4B982DB7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091520"/>
            <a:ext cx="9360000" cy="30609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defect in thermographic images and identifying the defect type and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depth of defect using Machine Learning Algorithm.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224AEBFE-6C90-41E6-92FD-E5F9E94F1B1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95000" y="190440"/>
            <a:ext cx="891396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AU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AU" sz="3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CustomShape 2"/>
          <p:cNvSpPr/>
          <p:nvPr/>
        </p:nvSpPr>
        <p:spPr>
          <a:xfrm rot="21595800">
            <a:off x="361002" y="1097279"/>
            <a:ext cx="9358920" cy="2682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FLIR Camera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I3 or higher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64 bit machine with min 4GB RAM</a:t>
            </a: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ustomShape 3"/>
          <p:cNvSpPr/>
          <p:nvPr/>
        </p:nvSpPr>
        <p:spPr>
          <a:xfrm rot="21595800">
            <a:off x="361015" y="3679651"/>
            <a:ext cx="9358920" cy="2688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Python(2.7 or 3.7)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Anaconda(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Notebook, 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96734076-54F5-420F-B4EB-17B7EB1201CD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15254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66760" y="1439999"/>
            <a:ext cx="9521476" cy="531409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based quantitative evaluation of subsurface anomalies in quadratic frequency modulated thermal wave imaging </a:t>
            </a:r>
          </a:p>
          <a:p>
            <a:pPr marL="457560" lvl="1" algn="just">
              <a:spcBef>
                <a:spcPts val="641"/>
              </a:spcBef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Application for Damages Classification 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glass Pre-impregnated Laminated Composites (FGLC) from Ultrasonic Signal</a:t>
            </a:r>
          </a:p>
          <a:p>
            <a:pPr marL="457560" lvl="1" algn="just">
              <a:spcBef>
                <a:spcPts val="641"/>
              </a:spcBef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3B0A7DF5-F41A-4FBD-A288-8D379B08BA3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95360" y="100592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CustomShape 2"/>
          <p:cNvSpPr/>
          <p:nvPr/>
        </p:nvSpPr>
        <p:spPr>
          <a:xfrm rot="21595800">
            <a:off x="362500" y="1172518"/>
            <a:ext cx="9358920" cy="513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Network(CNN)</a:t>
            </a:r>
          </a:p>
          <a:p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classifying the images as defected and non     </a:t>
            </a:r>
          </a:p>
          <a:p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defected</a:t>
            </a:r>
          </a:p>
          <a:p>
            <a:endParaRPr lang="en-AU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Network(ANN)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depth of defects.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predict the depth of defects.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1A0A3FDC-8E12-4BC2-8037-AD5ED26CF667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653200" y="119772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2650320" y="228996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data</a:t>
            </a:r>
          </a:p>
        </p:txBody>
      </p:sp>
      <p:sp>
        <p:nvSpPr>
          <p:cNvPr id="150" name="CustomShape 4"/>
          <p:cNvSpPr/>
          <p:nvPr/>
        </p:nvSpPr>
        <p:spPr>
          <a:xfrm>
            <a:off x="2666880" y="338400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Training CNN model</a:t>
            </a:r>
          </a:p>
        </p:txBody>
      </p:sp>
      <p:sp>
        <p:nvSpPr>
          <p:cNvPr id="151" name="CustomShape 5"/>
          <p:cNvSpPr/>
          <p:nvPr/>
        </p:nvSpPr>
        <p:spPr>
          <a:xfrm>
            <a:off x="2666520" y="446400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</a:t>
            </a:r>
          </a:p>
        </p:txBody>
      </p:sp>
      <p:sp>
        <p:nvSpPr>
          <p:cNvPr id="152" name="CustomShape 6"/>
          <p:cNvSpPr/>
          <p:nvPr/>
        </p:nvSpPr>
        <p:spPr>
          <a:xfrm>
            <a:off x="2680920" y="554508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depth of defect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832560" y="184572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3816000" y="293796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3801960" y="403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3816000" y="511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11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E93372CD-04F6-4675-99EF-54BB5F10FAE2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EE4134C-0D1C-413C-B65A-8D0FB0A5DAF4}"/>
              </a:ext>
            </a:extLst>
          </p:cNvPr>
          <p:cNvSpPr/>
          <p:nvPr/>
        </p:nvSpPr>
        <p:spPr>
          <a:xfrm>
            <a:off x="2680920" y="662508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7E517367-F5E0-427C-A240-EED5C2F3C4BE}"/>
              </a:ext>
            </a:extLst>
          </p:cNvPr>
          <p:cNvSpPr/>
          <p:nvPr/>
        </p:nvSpPr>
        <p:spPr>
          <a:xfrm>
            <a:off x="3816000" y="619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653</Words>
  <Application>Microsoft Office PowerPoint</Application>
  <PresentationFormat>Custom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SURENDRA LODHI</dc:creator>
  <dc:description/>
  <cp:lastModifiedBy>SURENDRA LODHI</cp:lastModifiedBy>
  <cp:revision>56</cp:revision>
  <dcterms:created xsi:type="dcterms:W3CDTF">2019-09-25T11:35:38Z</dcterms:created>
  <dcterms:modified xsi:type="dcterms:W3CDTF">2020-06-16T09:54:07Z</dcterms:modified>
  <dc:language>en-US</dc:language>
</cp:coreProperties>
</file>