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2" r:id="rId5"/>
    <p:sldId id="259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CAF1D-E001-A4F3-11E7-7C9E62AAF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CE760-850D-9D5B-CCA1-A3F83C5FE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C3328-0890-4332-417C-C4A61727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A2B-0232-4BA9-BD57-36715AC16A0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DC32F-D207-20D4-BBFD-DF0D4B80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EF17E-C09F-40B2-5C7B-A9409B772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991-356A-4E03-A4A7-BEE7E72D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4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6E28-0CEB-2180-4FA4-CCF5F6F53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F11101-86EC-BF10-1AFE-633A6C3679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4833-4B37-C06D-6E37-D9BCD7052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A2B-0232-4BA9-BD57-36715AC16A0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A30D2-5C5C-84FA-38C4-C4D767A9E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F5816-2779-DACA-DC08-FD47662C0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991-356A-4E03-A4A7-BEE7E72D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1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2A3238-40FB-02D7-DB56-2CB9FD1F7D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564EC-10CC-931C-6ACF-E10B4F313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AAA00-DDA8-7A32-2096-6CBF06FC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A2B-0232-4BA9-BD57-36715AC16A0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E4402-B85C-C2F7-B904-DB63DF66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B1E-3B78-0C6E-54E5-7E4F08C9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991-356A-4E03-A4A7-BEE7E72D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94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0114-F6E8-1064-78CD-6DA1F007D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12DE4-FF03-1321-40B9-6F5BE9758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22313-334E-A90E-6753-EE912096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A2B-0232-4BA9-BD57-36715AC16A0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14902-4AC0-3F3A-E961-56C609EA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9D38C-F19C-6260-9EB4-4D29D575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991-356A-4E03-A4A7-BEE7E72D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27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5A026-5A71-5227-3531-982DD54F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461EB-04B2-80D4-6A7D-5611A2E72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3B0D-778B-D7A0-C7E0-0C4C0638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A2B-0232-4BA9-BD57-36715AC16A0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4C585-C73A-3EDC-9847-B13C80A0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95711-CB1A-F47B-C0EE-5E538F5E0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991-356A-4E03-A4A7-BEE7E72D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89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92E03-4103-6B19-2A18-185DEAC49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F9018-4533-7BA0-73CD-4A05012A2F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E4C336-A933-87A9-0ED5-C793E2170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0C000-5B76-A3AB-767D-EAC490883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A2B-0232-4BA9-BD57-36715AC16A0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E410BC-030F-87C0-7218-7E44BC45D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E8D42-7B4E-0E54-E541-05100A31B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991-356A-4E03-A4A7-BEE7E72D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352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65CE-8583-00CF-B010-393A00AF7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8EEC3-1B8D-BACB-0FAD-75EC4F2119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086FB2-ACF0-7996-F101-B8F70A810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282872-CF31-9D1C-3143-C06D57458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792DA8-45C6-51CC-9D7F-61613FBE1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9CC39-D396-36B2-4DF8-59ED7745A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A2B-0232-4BA9-BD57-36715AC16A0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71437-2516-9BEF-2894-8E4FA758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EC5130-64B4-6AB1-CB19-FB162DEC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991-356A-4E03-A4A7-BEE7E72D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5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574FA-21CC-4D99-871E-31F82F3CE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6AD7E7-D188-D3C7-886E-1FE4F0388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A2B-0232-4BA9-BD57-36715AC16A0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F0B14-6EB6-4D3E-D645-EB99040E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193C23-F97B-BCFE-3B76-364113CB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991-356A-4E03-A4A7-BEE7E72D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3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BA154F-9056-8F54-F591-98A85F80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A2B-0232-4BA9-BD57-36715AC16A0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4C0209-E7DC-4088-8CD4-880DB1B2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8A719-4BE1-3730-6AED-E4B3203D9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991-356A-4E03-A4A7-BEE7E72D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62367-63DA-1A7C-77EA-F22F8277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D276-09AF-BF7F-EC2E-C2FE519C1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62679-B416-C407-DEE7-8BA98C6F2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7C985-9D62-986A-2B83-E480E5C4D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A2B-0232-4BA9-BD57-36715AC16A0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EBBBA-FBE6-1DE8-4D15-0047DB0D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5223-DAE8-FE27-2609-FAA8FD437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991-356A-4E03-A4A7-BEE7E72D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1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6565-C526-C097-909E-6F47327F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D9E541-EA3F-80B1-0FD2-BDD3FA9EFA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BB66F-1995-008E-02BB-67E8993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422CA-DE12-A0DE-EDEC-5EB40100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9EA2B-0232-4BA9-BD57-36715AC16A0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6104E-7915-FC85-4E96-C27D4A135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AA276B-4CCB-35ED-4CF1-E09B8B570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F9991-356A-4E03-A4A7-BEE7E72D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92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95EA4-41AF-83BE-4C90-D5DA43A4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3993B-C59C-96F0-1EA7-2E053D037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EABD2-83F7-DE2C-68BF-98526A9C10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9EA2B-0232-4BA9-BD57-36715AC16A00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137FC-8843-11BD-1E49-15394F48C5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7EFF8-CF92-FC00-2E6E-E94207951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F9991-356A-4E03-A4A7-BEE7E72D2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D3DFB-6BEE-BBE9-6B32-CF5EF19B73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Agentic Rag </a:t>
            </a:r>
            <a:r>
              <a:rPr lang="en-US" dirty="0" err="1"/>
              <a:t>Chat_Bot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1173B6-360E-45DF-854C-590197EAB7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919956"/>
          </a:xfrm>
        </p:spPr>
        <p:txBody>
          <a:bodyPr/>
          <a:lstStyle/>
          <a:p>
            <a:r>
              <a:rPr lang="en-US" dirty="0"/>
              <a:t>Retrieval-Augmented Generation (RAG) chatbot built with a multi-agent architecture using MCP</a:t>
            </a:r>
          </a:p>
        </p:txBody>
      </p:sp>
    </p:spTree>
    <p:extLst>
      <p:ext uri="{BB962C8B-B14F-4D97-AF65-F5344CB8AC3E}">
        <p14:creationId xmlns:p14="http://schemas.microsoft.com/office/powerpoint/2010/main" val="26255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2FE2-63A7-8CBB-1706-98F06BC5E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About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85A46-BCDF-DECD-F76F-DED74D548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3030"/>
            <a:ext cx="10515600" cy="4793457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/>
              <a:t>This project is a Retrieval-Augmented Generation (RAG) chatbot built with a multi-agent architecture. It is designed to answer user queries based on uploaded documents of various formats. The system uses a structured message-passing protocol (Model Context Protocol - MCP) between the agents to maintain modularity and traceability.</a:t>
            </a:r>
          </a:p>
          <a:p>
            <a:r>
              <a:rPr lang="en-US" sz="2600" dirty="0"/>
              <a:t>Upload and parse diverse document formats: PDF, DOCX, PPTX, CSV, TXT, and   Markdown</a:t>
            </a:r>
          </a:p>
          <a:p>
            <a:r>
              <a:rPr lang="en-US" sz="2600" dirty="0"/>
              <a:t>Embedding and retrieval of document chunks using </a:t>
            </a:r>
            <a:r>
              <a:rPr lang="en-US" sz="2600" dirty="0" err="1"/>
              <a:t>HuggingFace</a:t>
            </a:r>
            <a:r>
              <a:rPr lang="en-US" sz="2600" dirty="0"/>
              <a:t> </a:t>
            </a:r>
            <a:r>
              <a:rPr lang="en-US" sz="2600" dirty="0" err="1"/>
              <a:t>MiniLM</a:t>
            </a:r>
            <a:r>
              <a:rPr lang="en-US" sz="2600" dirty="0"/>
              <a:t> and FAISS</a:t>
            </a:r>
          </a:p>
          <a:p>
            <a:r>
              <a:rPr lang="en-US" sz="2600" dirty="0"/>
              <a:t>Uses Gemini API (Google) to generate context-aware answers</a:t>
            </a:r>
          </a:p>
          <a:p>
            <a:r>
              <a:rPr lang="en-US" sz="2600" dirty="0"/>
              <a:t>Agentic design with clear separation of responsibilities</a:t>
            </a:r>
          </a:p>
          <a:p>
            <a:r>
              <a:rPr lang="en-US" sz="2600" dirty="0"/>
              <a:t>Multi-turn chat history support to handle follow-up questions</a:t>
            </a:r>
          </a:p>
          <a:p>
            <a:r>
              <a:rPr lang="en-US" sz="2600" dirty="0"/>
              <a:t>Built-in session management using </a:t>
            </a:r>
            <a:r>
              <a:rPr lang="en-US" sz="2600" dirty="0" err="1"/>
              <a:t>Streamlit's</a:t>
            </a:r>
            <a:r>
              <a:rPr lang="en-US" sz="2600" dirty="0"/>
              <a:t> native state</a:t>
            </a:r>
          </a:p>
          <a:p>
            <a:r>
              <a:rPr lang="en-US" sz="2600" dirty="0"/>
              <a:t>Simple and intuitive user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14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20A4-3775-1D9C-0233-F5FFF42F5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2BE482-C07E-EA87-ADA2-1E945FA6C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44" y="2121484"/>
            <a:ext cx="11058312" cy="3893554"/>
          </a:xfrm>
        </p:spPr>
      </p:pic>
    </p:spTree>
    <p:extLst>
      <p:ext uri="{BB962C8B-B14F-4D97-AF65-F5344CB8AC3E}">
        <p14:creationId xmlns:p14="http://schemas.microsoft.com/office/powerpoint/2010/main" val="36212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0ECD4-3C2F-AFBA-F873-7E5A3331D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542925"/>
          </a:xfrm>
        </p:spPr>
        <p:txBody>
          <a:bodyPr>
            <a:normAutofit fontScale="90000"/>
          </a:bodyPr>
          <a:lstStyle/>
          <a:p>
            <a:r>
              <a:rPr lang="en-US" dirty="0"/>
              <a:t>Tech Stack Used In Project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AD2979C-F29E-1F46-E38A-0E4DA93D5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986244"/>
              </p:ext>
            </p:extLst>
          </p:nvPr>
        </p:nvGraphicFramePr>
        <p:xfrm>
          <a:off x="838200" y="800100"/>
          <a:ext cx="10515597" cy="5857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682370294"/>
                    </a:ext>
                  </a:extLst>
                </a:gridCol>
                <a:gridCol w="4050506">
                  <a:extLst>
                    <a:ext uri="{9D8B030D-6E8A-4147-A177-3AD203B41FA5}">
                      <a16:colId xmlns:a16="http://schemas.microsoft.com/office/drawing/2014/main" val="4105235851"/>
                    </a:ext>
                  </a:extLst>
                </a:gridCol>
                <a:gridCol w="4331491">
                  <a:extLst>
                    <a:ext uri="{9D8B030D-6E8A-4147-A177-3AD203B41FA5}">
                      <a16:colId xmlns:a16="http://schemas.microsoft.com/office/drawing/2014/main" val="3975982966"/>
                    </a:ext>
                  </a:extLst>
                </a:gridCol>
              </a:tblGrid>
              <a:tr h="366117">
                <a:tc>
                  <a:txBody>
                    <a:bodyPr/>
                    <a:lstStyle/>
                    <a:p>
                      <a:r>
                        <a:rPr lang="en-US" dirty="0"/>
                        <a:t>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3045784"/>
                  </a:ext>
                </a:extLst>
              </a:tr>
              <a:tr h="640705">
                <a:tc>
                  <a:txBody>
                    <a:bodyPr/>
                    <a:lstStyle/>
                    <a:p>
                      <a:r>
                        <a:rPr lang="en-US" b="1" dirty="0"/>
                        <a:t>Frontend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Streamlit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Simple UI for document upload and chatbot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6234736"/>
                  </a:ext>
                </a:extLst>
              </a:tr>
              <a:tr h="640705">
                <a:tc>
                  <a:txBody>
                    <a:bodyPr/>
                    <a:lstStyle/>
                    <a:p>
                      <a:r>
                        <a:rPr lang="en-US" b="1"/>
                        <a:t>API Backend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FastAPI + Uvicorn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Handles routes and connects agents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5762429"/>
                  </a:ext>
                </a:extLst>
              </a:tr>
              <a:tr h="640705">
                <a:tc>
                  <a:txBody>
                    <a:bodyPr/>
                    <a:lstStyle/>
                    <a:p>
                      <a:r>
                        <a:rPr lang="en-US" b="1"/>
                        <a:t>Agents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Python Modules (Ingestion, </a:t>
                      </a:r>
                      <a:r>
                        <a:rPr lang="fr-FR" dirty="0" err="1"/>
                        <a:t>Retrieval</a:t>
                      </a:r>
                      <a:r>
                        <a:rPr lang="fr-FR" dirty="0"/>
                        <a:t>, LLM </a:t>
                      </a:r>
                      <a:r>
                        <a:rPr lang="fr-FR" dirty="0" err="1"/>
                        <a:t>Response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Modular logic for parsing, searching, and response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282766"/>
                  </a:ext>
                </a:extLst>
              </a:tr>
              <a:tr h="640705">
                <a:tc>
                  <a:txBody>
                    <a:bodyPr/>
                    <a:lstStyle/>
                    <a:p>
                      <a:r>
                        <a:rPr lang="en-US" b="1"/>
                        <a:t>Protocol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MCP (Model Context Protocol)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Manages message flow between agents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421348"/>
                  </a:ext>
                </a:extLst>
              </a:tr>
              <a:tr h="640705">
                <a:tc>
                  <a:txBody>
                    <a:bodyPr/>
                    <a:lstStyle/>
                    <a:p>
                      <a:r>
                        <a:rPr lang="en-US" b="1"/>
                        <a:t>LLM Provider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/>
                        <a:t>Gemini API (via google.generativeai)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Generates answers using contextual prompts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691753"/>
                  </a:ext>
                </a:extLst>
              </a:tr>
              <a:tr h="640705">
                <a:tc>
                  <a:txBody>
                    <a:bodyPr/>
                    <a:lstStyle/>
                    <a:p>
                      <a:r>
                        <a:rPr lang="en-US" b="1"/>
                        <a:t>Vector Store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FAISS + HuggingFace Embeddings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 and retrieves semantic document chunks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136177"/>
                  </a:ext>
                </a:extLst>
              </a:tr>
              <a:tr h="640705">
                <a:tc>
                  <a:txBody>
                    <a:bodyPr/>
                    <a:lstStyle/>
                    <a:p>
                      <a:r>
                        <a:rPr lang="en-US" b="1"/>
                        <a:t>Session Mgmt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In-memory / file-based Python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Tracks multi-turn chat history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449148"/>
                  </a:ext>
                </a:extLst>
              </a:tr>
              <a:tr h="366117">
                <a:tc>
                  <a:txBody>
                    <a:bodyPr/>
                    <a:lstStyle/>
                    <a:p>
                      <a:r>
                        <a:rPr lang="en-US" b="1"/>
                        <a:t>Supported Docs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PDF, DOCX, PPTX, TXT, CSV, 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Multi-format input parsing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951523"/>
                  </a:ext>
                </a:extLst>
              </a:tr>
              <a:tr h="640705">
                <a:tc>
                  <a:txBody>
                    <a:bodyPr/>
                    <a:lstStyle/>
                    <a:p>
                      <a:r>
                        <a:rPr lang="en-US" b="1"/>
                        <a:t>Other Tools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Git, GitHub, .</a:t>
                      </a:r>
                      <a:r>
                        <a:rPr lang="en-US" dirty="0" err="1"/>
                        <a:t>gitignore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PlantUML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Versioning, ignored files, and architecture diagrams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2206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42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4A73-6570-CEC1-4194-40AC2C4E6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r>
              <a:rPr lang="en-US" dirty="0"/>
              <a:t>Images Of UI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index page </a:t>
            </a:r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0F3622A1-5B87-E1AB-620C-28BB630B5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980" y="1825625"/>
            <a:ext cx="9034039" cy="4351338"/>
          </a:xfrm>
        </p:spPr>
      </p:pic>
    </p:spTree>
    <p:extLst>
      <p:ext uri="{BB962C8B-B14F-4D97-AF65-F5344CB8AC3E}">
        <p14:creationId xmlns:p14="http://schemas.microsoft.com/office/powerpoint/2010/main" val="273906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E2485-855F-8F47-1EDE-E9679FCC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588"/>
          </a:xfrm>
        </p:spPr>
        <p:txBody>
          <a:bodyPr/>
          <a:lstStyle/>
          <a:p>
            <a:r>
              <a:rPr lang="en-US" dirty="0"/>
              <a:t>Images 3 </a:t>
            </a:r>
            <a:r>
              <a:rPr lang="en-US" dirty="0">
                <a:sym typeface="Wingdings" panose="05000000000000000000" pitchFamily="2" charset="2"/>
              </a:rPr>
              <a:t>  While Thinking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14E6CF-4239-F335-A461-B75DE62098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2094"/>
            <a:ext cx="10515600" cy="4504387"/>
          </a:xfrm>
        </p:spPr>
      </p:pic>
    </p:spTree>
    <p:extLst>
      <p:ext uri="{BB962C8B-B14F-4D97-AF65-F5344CB8AC3E}">
        <p14:creationId xmlns:p14="http://schemas.microsoft.com/office/powerpoint/2010/main" val="4141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AD8FF-7C70-C240-B673-434951874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0763"/>
          </a:xfrm>
        </p:spPr>
        <p:txBody>
          <a:bodyPr/>
          <a:lstStyle/>
          <a:p>
            <a:r>
              <a:rPr lang="en-US" dirty="0"/>
              <a:t>Images2  </a:t>
            </a:r>
            <a:r>
              <a:rPr lang="en-US" dirty="0">
                <a:sym typeface="Wingdings" panose="05000000000000000000" pitchFamily="2" charset="2"/>
              </a:rPr>
              <a:t> Chat History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2B41A5A-9FF7-12C7-E781-CF1D34A95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721" y="1825625"/>
            <a:ext cx="7768557" cy="4351338"/>
          </a:xfrm>
        </p:spPr>
      </p:pic>
    </p:spTree>
    <p:extLst>
      <p:ext uri="{BB962C8B-B14F-4D97-AF65-F5344CB8AC3E}">
        <p14:creationId xmlns:p14="http://schemas.microsoft.com/office/powerpoint/2010/main" val="319832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3ED20-1B06-99DA-5808-E68AAC388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4344"/>
            <a:ext cx="10515600" cy="59293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Challenges Faced/Future Improvements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4CFAC3-051B-41D1-2531-8E1E440A7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Handling multiple file formats required different parsing logic and careful text extraction handling.</a:t>
            </a:r>
          </a:p>
          <a:p>
            <a:pPr algn="just"/>
            <a:r>
              <a:rPr lang="en-US" sz="1800" dirty="0"/>
              <a:t>Chat history integration while maintaining stateless backend calls involved clever usage of </a:t>
            </a:r>
            <a:r>
              <a:rPr lang="en-US" sz="1800" dirty="0" err="1"/>
              <a:t>Streamlit’s</a:t>
            </a:r>
            <a:r>
              <a:rPr lang="en-US" sz="1800" dirty="0"/>
              <a:t> session state.</a:t>
            </a:r>
          </a:p>
          <a:p>
            <a:pPr algn="just"/>
            <a:r>
              <a:rPr lang="en-US" sz="1800" dirty="0"/>
              <a:t>Gemini’s API output can vary in format, which required prompt engineering and response validation.</a:t>
            </a:r>
          </a:p>
          <a:p>
            <a:pPr algn="just"/>
            <a:r>
              <a:rPr lang="en-US" sz="1800" dirty="0"/>
              <a:t>Coordinating three agents with proper traceability using MCP structure added complexity but made debugging much easier.</a:t>
            </a:r>
          </a:p>
          <a:p>
            <a:pPr marL="0" indent="0" algn="just">
              <a:buNone/>
            </a:pPr>
            <a:r>
              <a:rPr lang="en-US" sz="1800" b="1" dirty="0"/>
              <a:t>Future Improvements</a:t>
            </a:r>
          </a:p>
          <a:p>
            <a:pPr algn="just"/>
            <a:r>
              <a:rPr lang="en-US" sz="1800" dirty="0"/>
              <a:t>Add persistent database support for user sessions and documents</a:t>
            </a:r>
          </a:p>
          <a:p>
            <a:pPr algn="just"/>
            <a:r>
              <a:rPr lang="en-US" sz="1800" dirty="0"/>
              <a:t>Add support for real-time streaming responses from Gemini</a:t>
            </a:r>
          </a:p>
          <a:p>
            <a:pPr algn="just"/>
            <a:r>
              <a:rPr lang="en-US" sz="1800" dirty="0"/>
              <a:t>Build admin interface to view all uploaded documents and chat sessions</a:t>
            </a:r>
          </a:p>
          <a:p>
            <a:pPr algn="just"/>
            <a:r>
              <a:rPr lang="en-US" sz="1800" dirty="0"/>
              <a:t>Deploy the backend as a containerized service with production-ready settings</a:t>
            </a:r>
          </a:p>
          <a:p>
            <a:pPr algn="just"/>
            <a:r>
              <a:rPr lang="en-US" sz="1800" dirty="0"/>
              <a:t>Extend support to OCR-based image input and audio transcription</a:t>
            </a:r>
          </a:p>
          <a:p>
            <a:endParaRPr lang="en-US" sz="1800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4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C4ED-B79E-76ED-2CC3-05D5D8331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93194"/>
            <a:ext cx="10515600" cy="12501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8800" dirty="0"/>
              <a:t>      Thank YOU…..!</a:t>
            </a:r>
          </a:p>
        </p:txBody>
      </p:sp>
    </p:spTree>
    <p:extLst>
      <p:ext uri="{BB962C8B-B14F-4D97-AF65-F5344CB8AC3E}">
        <p14:creationId xmlns:p14="http://schemas.microsoft.com/office/powerpoint/2010/main" val="2988374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412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Agentic Rag Chat_Bot</vt:lpstr>
      <vt:lpstr>About This Project</vt:lpstr>
      <vt:lpstr>Component Diagram</vt:lpstr>
      <vt:lpstr>Tech Stack Used In Project</vt:lpstr>
      <vt:lpstr>Images Of UI index page </vt:lpstr>
      <vt:lpstr>Images 3   While Thinking</vt:lpstr>
      <vt:lpstr>Images2   Chat History</vt:lpstr>
      <vt:lpstr>Challenges Faced/Future Improvements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Mandala Surendra reddy</dc:creator>
  <cp:lastModifiedBy>Mandala Surendra reddy</cp:lastModifiedBy>
  <cp:revision>1</cp:revision>
  <dcterms:created xsi:type="dcterms:W3CDTF">2025-07-25T16:44:35Z</dcterms:created>
  <dcterms:modified xsi:type="dcterms:W3CDTF">2025-07-25T16:51:54Z</dcterms:modified>
</cp:coreProperties>
</file>