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46FA-285D-4B4C-AB41-7B170AA2402C}" type="datetimeFigureOut">
              <a:rPr lang="en-US" smtClean="0"/>
              <a:t>20-07-2017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E60-0530-432C-BA0E-F7B8C1CC5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0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46FA-285D-4B4C-AB41-7B170AA2402C}" type="datetimeFigureOut">
              <a:rPr lang="en-US" smtClean="0"/>
              <a:t>20-07-2017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E60-0530-432C-BA0E-F7B8C1CC5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46FA-285D-4B4C-AB41-7B170AA2402C}" type="datetimeFigureOut">
              <a:rPr lang="en-US" smtClean="0"/>
              <a:t>20-07-2017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E60-0530-432C-BA0E-F7B8C1CC5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46FA-285D-4B4C-AB41-7B170AA2402C}" type="datetimeFigureOut">
              <a:rPr lang="en-US" smtClean="0"/>
              <a:t>20-07-2017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E60-0530-432C-BA0E-F7B8C1CC5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46FA-285D-4B4C-AB41-7B170AA2402C}" type="datetimeFigureOut">
              <a:rPr lang="en-US" smtClean="0"/>
              <a:t>20-07-2017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E60-0530-432C-BA0E-F7B8C1CC5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46FA-285D-4B4C-AB41-7B170AA2402C}" type="datetimeFigureOut">
              <a:rPr lang="en-US" smtClean="0"/>
              <a:t>20-07-2017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E60-0530-432C-BA0E-F7B8C1CC5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9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46FA-285D-4B4C-AB41-7B170AA2402C}" type="datetimeFigureOut">
              <a:rPr lang="en-US" smtClean="0"/>
              <a:t>20-07-2017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E60-0530-432C-BA0E-F7B8C1CC5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8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46FA-285D-4B4C-AB41-7B170AA2402C}" type="datetimeFigureOut">
              <a:rPr lang="en-US" smtClean="0"/>
              <a:t>20-07-2017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E60-0530-432C-BA0E-F7B8C1CC5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46FA-285D-4B4C-AB41-7B170AA2402C}" type="datetimeFigureOut">
              <a:rPr lang="en-US" smtClean="0"/>
              <a:t>20-07-2017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E60-0530-432C-BA0E-F7B8C1CC5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46FA-285D-4B4C-AB41-7B170AA2402C}" type="datetimeFigureOut">
              <a:rPr lang="en-US" smtClean="0"/>
              <a:t>20-07-2017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E60-0530-432C-BA0E-F7B8C1CC5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46FA-285D-4B4C-AB41-7B170AA2402C}" type="datetimeFigureOut">
              <a:rPr lang="en-US" smtClean="0"/>
              <a:t>20-07-2017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8E60-0530-432C-BA0E-F7B8C1CC5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0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F46FA-285D-4B4C-AB41-7B170AA2402C}" type="datetimeFigureOut">
              <a:rPr lang="en-US" smtClean="0"/>
              <a:t>20-07-2017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8E60-0530-432C-BA0E-F7B8C1CC5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5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949"/>
            <a:ext cx="4982096" cy="3481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035911"/>
            <a:ext cx="31337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3" y="3489960"/>
            <a:ext cx="53244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822" y="3415937"/>
            <a:ext cx="31908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4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" y="152400"/>
            <a:ext cx="9137020" cy="640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1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" y="0"/>
            <a:ext cx="5143500" cy="3181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" y="3352800"/>
            <a:ext cx="5130437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333" y="-43407"/>
            <a:ext cx="3965667" cy="263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2743200"/>
            <a:ext cx="4343399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391150"/>
            <a:ext cx="4644662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3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4834"/>
            <a:ext cx="9372601" cy="666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48400" y="2362200"/>
            <a:ext cx="1493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Linus Torvalds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Install </a:t>
            </a:r>
            <a:r>
              <a:rPr lang="en-US" b="1" dirty="0" err="1"/>
              <a:t>Git</a:t>
            </a:r>
            <a:r>
              <a:rPr lang="en-US" b="1" dirty="0"/>
              <a:t> and create a </a:t>
            </a:r>
            <a:r>
              <a:rPr lang="en-US" b="1" dirty="0" err="1"/>
              <a:t>GitHub</a:t>
            </a:r>
            <a:r>
              <a:rPr lang="en-US" b="1" dirty="0"/>
              <a:t> account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Install </a:t>
            </a:r>
            <a:r>
              <a:rPr lang="en-US" b="1" dirty="0" err="1"/>
              <a:t>TortoiseGit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Create a Online </a:t>
            </a:r>
            <a:r>
              <a:rPr lang="en-US" b="1" dirty="0" err="1"/>
              <a:t>git</a:t>
            </a:r>
            <a:r>
              <a:rPr lang="en-US" b="1" dirty="0"/>
              <a:t> repository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Clone to a Local Repository &gt;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Create a new branch &gt; Switch to new branch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add files &gt; Commit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Pull Request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Merge a PR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smtClean="0"/>
              <a:t>Push </a:t>
            </a:r>
            <a:r>
              <a:rPr lang="en-US" b="1" dirty="0"/>
              <a:t>Request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8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Getting Started With 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2017-07-20T16:34:43Z</dcterms:created>
  <dcterms:modified xsi:type="dcterms:W3CDTF">2017-07-20T17:01:01Z</dcterms:modified>
</cp:coreProperties>
</file>