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ato Hairline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Short St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Hairline-regular.fntdata"/><Relationship Id="rId22" Type="http://schemas.openxmlformats.org/officeDocument/2006/relationships/font" Target="fonts/LatoHairline-italic.fntdata"/><Relationship Id="rId21" Type="http://schemas.openxmlformats.org/officeDocument/2006/relationships/font" Target="fonts/LatoHairline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Hairlin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ShortStack-regular.fntdata"/><Relationship Id="rId27" Type="http://schemas.openxmlformats.org/officeDocument/2006/relationships/font" Target="fonts/La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899" lvl="1" marL="457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899" lvl="2" marL="914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899" lvl="3" marL="1371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899" lvl="4" marL="18288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899" lvl="5" marL="22860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899" lvl="6" marL="27432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899" lvl="7" marL="32004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899" lvl="8" marL="365760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88899" lvl="0" marL="0" marR="0" rtl="0" algn="l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Shape 10"/>
          <p:cNvPicPr preferRelativeResize="0"/>
          <p:nvPr/>
        </p:nvPicPr>
        <p:blipFill rotWithShape="1">
          <a:blip r:embed="rId3">
            <a:alphaModFix/>
          </a:blip>
          <a:srcRect b="0" l="55210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b="0" i="0" sz="50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algn="r">
              <a:spcBef>
                <a:spcPts val="0"/>
              </a:spcBef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3" name="Shape 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●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101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1016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1016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1016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1016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1016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●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1016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○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1016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■"/>
              <a:defRPr b="0" i="0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circ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9" name="Shape 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22" name="Shape 22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None/>
              <a:defRPr b="0" i="0" sz="1400" u="none" cap="none" strike="noStrike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1524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1524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1524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×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1524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1524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1524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●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1524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○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1524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 Light"/>
              <a:buChar char="■"/>
              <a:defRPr b="0" i="1" sz="24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 rtl="0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76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76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76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76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76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762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76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762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76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76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76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76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76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762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76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762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76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76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762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×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762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762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762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●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762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○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762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Char char="■"/>
              <a:defRPr b="0" i="0" sz="12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half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paint_transparent1.png" id="48" name="Shape 48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b="0" i="0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0" lvl="1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indent="0" lvl="2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indent="0" lvl="3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indent="0" lvl="4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indent="0" lvl="5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indent="0" lvl="6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indent="0" lvl="7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indent="0" lvl="8">
              <a:spcBef>
                <a:spcPts val="0"/>
              </a:spcBef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b="0" i="0" sz="18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530100" y="1410543"/>
            <a:ext cx="5333999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PICTRE – THE PHOTO SHARING WEB APP</a:t>
            </a:r>
          </a:p>
        </p:txBody>
      </p:sp>
      <p:sp>
        <p:nvSpPr>
          <p:cNvPr id="54" name="Shape 54"/>
          <p:cNvSpPr/>
          <p:nvPr/>
        </p:nvSpPr>
        <p:spPr>
          <a:xfrm>
            <a:off x="6197100" y="2818914"/>
            <a:ext cx="2095445" cy="2139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Group 10</a:t>
            </a: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Kajaruban Surendran</a:t>
            </a: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Shitij Vasist</a:t>
            </a: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Jaspreet Singh Sambee</a:t>
            </a: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Brindha Guruswami</a:t>
            </a:r>
          </a:p>
          <a:p>
            <a:pPr indent="-889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Enlil Tom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46" y="116302"/>
            <a:ext cx="1693016" cy="169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-86875"/>
            <a:ext cx="55113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Component Diagram</a:t>
            </a: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75" y="700300"/>
            <a:ext cx="7053575" cy="4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20842" y="242069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Architectural Styles</a:t>
            </a: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462780" y="1105235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5 Layers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Client - Server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Object Oriented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N - Tier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REST Architecture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Event - Based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20842" y="394469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Enterprise Styles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3" name="Shape 143"/>
          <p:cNvSpPr txBox="1"/>
          <p:nvPr/>
        </p:nvSpPr>
        <p:spPr>
          <a:xfrm>
            <a:off x="320842" y="126915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Business Delegate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Session Facade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Coarse Grained Interface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Lato Light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4292" y="423942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Design Patterns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0" name="Shape 150"/>
          <p:cNvSpPr/>
          <p:nvPr/>
        </p:nvSpPr>
        <p:spPr>
          <a:xfrm>
            <a:off x="4789804" y="1275238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Singleton</a:t>
            </a:r>
          </a:p>
        </p:txBody>
      </p:sp>
      <p:sp>
        <p:nvSpPr>
          <p:cNvPr id="151" name="Shape 151"/>
          <p:cNvSpPr/>
          <p:nvPr/>
        </p:nvSpPr>
        <p:spPr>
          <a:xfrm>
            <a:off x="2697451" y="1321955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br" dir="135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Factory</a:t>
            </a:r>
          </a:p>
        </p:txBody>
      </p:sp>
      <p:sp>
        <p:nvSpPr>
          <p:cNvPr id="152" name="Shape 152"/>
          <p:cNvSpPr/>
          <p:nvPr/>
        </p:nvSpPr>
        <p:spPr>
          <a:xfrm>
            <a:off x="605098" y="1275238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ctr" dir="5400000" dist="50800">
              <a:schemeClr val="dk1">
                <a:alpha val="28627"/>
              </a:scheme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Abstract Factory</a:t>
            </a:r>
          </a:p>
        </p:txBody>
      </p:sp>
      <p:sp>
        <p:nvSpPr>
          <p:cNvPr id="153" name="Shape 153"/>
          <p:cNvSpPr/>
          <p:nvPr/>
        </p:nvSpPr>
        <p:spPr>
          <a:xfrm>
            <a:off x="2742841" y="3218114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Facade</a:t>
            </a:r>
          </a:p>
        </p:txBody>
      </p:sp>
      <p:sp>
        <p:nvSpPr>
          <p:cNvPr id="154" name="Shape 154"/>
          <p:cNvSpPr/>
          <p:nvPr/>
        </p:nvSpPr>
        <p:spPr>
          <a:xfrm>
            <a:off x="605098" y="3209257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Observer</a:t>
            </a:r>
          </a:p>
        </p:txBody>
      </p:sp>
      <p:sp>
        <p:nvSpPr>
          <p:cNvPr id="155" name="Shape 155"/>
          <p:cNvSpPr/>
          <p:nvPr/>
        </p:nvSpPr>
        <p:spPr>
          <a:xfrm>
            <a:off x="4789804" y="3220588"/>
            <a:ext cx="1800000" cy="17280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Data Transfer Object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4294967295" type="title"/>
          </p:nvPr>
        </p:nvSpPr>
        <p:spPr>
          <a:xfrm>
            <a:off x="297712" y="466473"/>
            <a:ext cx="325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Challenges</a:t>
            </a:r>
          </a:p>
        </p:txBody>
      </p:sp>
      <p:sp>
        <p:nvSpPr>
          <p:cNvPr id="161" name="Shape 161"/>
          <p:cNvSpPr txBox="1"/>
          <p:nvPr>
            <p:ph idx="4294967295" type="body"/>
          </p:nvPr>
        </p:nvSpPr>
        <p:spPr>
          <a:xfrm>
            <a:off x="127590" y="1760989"/>
            <a:ext cx="4444409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Learning Curve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SignalR for Notifications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Azure Deployment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Lato Light"/>
              <a:buNone/>
            </a:pPr>
            <a:r>
              <a:t/>
            </a:r>
            <a:endParaRPr b="0" i="0" sz="2800" u="none" cap="none" strike="noStrike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2140050" y="1231015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Lato Hairlin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Thanks!</a:t>
            </a: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2140050" y="2360286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Font typeface="Lato Light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Any questions?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56817" y="364210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04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</a:pPr>
            <a:r>
              <a:rPr b="0" i="0" lang="en-US" sz="48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531638" y="1665993"/>
            <a:ext cx="4555958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Connect with friends and Share Photos</a:t>
            </a: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Capture and share your life moments in photos</a:t>
            </a: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93132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7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See friend photos and show off your Check-Ins</a:t>
            </a:r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B45F0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00"/>
              <a:buFont typeface="Lato Light"/>
              <a:buNone/>
            </a:pPr>
            <a:r>
              <a:t/>
            </a:r>
            <a:endParaRPr b="0" i="0" sz="1000" u="none" cap="none" strike="noStrike">
              <a:solidFill>
                <a:srgbClr val="B45F0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4" name="Shape 64"/>
          <p:cNvSpPr/>
          <p:nvPr/>
        </p:nvSpPr>
        <p:spPr>
          <a:xfrm>
            <a:off x="188624" y="3137056"/>
            <a:ext cx="268500" cy="357300"/>
          </a:xfrm>
          <a:custGeom>
            <a:pathLst>
              <a:path extrusionOk="0" h="120000" w="120000">
                <a:moveTo>
                  <a:pt x="61547" y="29288"/>
                </a:moveTo>
                <a:lnTo>
                  <a:pt x="63920" y="29464"/>
                </a:lnTo>
                <a:lnTo>
                  <a:pt x="66293" y="29823"/>
                </a:lnTo>
                <a:lnTo>
                  <a:pt x="68431" y="30359"/>
                </a:lnTo>
                <a:lnTo>
                  <a:pt x="70814" y="31071"/>
                </a:lnTo>
                <a:lnTo>
                  <a:pt x="72708" y="31966"/>
                </a:lnTo>
                <a:lnTo>
                  <a:pt x="74847" y="33038"/>
                </a:lnTo>
                <a:lnTo>
                  <a:pt x="76517" y="34285"/>
                </a:lnTo>
                <a:lnTo>
                  <a:pt x="78411" y="35533"/>
                </a:lnTo>
                <a:lnTo>
                  <a:pt x="79837" y="36964"/>
                </a:lnTo>
                <a:lnTo>
                  <a:pt x="81262" y="38571"/>
                </a:lnTo>
                <a:lnTo>
                  <a:pt x="82688" y="40178"/>
                </a:lnTo>
                <a:lnTo>
                  <a:pt x="83645" y="41961"/>
                </a:lnTo>
                <a:lnTo>
                  <a:pt x="84358" y="43928"/>
                </a:lnTo>
                <a:lnTo>
                  <a:pt x="85071" y="45711"/>
                </a:lnTo>
                <a:lnTo>
                  <a:pt x="85305" y="47502"/>
                </a:lnTo>
                <a:lnTo>
                  <a:pt x="85071" y="49285"/>
                </a:lnTo>
                <a:lnTo>
                  <a:pt x="84827" y="51068"/>
                </a:lnTo>
                <a:lnTo>
                  <a:pt x="84358" y="52676"/>
                </a:lnTo>
                <a:lnTo>
                  <a:pt x="83401" y="54283"/>
                </a:lnTo>
                <a:lnTo>
                  <a:pt x="82454" y="55714"/>
                </a:lnTo>
                <a:lnTo>
                  <a:pt x="81262" y="57145"/>
                </a:lnTo>
                <a:lnTo>
                  <a:pt x="79602" y="58568"/>
                </a:lnTo>
                <a:lnTo>
                  <a:pt x="77942" y="59823"/>
                </a:lnTo>
                <a:lnTo>
                  <a:pt x="76273" y="60895"/>
                </a:lnTo>
                <a:lnTo>
                  <a:pt x="74134" y="61783"/>
                </a:lnTo>
                <a:lnTo>
                  <a:pt x="71996" y="62502"/>
                </a:lnTo>
                <a:lnTo>
                  <a:pt x="69623" y="63214"/>
                </a:lnTo>
                <a:lnTo>
                  <a:pt x="67250" y="63750"/>
                </a:lnTo>
                <a:lnTo>
                  <a:pt x="65111" y="63926"/>
                </a:lnTo>
                <a:lnTo>
                  <a:pt x="62729" y="64109"/>
                </a:lnTo>
                <a:lnTo>
                  <a:pt x="60590" y="64109"/>
                </a:lnTo>
                <a:lnTo>
                  <a:pt x="58452" y="63926"/>
                </a:lnTo>
                <a:lnTo>
                  <a:pt x="56079" y="63573"/>
                </a:lnTo>
                <a:lnTo>
                  <a:pt x="53940" y="63214"/>
                </a:lnTo>
                <a:lnTo>
                  <a:pt x="51802" y="62678"/>
                </a:lnTo>
                <a:lnTo>
                  <a:pt x="49898" y="61966"/>
                </a:lnTo>
                <a:lnTo>
                  <a:pt x="47759" y="61247"/>
                </a:lnTo>
                <a:lnTo>
                  <a:pt x="45865" y="60359"/>
                </a:lnTo>
                <a:lnTo>
                  <a:pt x="43961" y="59464"/>
                </a:lnTo>
                <a:lnTo>
                  <a:pt x="42301" y="58392"/>
                </a:lnTo>
                <a:lnTo>
                  <a:pt x="40875" y="57145"/>
                </a:lnTo>
                <a:lnTo>
                  <a:pt x="39205" y="55890"/>
                </a:lnTo>
                <a:lnTo>
                  <a:pt x="38024" y="54642"/>
                </a:lnTo>
                <a:lnTo>
                  <a:pt x="36832" y="53211"/>
                </a:lnTo>
                <a:lnTo>
                  <a:pt x="36354" y="52140"/>
                </a:lnTo>
                <a:lnTo>
                  <a:pt x="35641" y="50892"/>
                </a:lnTo>
                <a:lnTo>
                  <a:pt x="35172" y="48750"/>
                </a:lnTo>
                <a:lnTo>
                  <a:pt x="34928" y="46431"/>
                </a:lnTo>
                <a:lnTo>
                  <a:pt x="35172" y="44104"/>
                </a:lnTo>
                <a:lnTo>
                  <a:pt x="36120" y="41961"/>
                </a:lnTo>
                <a:lnTo>
                  <a:pt x="37311" y="39818"/>
                </a:lnTo>
                <a:lnTo>
                  <a:pt x="38737" y="37676"/>
                </a:lnTo>
                <a:lnTo>
                  <a:pt x="40631" y="35892"/>
                </a:lnTo>
                <a:lnTo>
                  <a:pt x="42301" y="34461"/>
                </a:lnTo>
                <a:lnTo>
                  <a:pt x="44439" y="33038"/>
                </a:lnTo>
                <a:lnTo>
                  <a:pt x="46812" y="31966"/>
                </a:lnTo>
                <a:lnTo>
                  <a:pt x="49185" y="30895"/>
                </a:lnTo>
                <a:lnTo>
                  <a:pt x="49429" y="30895"/>
                </a:lnTo>
                <a:lnTo>
                  <a:pt x="49898" y="31071"/>
                </a:lnTo>
                <a:lnTo>
                  <a:pt x="51089" y="31071"/>
                </a:lnTo>
                <a:lnTo>
                  <a:pt x="51802" y="30895"/>
                </a:lnTo>
                <a:lnTo>
                  <a:pt x="54175" y="30176"/>
                </a:lnTo>
                <a:lnTo>
                  <a:pt x="56792" y="29640"/>
                </a:lnTo>
                <a:lnTo>
                  <a:pt x="59165" y="29464"/>
                </a:lnTo>
                <a:lnTo>
                  <a:pt x="61547" y="29288"/>
                </a:lnTo>
                <a:close/>
                <a:moveTo>
                  <a:pt x="61069" y="25538"/>
                </a:moveTo>
                <a:lnTo>
                  <a:pt x="58452" y="25714"/>
                </a:lnTo>
                <a:lnTo>
                  <a:pt x="55600" y="26073"/>
                </a:lnTo>
                <a:lnTo>
                  <a:pt x="52993" y="26609"/>
                </a:lnTo>
                <a:lnTo>
                  <a:pt x="51802" y="26785"/>
                </a:lnTo>
                <a:lnTo>
                  <a:pt x="50611" y="27145"/>
                </a:lnTo>
                <a:lnTo>
                  <a:pt x="48003" y="27857"/>
                </a:lnTo>
                <a:lnTo>
                  <a:pt x="44908" y="29104"/>
                </a:lnTo>
                <a:lnTo>
                  <a:pt x="41822" y="30535"/>
                </a:lnTo>
                <a:lnTo>
                  <a:pt x="38971" y="32318"/>
                </a:lnTo>
                <a:lnTo>
                  <a:pt x="36598" y="34285"/>
                </a:lnTo>
                <a:lnTo>
                  <a:pt x="34460" y="36252"/>
                </a:lnTo>
                <a:lnTo>
                  <a:pt x="32800" y="38395"/>
                </a:lnTo>
                <a:lnTo>
                  <a:pt x="31608" y="40890"/>
                </a:lnTo>
                <a:lnTo>
                  <a:pt x="30895" y="43216"/>
                </a:lnTo>
                <a:lnTo>
                  <a:pt x="30417" y="45711"/>
                </a:lnTo>
                <a:lnTo>
                  <a:pt x="30661" y="48214"/>
                </a:lnTo>
                <a:lnTo>
                  <a:pt x="31130" y="50716"/>
                </a:lnTo>
                <a:lnTo>
                  <a:pt x="31843" y="53211"/>
                </a:lnTo>
                <a:lnTo>
                  <a:pt x="33034" y="55002"/>
                </a:lnTo>
                <a:lnTo>
                  <a:pt x="34460" y="56961"/>
                </a:lnTo>
                <a:lnTo>
                  <a:pt x="36120" y="58568"/>
                </a:lnTo>
                <a:lnTo>
                  <a:pt x="37780" y="60176"/>
                </a:lnTo>
                <a:lnTo>
                  <a:pt x="39918" y="61431"/>
                </a:lnTo>
                <a:lnTo>
                  <a:pt x="42057" y="62678"/>
                </a:lnTo>
                <a:lnTo>
                  <a:pt x="44439" y="63926"/>
                </a:lnTo>
                <a:lnTo>
                  <a:pt x="46812" y="64821"/>
                </a:lnTo>
                <a:lnTo>
                  <a:pt x="49429" y="65533"/>
                </a:lnTo>
                <a:lnTo>
                  <a:pt x="52036" y="66252"/>
                </a:lnTo>
                <a:lnTo>
                  <a:pt x="54653" y="66788"/>
                </a:lnTo>
                <a:lnTo>
                  <a:pt x="57505" y="67140"/>
                </a:lnTo>
                <a:lnTo>
                  <a:pt x="60356" y="67323"/>
                </a:lnTo>
                <a:lnTo>
                  <a:pt x="62973" y="67500"/>
                </a:lnTo>
                <a:lnTo>
                  <a:pt x="65824" y="67323"/>
                </a:lnTo>
                <a:lnTo>
                  <a:pt x="68431" y="67140"/>
                </a:lnTo>
                <a:lnTo>
                  <a:pt x="71527" y="66604"/>
                </a:lnTo>
                <a:lnTo>
                  <a:pt x="74378" y="65892"/>
                </a:lnTo>
                <a:lnTo>
                  <a:pt x="76985" y="64821"/>
                </a:lnTo>
                <a:lnTo>
                  <a:pt x="79368" y="63750"/>
                </a:lnTo>
                <a:lnTo>
                  <a:pt x="81507" y="62318"/>
                </a:lnTo>
                <a:lnTo>
                  <a:pt x="83401" y="60711"/>
                </a:lnTo>
                <a:lnTo>
                  <a:pt x="85071" y="59104"/>
                </a:lnTo>
                <a:lnTo>
                  <a:pt x="86496" y="57145"/>
                </a:lnTo>
                <a:lnTo>
                  <a:pt x="87678" y="55354"/>
                </a:lnTo>
                <a:lnTo>
                  <a:pt x="88391" y="53211"/>
                </a:lnTo>
                <a:lnTo>
                  <a:pt x="89104" y="51068"/>
                </a:lnTo>
                <a:lnTo>
                  <a:pt x="89348" y="48926"/>
                </a:lnTo>
                <a:lnTo>
                  <a:pt x="89348" y="46783"/>
                </a:lnTo>
                <a:lnTo>
                  <a:pt x="89104" y="44640"/>
                </a:lnTo>
                <a:lnTo>
                  <a:pt x="88391" y="42497"/>
                </a:lnTo>
                <a:lnTo>
                  <a:pt x="87444" y="40354"/>
                </a:lnTo>
                <a:lnTo>
                  <a:pt x="86496" y="38395"/>
                </a:lnTo>
                <a:lnTo>
                  <a:pt x="85071" y="36604"/>
                </a:lnTo>
                <a:lnTo>
                  <a:pt x="83645" y="34997"/>
                </a:lnTo>
                <a:lnTo>
                  <a:pt x="81975" y="33390"/>
                </a:lnTo>
                <a:lnTo>
                  <a:pt x="80081" y="31966"/>
                </a:lnTo>
                <a:lnTo>
                  <a:pt x="77942" y="30535"/>
                </a:lnTo>
                <a:lnTo>
                  <a:pt x="75804" y="29288"/>
                </a:lnTo>
                <a:lnTo>
                  <a:pt x="73665" y="28216"/>
                </a:lnTo>
                <a:lnTo>
                  <a:pt x="71283" y="27321"/>
                </a:lnTo>
                <a:lnTo>
                  <a:pt x="68676" y="26609"/>
                </a:lnTo>
                <a:lnTo>
                  <a:pt x="66293" y="26073"/>
                </a:lnTo>
                <a:lnTo>
                  <a:pt x="63686" y="25714"/>
                </a:lnTo>
                <a:lnTo>
                  <a:pt x="61069" y="25538"/>
                </a:lnTo>
                <a:close/>
                <a:moveTo>
                  <a:pt x="61547" y="3933"/>
                </a:moveTo>
                <a:lnTo>
                  <a:pt x="65111" y="4109"/>
                </a:lnTo>
                <a:lnTo>
                  <a:pt x="68676" y="4645"/>
                </a:lnTo>
                <a:lnTo>
                  <a:pt x="72474" y="5181"/>
                </a:lnTo>
                <a:lnTo>
                  <a:pt x="75804" y="6076"/>
                </a:lnTo>
                <a:lnTo>
                  <a:pt x="79368" y="6964"/>
                </a:lnTo>
                <a:lnTo>
                  <a:pt x="82688" y="8035"/>
                </a:lnTo>
                <a:lnTo>
                  <a:pt x="86018" y="9290"/>
                </a:lnTo>
                <a:lnTo>
                  <a:pt x="89104" y="10714"/>
                </a:lnTo>
                <a:lnTo>
                  <a:pt x="92199" y="12321"/>
                </a:lnTo>
                <a:lnTo>
                  <a:pt x="95050" y="13928"/>
                </a:lnTo>
                <a:lnTo>
                  <a:pt x="97902" y="15895"/>
                </a:lnTo>
                <a:lnTo>
                  <a:pt x="98136" y="16783"/>
                </a:lnTo>
                <a:lnTo>
                  <a:pt x="98370" y="17678"/>
                </a:lnTo>
                <a:lnTo>
                  <a:pt x="99562" y="20533"/>
                </a:lnTo>
                <a:lnTo>
                  <a:pt x="99796" y="20892"/>
                </a:lnTo>
                <a:lnTo>
                  <a:pt x="100275" y="21068"/>
                </a:lnTo>
                <a:lnTo>
                  <a:pt x="100987" y="21252"/>
                </a:lnTo>
                <a:lnTo>
                  <a:pt x="101466" y="21252"/>
                </a:lnTo>
                <a:lnTo>
                  <a:pt x="101935" y="21068"/>
                </a:lnTo>
                <a:lnTo>
                  <a:pt x="102179" y="20892"/>
                </a:lnTo>
                <a:lnTo>
                  <a:pt x="102413" y="20533"/>
                </a:lnTo>
                <a:lnTo>
                  <a:pt x="102647" y="19645"/>
                </a:lnTo>
                <a:lnTo>
                  <a:pt x="103360" y="20357"/>
                </a:lnTo>
                <a:lnTo>
                  <a:pt x="102892" y="22676"/>
                </a:lnTo>
                <a:lnTo>
                  <a:pt x="102892" y="23931"/>
                </a:lnTo>
                <a:lnTo>
                  <a:pt x="103126" y="24466"/>
                </a:lnTo>
                <a:lnTo>
                  <a:pt x="103604" y="24818"/>
                </a:lnTo>
                <a:lnTo>
                  <a:pt x="103839" y="25178"/>
                </a:lnTo>
                <a:lnTo>
                  <a:pt x="104317" y="25002"/>
                </a:lnTo>
                <a:lnTo>
                  <a:pt x="105030" y="24818"/>
                </a:lnTo>
                <a:lnTo>
                  <a:pt x="105499" y="24283"/>
                </a:lnTo>
                <a:lnTo>
                  <a:pt x="106212" y="23211"/>
                </a:lnTo>
                <a:lnTo>
                  <a:pt x="106212" y="23395"/>
                </a:lnTo>
                <a:lnTo>
                  <a:pt x="106924" y="24107"/>
                </a:lnTo>
                <a:lnTo>
                  <a:pt x="105977" y="26073"/>
                </a:lnTo>
                <a:lnTo>
                  <a:pt x="105499" y="26961"/>
                </a:lnTo>
                <a:lnTo>
                  <a:pt x="105030" y="27857"/>
                </a:lnTo>
                <a:lnTo>
                  <a:pt x="105030" y="28568"/>
                </a:lnTo>
                <a:lnTo>
                  <a:pt x="105499" y="29464"/>
                </a:lnTo>
                <a:lnTo>
                  <a:pt x="105743" y="30000"/>
                </a:lnTo>
                <a:lnTo>
                  <a:pt x="106456" y="30176"/>
                </a:lnTo>
                <a:lnTo>
                  <a:pt x="107169" y="30176"/>
                </a:lnTo>
                <a:lnTo>
                  <a:pt x="107637" y="30000"/>
                </a:lnTo>
                <a:lnTo>
                  <a:pt x="108350" y="29640"/>
                </a:lnTo>
                <a:lnTo>
                  <a:pt x="109063" y="29104"/>
                </a:lnTo>
                <a:lnTo>
                  <a:pt x="109776" y="28033"/>
                </a:lnTo>
                <a:lnTo>
                  <a:pt x="110733" y="29640"/>
                </a:lnTo>
                <a:lnTo>
                  <a:pt x="109307" y="31607"/>
                </a:lnTo>
                <a:lnTo>
                  <a:pt x="107881" y="33573"/>
                </a:lnTo>
                <a:lnTo>
                  <a:pt x="107637" y="34461"/>
                </a:lnTo>
                <a:lnTo>
                  <a:pt x="107637" y="35181"/>
                </a:lnTo>
                <a:lnTo>
                  <a:pt x="107881" y="35716"/>
                </a:lnTo>
                <a:lnTo>
                  <a:pt x="108594" y="36068"/>
                </a:lnTo>
                <a:lnTo>
                  <a:pt x="109063" y="36068"/>
                </a:lnTo>
                <a:lnTo>
                  <a:pt x="109541" y="35892"/>
                </a:lnTo>
                <a:lnTo>
                  <a:pt x="110733" y="35181"/>
                </a:lnTo>
                <a:lnTo>
                  <a:pt x="112393" y="33573"/>
                </a:lnTo>
                <a:lnTo>
                  <a:pt x="112627" y="33390"/>
                </a:lnTo>
                <a:lnTo>
                  <a:pt x="113340" y="35357"/>
                </a:lnTo>
                <a:lnTo>
                  <a:pt x="112393" y="36252"/>
                </a:lnTo>
                <a:lnTo>
                  <a:pt x="111201" y="37140"/>
                </a:lnTo>
                <a:lnTo>
                  <a:pt x="110254" y="38035"/>
                </a:lnTo>
                <a:lnTo>
                  <a:pt x="109541" y="38747"/>
                </a:lnTo>
                <a:lnTo>
                  <a:pt x="108350" y="40538"/>
                </a:lnTo>
                <a:lnTo>
                  <a:pt x="108116" y="40714"/>
                </a:lnTo>
                <a:lnTo>
                  <a:pt x="108350" y="40890"/>
                </a:lnTo>
                <a:lnTo>
                  <a:pt x="108594" y="41073"/>
                </a:lnTo>
                <a:lnTo>
                  <a:pt x="108829" y="40890"/>
                </a:lnTo>
                <a:lnTo>
                  <a:pt x="111201" y="40178"/>
                </a:lnTo>
                <a:lnTo>
                  <a:pt x="112393" y="39642"/>
                </a:lnTo>
                <a:lnTo>
                  <a:pt x="113574" y="38931"/>
                </a:lnTo>
                <a:lnTo>
                  <a:pt x="114053" y="38571"/>
                </a:lnTo>
                <a:lnTo>
                  <a:pt x="114531" y="40354"/>
                </a:lnTo>
                <a:lnTo>
                  <a:pt x="110967" y="42857"/>
                </a:lnTo>
                <a:lnTo>
                  <a:pt x="107881" y="45711"/>
                </a:lnTo>
                <a:lnTo>
                  <a:pt x="107637" y="46071"/>
                </a:lnTo>
                <a:lnTo>
                  <a:pt x="107881" y="46431"/>
                </a:lnTo>
                <a:lnTo>
                  <a:pt x="108116" y="46607"/>
                </a:lnTo>
                <a:lnTo>
                  <a:pt x="108594" y="46607"/>
                </a:lnTo>
                <a:lnTo>
                  <a:pt x="110254" y="45895"/>
                </a:lnTo>
                <a:lnTo>
                  <a:pt x="111914" y="45176"/>
                </a:lnTo>
                <a:lnTo>
                  <a:pt x="114766" y="43392"/>
                </a:lnTo>
                <a:lnTo>
                  <a:pt x="114766" y="46247"/>
                </a:lnTo>
                <a:lnTo>
                  <a:pt x="113574" y="47142"/>
                </a:lnTo>
                <a:lnTo>
                  <a:pt x="112627" y="48038"/>
                </a:lnTo>
                <a:lnTo>
                  <a:pt x="111436" y="49109"/>
                </a:lnTo>
                <a:lnTo>
                  <a:pt x="110254" y="49821"/>
                </a:lnTo>
                <a:lnTo>
                  <a:pt x="107881" y="50892"/>
                </a:lnTo>
                <a:lnTo>
                  <a:pt x="107403" y="51252"/>
                </a:lnTo>
                <a:lnTo>
                  <a:pt x="106924" y="51604"/>
                </a:lnTo>
                <a:lnTo>
                  <a:pt x="106690" y="52140"/>
                </a:lnTo>
                <a:lnTo>
                  <a:pt x="106924" y="52500"/>
                </a:lnTo>
                <a:lnTo>
                  <a:pt x="107637" y="52859"/>
                </a:lnTo>
                <a:lnTo>
                  <a:pt x="108350" y="53211"/>
                </a:lnTo>
                <a:lnTo>
                  <a:pt x="109063" y="53211"/>
                </a:lnTo>
                <a:lnTo>
                  <a:pt x="110020" y="53035"/>
                </a:lnTo>
                <a:lnTo>
                  <a:pt x="111680" y="52676"/>
                </a:lnTo>
                <a:lnTo>
                  <a:pt x="113106" y="51964"/>
                </a:lnTo>
                <a:lnTo>
                  <a:pt x="114287" y="51252"/>
                </a:lnTo>
                <a:lnTo>
                  <a:pt x="113574" y="54818"/>
                </a:lnTo>
                <a:lnTo>
                  <a:pt x="113106" y="54818"/>
                </a:lnTo>
                <a:lnTo>
                  <a:pt x="112627" y="55002"/>
                </a:lnTo>
                <a:lnTo>
                  <a:pt x="110254" y="56250"/>
                </a:lnTo>
                <a:lnTo>
                  <a:pt x="107637" y="57321"/>
                </a:lnTo>
                <a:lnTo>
                  <a:pt x="106456" y="57857"/>
                </a:lnTo>
                <a:lnTo>
                  <a:pt x="105499" y="58392"/>
                </a:lnTo>
                <a:lnTo>
                  <a:pt x="104786" y="59104"/>
                </a:lnTo>
                <a:lnTo>
                  <a:pt x="104552" y="59464"/>
                </a:lnTo>
                <a:lnTo>
                  <a:pt x="104552" y="60000"/>
                </a:lnTo>
                <a:lnTo>
                  <a:pt x="104552" y="60176"/>
                </a:lnTo>
                <a:lnTo>
                  <a:pt x="105977" y="60176"/>
                </a:lnTo>
                <a:lnTo>
                  <a:pt x="106924" y="60000"/>
                </a:lnTo>
                <a:lnTo>
                  <a:pt x="109307" y="59288"/>
                </a:lnTo>
                <a:lnTo>
                  <a:pt x="112627" y="58216"/>
                </a:lnTo>
                <a:lnTo>
                  <a:pt x="111680" y="60711"/>
                </a:lnTo>
                <a:lnTo>
                  <a:pt x="110733" y="60895"/>
                </a:lnTo>
                <a:lnTo>
                  <a:pt x="109776" y="61071"/>
                </a:lnTo>
                <a:lnTo>
                  <a:pt x="108116" y="61783"/>
                </a:lnTo>
                <a:lnTo>
                  <a:pt x="105743" y="62678"/>
                </a:lnTo>
                <a:lnTo>
                  <a:pt x="103126" y="63214"/>
                </a:lnTo>
                <a:lnTo>
                  <a:pt x="102892" y="63390"/>
                </a:lnTo>
                <a:lnTo>
                  <a:pt x="102647" y="63573"/>
                </a:lnTo>
                <a:lnTo>
                  <a:pt x="102892" y="63750"/>
                </a:lnTo>
                <a:lnTo>
                  <a:pt x="103126" y="63926"/>
                </a:lnTo>
                <a:lnTo>
                  <a:pt x="104786" y="64109"/>
                </a:lnTo>
                <a:lnTo>
                  <a:pt x="106690" y="64109"/>
                </a:lnTo>
                <a:lnTo>
                  <a:pt x="108594" y="63926"/>
                </a:lnTo>
                <a:lnTo>
                  <a:pt x="110489" y="63573"/>
                </a:lnTo>
                <a:lnTo>
                  <a:pt x="109063" y="66252"/>
                </a:lnTo>
                <a:lnTo>
                  <a:pt x="106690" y="66252"/>
                </a:lnTo>
                <a:lnTo>
                  <a:pt x="104317" y="66428"/>
                </a:lnTo>
                <a:lnTo>
                  <a:pt x="101935" y="66964"/>
                </a:lnTo>
                <a:lnTo>
                  <a:pt x="99796" y="67500"/>
                </a:lnTo>
                <a:lnTo>
                  <a:pt x="99562" y="67676"/>
                </a:lnTo>
                <a:lnTo>
                  <a:pt x="99562" y="67859"/>
                </a:lnTo>
                <a:lnTo>
                  <a:pt x="99796" y="68035"/>
                </a:lnTo>
                <a:lnTo>
                  <a:pt x="100040" y="68211"/>
                </a:lnTo>
                <a:lnTo>
                  <a:pt x="102413" y="68211"/>
                </a:lnTo>
                <a:lnTo>
                  <a:pt x="104786" y="68395"/>
                </a:lnTo>
                <a:lnTo>
                  <a:pt x="107881" y="68747"/>
                </a:lnTo>
                <a:lnTo>
                  <a:pt x="105977" y="71602"/>
                </a:lnTo>
                <a:lnTo>
                  <a:pt x="103126" y="71426"/>
                </a:lnTo>
                <a:lnTo>
                  <a:pt x="100040" y="71250"/>
                </a:lnTo>
                <a:lnTo>
                  <a:pt x="98615" y="71250"/>
                </a:lnTo>
                <a:lnTo>
                  <a:pt x="97423" y="71426"/>
                </a:lnTo>
                <a:lnTo>
                  <a:pt x="96710" y="71785"/>
                </a:lnTo>
                <a:lnTo>
                  <a:pt x="96476" y="71961"/>
                </a:lnTo>
                <a:lnTo>
                  <a:pt x="96476" y="72137"/>
                </a:lnTo>
                <a:lnTo>
                  <a:pt x="96945" y="72857"/>
                </a:lnTo>
                <a:lnTo>
                  <a:pt x="97423" y="73392"/>
                </a:lnTo>
                <a:lnTo>
                  <a:pt x="98136" y="73928"/>
                </a:lnTo>
                <a:lnTo>
                  <a:pt x="99083" y="74280"/>
                </a:lnTo>
                <a:lnTo>
                  <a:pt x="101466" y="74640"/>
                </a:lnTo>
                <a:lnTo>
                  <a:pt x="103604" y="75000"/>
                </a:lnTo>
                <a:lnTo>
                  <a:pt x="101935" y="77142"/>
                </a:lnTo>
                <a:lnTo>
                  <a:pt x="101935" y="76607"/>
                </a:lnTo>
                <a:lnTo>
                  <a:pt x="101466" y="76247"/>
                </a:lnTo>
                <a:lnTo>
                  <a:pt x="100987" y="75887"/>
                </a:lnTo>
                <a:lnTo>
                  <a:pt x="99796" y="75535"/>
                </a:lnTo>
                <a:lnTo>
                  <a:pt x="97423" y="75352"/>
                </a:lnTo>
                <a:lnTo>
                  <a:pt x="94806" y="75000"/>
                </a:lnTo>
                <a:lnTo>
                  <a:pt x="93625" y="75000"/>
                </a:lnTo>
                <a:lnTo>
                  <a:pt x="92433" y="75176"/>
                </a:lnTo>
                <a:lnTo>
                  <a:pt x="91955" y="75352"/>
                </a:lnTo>
                <a:lnTo>
                  <a:pt x="91721" y="75711"/>
                </a:lnTo>
                <a:lnTo>
                  <a:pt x="91721" y="76071"/>
                </a:lnTo>
                <a:lnTo>
                  <a:pt x="91955" y="76423"/>
                </a:lnTo>
                <a:lnTo>
                  <a:pt x="92912" y="76959"/>
                </a:lnTo>
                <a:lnTo>
                  <a:pt x="94093" y="77495"/>
                </a:lnTo>
                <a:lnTo>
                  <a:pt x="96476" y="78030"/>
                </a:lnTo>
                <a:lnTo>
                  <a:pt x="98849" y="78390"/>
                </a:lnTo>
                <a:lnTo>
                  <a:pt x="100040" y="78390"/>
                </a:lnTo>
                <a:lnTo>
                  <a:pt x="101222" y="78030"/>
                </a:lnTo>
                <a:lnTo>
                  <a:pt x="97658" y="82500"/>
                </a:lnTo>
                <a:lnTo>
                  <a:pt x="95519" y="81964"/>
                </a:lnTo>
                <a:lnTo>
                  <a:pt x="93625" y="81780"/>
                </a:lnTo>
                <a:lnTo>
                  <a:pt x="91955" y="81428"/>
                </a:lnTo>
                <a:lnTo>
                  <a:pt x="90295" y="81245"/>
                </a:lnTo>
                <a:lnTo>
                  <a:pt x="88391" y="81068"/>
                </a:lnTo>
                <a:lnTo>
                  <a:pt x="86731" y="81428"/>
                </a:lnTo>
                <a:lnTo>
                  <a:pt x="86496" y="81604"/>
                </a:lnTo>
                <a:lnTo>
                  <a:pt x="86252" y="81964"/>
                </a:lnTo>
                <a:lnTo>
                  <a:pt x="86252" y="82140"/>
                </a:lnTo>
                <a:lnTo>
                  <a:pt x="86496" y="82500"/>
                </a:lnTo>
                <a:lnTo>
                  <a:pt x="88391" y="83035"/>
                </a:lnTo>
                <a:lnTo>
                  <a:pt x="90061" y="83387"/>
                </a:lnTo>
                <a:lnTo>
                  <a:pt x="93625" y="84283"/>
                </a:lnTo>
                <a:lnTo>
                  <a:pt x="95519" y="84818"/>
                </a:lnTo>
                <a:lnTo>
                  <a:pt x="92668" y="88033"/>
                </a:lnTo>
                <a:lnTo>
                  <a:pt x="91242" y="87497"/>
                </a:lnTo>
                <a:lnTo>
                  <a:pt x="90061" y="87137"/>
                </a:lnTo>
                <a:lnTo>
                  <a:pt x="87209" y="86602"/>
                </a:lnTo>
                <a:lnTo>
                  <a:pt x="83645" y="85890"/>
                </a:lnTo>
                <a:lnTo>
                  <a:pt x="81741" y="85530"/>
                </a:lnTo>
                <a:lnTo>
                  <a:pt x="79837" y="85530"/>
                </a:lnTo>
                <a:lnTo>
                  <a:pt x="79124" y="85714"/>
                </a:lnTo>
                <a:lnTo>
                  <a:pt x="78890" y="86066"/>
                </a:lnTo>
                <a:lnTo>
                  <a:pt x="78655" y="86602"/>
                </a:lnTo>
                <a:lnTo>
                  <a:pt x="79124" y="86961"/>
                </a:lnTo>
                <a:lnTo>
                  <a:pt x="80550" y="87673"/>
                </a:lnTo>
                <a:lnTo>
                  <a:pt x="81975" y="88392"/>
                </a:lnTo>
                <a:lnTo>
                  <a:pt x="85305" y="89280"/>
                </a:lnTo>
                <a:lnTo>
                  <a:pt x="87678" y="89816"/>
                </a:lnTo>
                <a:lnTo>
                  <a:pt x="90295" y="90352"/>
                </a:lnTo>
                <a:lnTo>
                  <a:pt x="87922" y="92678"/>
                </a:lnTo>
                <a:lnTo>
                  <a:pt x="85071" y="92318"/>
                </a:lnTo>
                <a:lnTo>
                  <a:pt x="82219" y="91959"/>
                </a:lnTo>
                <a:lnTo>
                  <a:pt x="80081" y="91423"/>
                </a:lnTo>
                <a:lnTo>
                  <a:pt x="78177" y="90711"/>
                </a:lnTo>
                <a:lnTo>
                  <a:pt x="76038" y="89816"/>
                </a:lnTo>
                <a:lnTo>
                  <a:pt x="74134" y="89104"/>
                </a:lnTo>
                <a:lnTo>
                  <a:pt x="73665" y="89104"/>
                </a:lnTo>
                <a:lnTo>
                  <a:pt x="73187" y="89280"/>
                </a:lnTo>
                <a:lnTo>
                  <a:pt x="73187" y="89640"/>
                </a:lnTo>
                <a:lnTo>
                  <a:pt x="72953" y="90000"/>
                </a:lnTo>
                <a:lnTo>
                  <a:pt x="73421" y="90887"/>
                </a:lnTo>
                <a:lnTo>
                  <a:pt x="74134" y="91783"/>
                </a:lnTo>
                <a:lnTo>
                  <a:pt x="75091" y="92495"/>
                </a:lnTo>
                <a:lnTo>
                  <a:pt x="76273" y="93030"/>
                </a:lnTo>
                <a:lnTo>
                  <a:pt x="78655" y="94102"/>
                </a:lnTo>
                <a:lnTo>
                  <a:pt x="81028" y="94821"/>
                </a:lnTo>
                <a:lnTo>
                  <a:pt x="82932" y="95357"/>
                </a:lnTo>
                <a:lnTo>
                  <a:pt x="84827" y="95533"/>
                </a:lnTo>
                <a:lnTo>
                  <a:pt x="81741" y="98387"/>
                </a:lnTo>
                <a:lnTo>
                  <a:pt x="80794" y="97676"/>
                </a:lnTo>
                <a:lnTo>
                  <a:pt x="79602" y="97316"/>
                </a:lnTo>
                <a:lnTo>
                  <a:pt x="77230" y="96780"/>
                </a:lnTo>
                <a:lnTo>
                  <a:pt x="72953" y="95357"/>
                </a:lnTo>
                <a:lnTo>
                  <a:pt x="70814" y="94821"/>
                </a:lnTo>
                <a:lnTo>
                  <a:pt x="68676" y="94637"/>
                </a:lnTo>
                <a:lnTo>
                  <a:pt x="68431" y="94637"/>
                </a:lnTo>
                <a:lnTo>
                  <a:pt x="68431" y="94997"/>
                </a:lnTo>
                <a:lnTo>
                  <a:pt x="68910" y="95709"/>
                </a:lnTo>
                <a:lnTo>
                  <a:pt x="69623" y="96245"/>
                </a:lnTo>
                <a:lnTo>
                  <a:pt x="71283" y="97316"/>
                </a:lnTo>
                <a:lnTo>
                  <a:pt x="73187" y="98035"/>
                </a:lnTo>
                <a:lnTo>
                  <a:pt x="75091" y="98747"/>
                </a:lnTo>
                <a:lnTo>
                  <a:pt x="77230" y="99642"/>
                </a:lnTo>
                <a:lnTo>
                  <a:pt x="78177" y="99995"/>
                </a:lnTo>
                <a:lnTo>
                  <a:pt x="79368" y="100354"/>
                </a:lnTo>
                <a:lnTo>
                  <a:pt x="76517" y="102857"/>
                </a:lnTo>
                <a:lnTo>
                  <a:pt x="74847" y="102497"/>
                </a:lnTo>
                <a:lnTo>
                  <a:pt x="70101" y="100714"/>
                </a:lnTo>
                <a:lnTo>
                  <a:pt x="66537" y="99459"/>
                </a:lnTo>
                <a:lnTo>
                  <a:pt x="64633" y="98923"/>
                </a:lnTo>
                <a:lnTo>
                  <a:pt x="62729" y="98923"/>
                </a:lnTo>
                <a:lnTo>
                  <a:pt x="62494" y="99107"/>
                </a:lnTo>
                <a:lnTo>
                  <a:pt x="62494" y="99459"/>
                </a:lnTo>
                <a:lnTo>
                  <a:pt x="62973" y="100178"/>
                </a:lnTo>
                <a:lnTo>
                  <a:pt x="63442" y="100714"/>
                </a:lnTo>
                <a:lnTo>
                  <a:pt x="64399" y="101426"/>
                </a:lnTo>
                <a:lnTo>
                  <a:pt x="65346" y="101961"/>
                </a:lnTo>
                <a:lnTo>
                  <a:pt x="67250" y="102857"/>
                </a:lnTo>
                <a:lnTo>
                  <a:pt x="69144" y="103745"/>
                </a:lnTo>
                <a:lnTo>
                  <a:pt x="71048" y="104464"/>
                </a:lnTo>
                <a:lnTo>
                  <a:pt x="73421" y="105535"/>
                </a:lnTo>
                <a:lnTo>
                  <a:pt x="69388" y="108926"/>
                </a:lnTo>
                <a:lnTo>
                  <a:pt x="66537" y="107854"/>
                </a:lnTo>
                <a:lnTo>
                  <a:pt x="63920" y="106607"/>
                </a:lnTo>
                <a:lnTo>
                  <a:pt x="62260" y="105711"/>
                </a:lnTo>
                <a:lnTo>
                  <a:pt x="60834" y="104640"/>
                </a:lnTo>
                <a:lnTo>
                  <a:pt x="60122" y="103928"/>
                </a:lnTo>
                <a:lnTo>
                  <a:pt x="58930" y="103209"/>
                </a:lnTo>
                <a:lnTo>
                  <a:pt x="58217" y="103209"/>
                </a:lnTo>
                <a:lnTo>
                  <a:pt x="57739" y="103392"/>
                </a:lnTo>
                <a:lnTo>
                  <a:pt x="57026" y="104104"/>
                </a:lnTo>
                <a:lnTo>
                  <a:pt x="57026" y="104816"/>
                </a:lnTo>
                <a:lnTo>
                  <a:pt x="57270" y="105535"/>
                </a:lnTo>
                <a:lnTo>
                  <a:pt x="57739" y="106247"/>
                </a:lnTo>
                <a:lnTo>
                  <a:pt x="59165" y="107678"/>
                </a:lnTo>
                <a:lnTo>
                  <a:pt x="60590" y="108566"/>
                </a:lnTo>
                <a:lnTo>
                  <a:pt x="62973" y="110173"/>
                </a:lnTo>
                <a:lnTo>
                  <a:pt x="64399" y="111068"/>
                </a:lnTo>
                <a:lnTo>
                  <a:pt x="66059" y="111604"/>
                </a:lnTo>
                <a:lnTo>
                  <a:pt x="59877" y="116066"/>
                </a:lnTo>
                <a:lnTo>
                  <a:pt x="58452" y="114283"/>
                </a:lnTo>
                <a:lnTo>
                  <a:pt x="56557" y="112676"/>
                </a:lnTo>
                <a:lnTo>
                  <a:pt x="52749" y="109461"/>
                </a:lnTo>
                <a:lnTo>
                  <a:pt x="48951" y="106607"/>
                </a:lnTo>
                <a:lnTo>
                  <a:pt x="47046" y="105176"/>
                </a:lnTo>
                <a:lnTo>
                  <a:pt x="45386" y="103568"/>
                </a:lnTo>
                <a:lnTo>
                  <a:pt x="42301" y="100714"/>
                </a:lnTo>
                <a:lnTo>
                  <a:pt x="38971" y="98035"/>
                </a:lnTo>
                <a:lnTo>
                  <a:pt x="32321" y="92678"/>
                </a:lnTo>
                <a:lnTo>
                  <a:pt x="28991" y="90000"/>
                </a:lnTo>
                <a:lnTo>
                  <a:pt x="25906" y="87137"/>
                </a:lnTo>
                <a:lnTo>
                  <a:pt x="23054" y="84283"/>
                </a:lnTo>
                <a:lnTo>
                  <a:pt x="20203" y="81245"/>
                </a:lnTo>
                <a:lnTo>
                  <a:pt x="16639" y="76607"/>
                </a:lnTo>
                <a:lnTo>
                  <a:pt x="13309" y="71602"/>
                </a:lnTo>
                <a:lnTo>
                  <a:pt x="10702" y="66428"/>
                </a:lnTo>
                <a:lnTo>
                  <a:pt x="9510" y="63926"/>
                </a:lnTo>
                <a:lnTo>
                  <a:pt x="8563" y="61247"/>
                </a:lnTo>
                <a:lnTo>
                  <a:pt x="7606" y="58568"/>
                </a:lnTo>
                <a:lnTo>
                  <a:pt x="6893" y="55890"/>
                </a:lnTo>
                <a:lnTo>
                  <a:pt x="6181" y="53211"/>
                </a:lnTo>
                <a:lnTo>
                  <a:pt x="5946" y="50357"/>
                </a:lnTo>
                <a:lnTo>
                  <a:pt x="5712" y="47678"/>
                </a:lnTo>
                <a:lnTo>
                  <a:pt x="5712" y="45000"/>
                </a:lnTo>
                <a:lnTo>
                  <a:pt x="5712" y="42145"/>
                </a:lnTo>
                <a:lnTo>
                  <a:pt x="5946" y="39466"/>
                </a:lnTo>
                <a:lnTo>
                  <a:pt x="6659" y="36604"/>
                </a:lnTo>
                <a:lnTo>
                  <a:pt x="7372" y="33750"/>
                </a:lnTo>
                <a:lnTo>
                  <a:pt x="8563" y="30895"/>
                </a:lnTo>
                <a:lnTo>
                  <a:pt x="9989" y="28216"/>
                </a:lnTo>
                <a:lnTo>
                  <a:pt x="11649" y="25714"/>
                </a:lnTo>
                <a:lnTo>
                  <a:pt x="13309" y="23211"/>
                </a:lnTo>
                <a:lnTo>
                  <a:pt x="15447" y="20716"/>
                </a:lnTo>
                <a:lnTo>
                  <a:pt x="17830" y="18390"/>
                </a:lnTo>
                <a:lnTo>
                  <a:pt x="20437" y="16247"/>
                </a:lnTo>
                <a:lnTo>
                  <a:pt x="23054" y="14288"/>
                </a:lnTo>
                <a:lnTo>
                  <a:pt x="25906" y="12321"/>
                </a:lnTo>
                <a:lnTo>
                  <a:pt x="28991" y="10714"/>
                </a:lnTo>
                <a:lnTo>
                  <a:pt x="32321" y="9107"/>
                </a:lnTo>
                <a:lnTo>
                  <a:pt x="35641" y="7683"/>
                </a:lnTo>
                <a:lnTo>
                  <a:pt x="39205" y="6612"/>
                </a:lnTo>
                <a:lnTo>
                  <a:pt x="43014" y="5540"/>
                </a:lnTo>
                <a:lnTo>
                  <a:pt x="46578" y="4821"/>
                </a:lnTo>
                <a:lnTo>
                  <a:pt x="50376" y="4285"/>
                </a:lnTo>
                <a:lnTo>
                  <a:pt x="53940" y="3933"/>
                </a:lnTo>
                <a:close/>
                <a:moveTo>
                  <a:pt x="55132" y="0"/>
                </a:moveTo>
                <a:lnTo>
                  <a:pt x="51323" y="359"/>
                </a:lnTo>
                <a:lnTo>
                  <a:pt x="47291" y="719"/>
                </a:lnTo>
                <a:lnTo>
                  <a:pt x="43482" y="1431"/>
                </a:lnTo>
                <a:lnTo>
                  <a:pt x="39918" y="2326"/>
                </a:lnTo>
                <a:lnTo>
                  <a:pt x="36354" y="3214"/>
                </a:lnTo>
                <a:lnTo>
                  <a:pt x="32800" y="4469"/>
                </a:lnTo>
                <a:lnTo>
                  <a:pt x="29235" y="5892"/>
                </a:lnTo>
                <a:lnTo>
                  <a:pt x="25906" y="7323"/>
                </a:lnTo>
                <a:lnTo>
                  <a:pt x="22820" y="9107"/>
                </a:lnTo>
                <a:lnTo>
                  <a:pt x="19724" y="11073"/>
                </a:lnTo>
                <a:lnTo>
                  <a:pt x="16873" y="13033"/>
                </a:lnTo>
                <a:lnTo>
                  <a:pt x="14266" y="15359"/>
                </a:lnTo>
                <a:lnTo>
                  <a:pt x="11649" y="17678"/>
                </a:lnTo>
                <a:lnTo>
                  <a:pt x="9032" y="20533"/>
                </a:lnTo>
                <a:lnTo>
                  <a:pt x="6659" y="23395"/>
                </a:lnTo>
                <a:lnTo>
                  <a:pt x="4755" y="26426"/>
                </a:lnTo>
                <a:lnTo>
                  <a:pt x="3329" y="29464"/>
                </a:lnTo>
                <a:lnTo>
                  <a:pt x="2148" y="32678"/>
                </a:lnTo>
                <a:lnTo>
                  <a:pt x="1191" y="35892"/>
                </a:lnTo>
                <a:lnTo>
                  <a:pt x="478" y="39107"/>
                </a:lnTo>
                <a:lnTo>
                  <a:pt x="244" y="42497"/>
                </a:lnTo>
                <a:lnTo>
                  <a:pt x="9" y="45895"/>
                </a:lnTo>
                <a:lnTo>
                  <a:pt x="244" y="49109"/>
                </a:lnTo>
                <a:lnTo>
                  <a:pt x="722" y="52500"/>
                </a:lnTo>
                <a:lnTo>
                  <a:pt x="1191" y="55890"/>
                </a:lnTo>
                <a:lnTo>
                  <a:pt x="2148" y="59104"/>
                </a:lnTo>
                <a:lnTo>
                  <a:pt x="3095" y="62318"/>
                </a:lnTo>
                <a:lnTo>
                  <a:pt x="4521" y="65533"/>
                </a:lnTo>
                <a:lnTo>
                  <a:pt x="5946" y="68747"/>
                </a:lnTo>
                <a:lnTo>
                  <a:pt x="7606" y="71961"/>
                </a:lnTo>
                <a:lnTo>
                  <a:pt x="9510" y="75176"/>
                </a:lnTo>
                <a:lnTo>
                  <a:pt x="11649" y="78390"/>
                </a:lnTo>
                <a:lnTo>
                  <a:pt x="13787" y="81428"/>
                </a:lnTo>
                <a:lnTo>
                  <a:pt x="16404" y="84459"/>
                </a:lnTo>
                <a:lnTo>
                  <a:pt x="19012" y="87321"/>
                </a:lnTo>
                <a:lnTo>
                  <a:pt x="21863" y="90176"/>
                </a:lnTo>
                <a:lnTo>
                  <a:pt x="24714" y="93030"/>
                </a:lnTo>
                <a:lnTo>
                  <a:pt x="28991" y="96964"/>
                </a:lnTo>
                <a:lnTo>
                  <a:pt x="33268" y="100890"/>
                </a:lnTo>
                <a:lnTo>
                  <a:pt x="35407" y="103033"/>
                </a:lnTo>
                <a:lnTo>
                  <a:pt x="37780" y="104816"/>
                </a:lnTo>
                <a:lnTo>
                  <a:pt x="40162" y="106607"/>
                </a:lnTo>
                <a:lnTo>
                  <a:pt x="42769" y="108214"/>
                </a:lnTo>
                <a:lnTo>
                  <a:pt x="43961" y="109102"/>
                </a:lnTo>
                <a:lnTo>
                  <a:pt x="45865" y="110709"/>
                </a:lnTo>
                <a:lnTo>
                  <a:pt x="50376" y="114642"/>
                </a:lnTo>
                <a:lnTo>
                  <a:pt x="54888" y="118392"/>
                </a:lnTo>
                <a:lnTo>
                  <a:pt x="56557" y="119640"/>
                </a:lnTo>
                <a:lnTo>
                  <a:pt x="57270" y="120000"/>
                </a:lnTo>
                <a:lnTo>
                  <a:pt x="57739" y="120000"/>
                </a:lnTo>
                <a:lnTo>
                  <a:pt x="59409" y="119816"/>
                </a:lnTo>
                <a:lnTo>
                  <a:pt x="60834" y="119464"/>
                </a:lnTo>
                <a:lnTo>
                  <a:pt x="62016" y="119104"/>
                </a:lnTo>
                <a:lnTo>
                  <a:pt x="63207" y="118568"/>
                </a:lnTo>
                <a:lnTo>
                  <a:pt x="65580" y="117137"/>
                </a:lnTo>
                <a:lnTo>
                  <a:pt x="67484" y="115530"/>
                </a:lnTo>
                <a:lnTo>
                  <a:pt x="79837" y="104640"/>
                </a:lnTo>
                <a:lnTo>
                  <a:pt x="86252" y="98923"/>
                </a:lnTo>
                <a:lnTo>
                  <a:pt x="92433" y="93030"/>
                </a:lnTo>
                <a:lnTo>
                  <a:pt x="98370" y="87137"/>
                </a:lnTo>
                <a:lnTo>
                  <a:pt x="103839" y="80892"/>
                </a:lnTo>
                <a:lnTo>
                  <a:pt x="106212" y="77854"/>
                </a:lnTo>
                <a:lnTo>
                  <a:pt x="108594" y="74816"/>
                </a:lnTo>
                <a:lnTo>
                  <a:pt x="110733" y="71785"/>
                </a:lnTo>
                <a:lnTo>
                  <a:pt x="112627" y="68571"/>
                </a:lnTo>
                <a:lnTo>
                  <a:pt x="114287" y="65533"/>
                </a:lnTo>
                <a:lnTo>
                  <a:pt x="115957" y="62318"/>
                </a:lnTo>
                <a:lnTo>
                  <a:pt x="117383" y="58928"/>
                </a:lnTo>
                <a:lnTo>
                  <a:pt x="118330" y="55714"/>
                </a:lnTo>
                <a:lnTo>
                  <a:pt x="119277" y="52323"/>
                </a:lnTo>
                <a:lnTo>
                  <a:pt x="119755" y="48926"/>
                </a:lnTo>
                <a:lnTo>
                  <a:pt x="119990" y="45535"/>
                </a:lnTo>
                <a:lnTo>
                  <a:pt x="119990" y="42145"/>
                </a:lnTo>
                <a:lnTo>
                  <a:pt x="119521" y="38747"/>
                </a:lnTo>
                <a:lnTo>
                  <a:pt x="118808" y="35357"/>
                </a:lnTo>
                <a:lnTo>
                  <a:pt x="117617" y="32142"/>
                </a:lnTo>
                <a:lnTo>
                  <a:pt x="116191" y="28752"/>
                </a:lnTo>
                <a:lnTo>
                  <a:pt x="114531" y="25890"/>
                </a:lnTo>
                <a:lnTo>
                  <a:pt x="112627" y="23211"/>
                </a:lnTo>
                <a:lnTo>
                  <a:pt x="110489" y="20533"/>
                </a:lnTo>
                <a:lnTo>
                  <a:pt x="108350" y="18038"/>
                </a:lnTo>
                <a:lnTo>
                  <a:pt x="105743" y="15711"/>
                </a:lnTo>
                <a:lnTo>
                  <a:pt x="102892" y="13392"/>
                </a:lnTo>
                <a:lnTo>
                  <a:pt x="100040" y="11426"/>
                </a:lnTo>
                <a:lnTo>
                  <a:pt x="96945" y="9466"/>
                </a:lnTo>
                <a:lnTo>
                  <a:pt x="93625" y="7683"/>
                </a:lnTo>
                <a:lnTo>
                  <a:pt x="90061" y="6076"/>
                </a:lnTo>
                <a:lnTo>
                  <a:pt x="86496" y="4645"/>
                </a:lnTo>
                <a:lnTo>
                  <a:pt x="82932" y="3397"/>
                </a:lnTo>
                <a:lnTo>
                  <a:pt x="79124" y="2326"/>
                </a:lnTo>
                <a:lnTo>
                  <a:pt x="75325" y="1431"/>
                </a:lnTo>
                <a:lnTo>
                  <a:pt x="71283" y="719"/>
                </a:lnTo>
                <a:lnTo>
                  <a:pt x="67250" y="359"/>
                </a:lnTo>
                <a:lnTo>
                  <a:pt x="6320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88624" y="1681233"/>
            <a:ext cx="343014" cy="363230"/>
          </a:xfrm>
          <a:custGeom>
            <a:pathLst>
              <a:path extrusionOk="0" h="120000" w="120000">
                <a:moveTo>
                  <a:pt x="59529" y="5451"/>
                </a:moveTo>
                <a:lnTo>
                  <a:pt x="57855" y="5631"/>
                </a:lnTo>
                <a:lnTo>
                  <a:pt x="55997" y="5805"/>
                </a:lnTo>
                <a:lnTo>
                  <a:pt x="54323" y="6332"/>
                </a:lnTo>
                <a:lnTo>
                  <a:pt x="52832" y="7212"/>
                </a:lnTo>
                <a:lnTo>
                  <a:pt x="52090" y="7740"/>
                </a:lnTo>
                <a:lnTo>
                  <a:pt x="51532" y="8267"/>
                </a:lnTo>
                <a:lnTo>
                  <a:pt x="51157" y="8967"/>
                </a:lnTo>
                <a:lnTo>
                  <a:pt x="50790" y="9848"/>
                </a:lnTo>
                <a:lnTo>
                  <a:pt x="50974" y="10021"/>
                </a:lnTo>
                <a:lnTo>
                  <a:pt x="51157" y="10194"/>
                </a:lnTo>
                <a:lnTo>
                  <a:pt x="51532" y="10021"/>
                </a:lnTo>
                <a:lnTo>
                  <a:pt x="51715" y="10194"/>
                </a:lnTo>
                <a:lnTo>
                  <a:pt x="51348" y="10548"/>
                </a:lnTo>
                <a:lnTo>
                  <a:pt x="51157" y="10902"/>
                </a:lnTo>
                <a:lnTo>
                  <a:pt x="51157" y="12129"/>
                </a:lnTo>
                <a:lnTo>
                  <a:pt x="51348" y="13184"/>
                </a:lnTo>
                <a:lnTo>
                  <a:pt x="51715" y="14411"/>
                </a:lnTo>
                <a:lnTo>
                  <a:pt x="52090" y="15638"/>
                </a:lnTo>
                <a:lnTo>
                  <a:pt x="52648" y="16693"/>
                </a:lnTo>
                <a:lnTo>
                  <a:pt x="53581" y="17574"/>
                </a:lnTo>
                <a:lnTo>
                  <a:pt x="54506" y="18454"/>
                </a:lnTo>
                <a:lnTo>
                  <a:pt x="55439" y="18981"/>
                </a:lnTo>
                <a:lnTo>
                  <a:pt x="55813" y="18981"/>
                </a:lnTo>
                <a:lnTo>
                  <a:pt x="55997" y="18801"/>
                </a:lnTo>
                <a:lnTo>
                  <a:pt x="55997" y="18628"/>
                </a:lnTo>
                <a:lnTo>
                  <a:pt x="55997" y="18454"/>
                </a:lnTo>
                <a:lnTo>
                  <a:pt x="53948" y="14938"/>
                </a:lnTo>
                <a:lnTo>
                  <a:pt x="53390" y="13184"/>
                </a:lnTo>
                <a:lnTo>
                  <a:pt x="52832" y="11429"/>
                </a:lnTo>
                <a:lnTo>
                  <a:pt x="55064" y="13530"/>
                </a:lnTo>
                <a:lnTo>
                  <a:pt x="57671" y="15465"/>
                </a:lnTo>
                <a:lnTo>
                  <a:pt x="60279" y="17220"/>
                </a:lnTo>
                <a:lnTo>
                  <a:pt x="63253" y="18628"/>
                </a:lnTo>
                <a:lnTo>
                  <a:pt x="64744" y="19328"/>
                </a:lnTo>
                <a:lnTo>
                  <a:pt x="66227" y="19682"/>
                </a:lnTo>
                <a:lnTo>
                  <a:pt x="67718" y="20036"/>
                </a:lnTo>
                <a:lnTo>
                  <a:pt x="69392" y="20382"/>
                </a:lnTo>
                <a:lnTo>
                  <a:pt x="72558" y="20382"/>
                </a:lnTo>
                <a:lnTo>
                  <a:pt x="74232" y="20209"/>
                </a:lnTo>
                <a:lnTo>
                  <a:pt x="75906" y="19855"/>
                </a:lnTo>
                <a:lnTo>
                  <a:pt x="76090" y="19682"/>
                </a:lnTo>
                <a:lnTo>
                  <a:pt x="76273" y="19328"/>
                </a:lnTo>
                <a:lnTo>
                  <a:pt x="76090" y="18981"/>
                </a:lnTo>
                <a:lnTo>
                  <a:pt x="75906" y="18801"/>
                </a:lnTo>
                <a:lnTo>
                  <a:pt x="72925" y="18274"/>
                </a:lnTo>
                <a:lnTo>
                  <a:pt x="70134" y="17747"/>
                </a:lnTo>
                <a:lnTo>
                  <a:pt x="67160" y="17400"/>
                </a:lnTo>
                <a:lnTo>
                  <a:pt x="64369" y="16693"/>
                </a:lnTo>
                <a:lnTo>
                  <a:pt x="62878" y="16166"/>
                </a:lnTo>
                <a:lnTo>
                  <a:pt x="61578" y="15465"/>
                </a:lnTo>
                <a:lnTo>
                  <a:pt x="58788" y="14057"/>
                </a:lnTo>
                <a:lnTo>
                  <a:pt x="56180" y="12476"/>
                </a:lnTo>
                <a:lnTo>
                  <a:pt x="53581" y="10902"/>
                </a:lnTo>
                <a:lnTo>
                  <a:pt x="55439" y="11429"/>
                </a:lnTo>
                <a:lnTo>
                  <a:pt x="57297" y="11776"/>
                </a:lnTo>
                <a:lnTo>
                  <a:pt x="61020" y="12657"/>
                </a:lnTo>
                <a:lnTo>
                  <a:pt x="63436" y="13184"/>
                </a:lnTo>
                <a:lnTo>
                  <a:pt x="66043" y="13884"/>
                </a:lnTo>
                <a:lnTo>
                  <a:pt x="68460" y="14057"/>
                </a:lnTo>
                <a:lnTo>
                  <a:pt x="69767" y="14057"/>
                </a:lnTo>
                <a:lnTo>
                  <a:pt x="71067" y="13884"/>
                </a:lnTo>
                <a:lnTo>
                  <a:pt x="71441" y="13711"/>
                </a:lnTo>
                <a:lnTo>
                  <a:pt x="71441" y="13357"/>
                </a:lnTo>
                <a:lnTo>
                  <a:pt x="71441" y="13184"/>
                </a:lnTo>
                <a:lnTo>
                  <a:pt x="71250" y="12830"/>
                </a:lnTo>
                <a:lnTo>
                  <a:pt x="69018" y="11949"/>
                </a:lnTo>
                <a:lnTo>
                  <a:pt x="66602" y="11249"/>
                </a:lnTo>
                <a:lnTo>
                  <a:pt x="61762" y="10375"/>
                </a:lnTo>
                <a:lnTo>
                  <a:pt x="57855" y="9494"/>
                </a:lnTo>
                <a:lnTo>
                  <a:pt x="55813" y="9140"/>
                </a:lnTo>
                <a:lnTo>
                  <a:pt x="53764" y="9140"/>
                </a:lnTo>
                <a:lnTo>
                  <a:pt x="55439" y="8267"/>
                </a:lnTo>
                <a:lnTo>
                  <a:pt x="57113" y="7740"/>
                </a:lnTo>
                <a:lnTo>
                  <a:pt x="59162" y="7559"/>
                </a:lnTo>
                <a:lnTo>
                  <a:pt x="61204" y="7740"/>
                </a:lnTo>
                <a:lnTo>
                  <a:pt x="63253" y="8086"/>
                </a:lnTo>
                <a:lnTo>
                  <a:pt x="65302" y="8613"/>
                </a:lnTo>
                <a:lnTo>
                  <a:pt x="66976" y="9140"/>
                </a:lnTo>
                <a:lnTo>
                  <a:pt x="68460" y="9667"/>
                </a:lnTo>
                <a:lnTo>
                  <a:pt x="71625" y="11249"/>
                </a:lnTo>
                <a:lnTo>
                  <a:pt x="74974" y="12657"/>
                </a:lnTo>
                <a:lnTo>
                  <a:pt x="76465" y="13184"/>
                </a:lnTo>
                <a:lnTo>
                  <a:pt x="78139" y="13530"/>
                </a:lnTo>
                <a:lnTo>
                  <a:pt x="78506" y="13357"/>
                </a:lnTo>
                <a:lnTo>
                  <a:pt x="78697" y="13184"/>
                </a:lnTo>
                <a:lnTo>
                  <a:pt x="78881" y="13003"/>
                </a:lnTo>
                <a:lnTo>
                  <a:pt x="78697" y="12657"/>
                </a:lnTo>
                <a:lnTo>
                  <a:pt x="77206" y="11249"/>
                </a:lnTo>
                <a:lnTo>
                  <a:pt x="75532" y="10021"/>
                </a:lnTo>
                <a:lnTo>
                  <a:pt x="73483" y="8967"/>
                </a:lnTo>
                <a:lnTo>
                  <a:pt x="71441" y="8086"/>
                </a:lnTo>
                <a:lnTo>
                  <a:pt x="69209" y="7386"/>
                </a:lnTo>
                <a:lnTo>
                  <a:pt x="66976" y="6685"/>
                </a:lnTo>
                <a:lnTo>
                  <a:pt x="62878" y="5805"/>
                </a:lnTo>
                <a:lnTo>
                  <a:pt x="61395" y="5451"/>
                </a:lnTo>
                <a:close/>
                <a:moveTo>
                  <a:pt x="45018" y="14411"/>
                </a:moveTo>
                <a:lnTo>
                  <a:pt x="44834" y="14584"/>
                </a:lnTo>
                <a:lnTo>
                  <a:pt x="43534" y="15465"/>
                </a:lnTo>
                <a:lnTo>
                  <a:pt x="42227" y="16346"/>
                </a:lnTo>
                <a:lnTo>
                  <a:pt x="39811" y="18454"/>
                </a:lnTo>
                <a:lnTo>
                  <a:pt x="37395" y="20382"/>
                </a:lnTo>
                <a:lnTo>
                  <a:pt x="36279" y="21436"/>
                </a:lnTo>
                <a:lnTo>
                  <a:pt x="35346" y="22671"/>
                </a:lnTo>
                <a:lnTo>
                  <a:pt x="35346" y="23018"/>
                </a:lnTo>
                <a:lnTo>
                  <a:pt x="35529" y="23198"/>
                </a:lnTo>
                <a:lnTo>
                  <a:pt x="37020" y="22490"/>
                </a:lnTo>
                <a:lnTo>
                  <a:pt x="38136" y="21790"/>
                </a:lnTo>
                <a:lnTo>
                  <a:pt x="40369" y="20036"/>
                </a:lnTo>
                <a:lnTo>
                  <a:pt x="43160" y="17747"/>
                </a:lnTo>
                <a:lnTo>
                  <a:pt x="45767" y="15638"/>
                </a:lnTo>
                <a:lnTo>
                  <a:pt x="45950" y="15111"/>
                </a:lnTo>
                <a:lnTo>
                  <a:pt x="45767" y="14765"/>
                </a:lnTo>
                <a:lnTo>
                  <a:pt x="45392" y="14411"/>
                </a:lnTo>
                <a:close/>
                <a:moveTo>
                  <a:pt x="46692" y="40592"/>
                </a:moveTo>
                <a:lnTo>
                  <a:pt x="46325" y="40765"/>
                </a:lnTo>
                <a:lnTo>
                  <a:pt x="45950" y="40938"/>
                </a:lnTo>
                <a:lnTo>
                  <a:pt x="45576" y="41292"/>
                </a:lnTo>
                <a:lnTo>
                  <a:pt x="45018" y="41646"/>
                </a:lnTo>
                <a:lnTo>
                  <a:pt x="44460" y="41992"/>
                </a:lnTo>
                <a:lnTo>
                  <a:pt x="44093" y="42519"/>
                </a:lnTo>
                <a:lnTo>
                  <a:pt x="43718" y="43227"/>
                </a:lnTo>
                <a:lnTo>
                  <a:pt x="43343" y="44454"/>
                </a:lnTo>
                <a:lnTo>
                  <a:pt x="43343" y="45682"/>
                </a:lnTo>
                <a:lnTo>
                  <a:pt x="43343" y="46389"/>
                </a:lnTo>
                <a:lnTo>
                  <a:pt x="43718" y="47263"/>
                </a:lnTo>
                <a:lnTo>
                  <a:pt x="44093" y="47971"/>
                </a:lnTo>
                <a:lnTo>
                  <a:pt x="44460" y="48498"/>
                </a:lnTo>
                <a:lnTo>
                  <a:pt x="45018" y="49025"/>
                </a:lnTo>
                <a:lnTo>
                  <a:pt x="45767" y="49552"/>
                </a:lnTo>
                <a:lnTo>
                  <a:pt x="46509" y="49898"/>
                </a:lnTo>
                <a:lnTo>
                  <a:pt x="47250" y="50079"/>
                </a:lnTo>
                <a:lnTo>
                  <a:pt x="48366" y="50079"/>
                </a:lnTo>
                <a:lnTo>
                  <a:pt x="48925" y="49898"/>
                </a:lnTo>
                <a:lnTo>
                  <a:pt x="49299" y="49552"/>
                </a:lnTo>
                <a:lnTo>
                  <a:pt x="50232" y="48498"/>
                </a:lnTo>
                <a:lnTo>
                  <a:pt x="50790" y="47263"/>
                </a:lnTo>
                <a:lnTo>
                  <a:pt x="50974" y="45862"/>
                </a:lnTo>
                <a:lnTo>
                  <a:pt x="50974" y="44454"/>
                </a:lnTo>
                <a:lnTo>
                  <a:pt x="50599" y="43046"/>
                </a:lnTo>
                <a:lnTo>
                  <a:pt x="50416" y="42519"/>
                </a:lnTo>
                <a:lnTo>
                  <a:pt x="49857" y="41819"/>
                </a:lnTo>
                <a:lnTo>
                  <a:pt x="49483" y="41292"/>
                </a:lnTo>
                <a:lnTo>
                  <a:pt x="48741" y="40938"/>
                </a:lnTo>
                <a:lnTo>
                  <a:pt x="48183" y="40592"/>
                </a:lnTo>
                <a:close/>
                <a:moveTo>
                  <a:pt x="71625" y="40592"/>
                </a:moveTo>
                <a:lnTo>
                  <a:pt x="71250" y="40765"/>
                </a:lnTo>
                <a:lnTo>
                  <a:pt x="70883" y="40938"/>
                </a:lnTo>
                <a:lnTo>
                  <a:pt x="70509" y="41292"/>
                </a:lnTo>
                <a:lnTo>
                  <a:pt x="69950" y="41646"/>
                </a:lnTo>
                <a:lnTo>
                  <a:pt x="69392" y="41992"/>
                </a:lnTo>
                <a:lnTo>
                  <a:pt x="69018" y="42519"/>
                </a:lnTo>
                <a:lnTo>
                  <a:pt x="68651" y="43227"/>
                </a:lnTo>
                <a:lnTo>
                  <a:pt x="68276" y="44454"/>
                </a:lnTo>
                <a:lnTo>
                  <a:pt x="68276" y="45682"/>
                </a:lnTo>
                <a:lnTo>
                  <a:pt x="68276" y="46389"/>
                </a:lnTo>
                <a:lnTo>
                  <a:pt x="68651" y="47263"/>
                </a:lnTo>
                <a:lnTo>
                  <a:pt x="69018" y="47971"/>
                </a:lnTo>
                <a:lnTo>
                  <a:pt x="69392" y="48498"/>
                </a:lnTo>
                <a:lnTo>
                  <a:pt x="69950" y="49025"/>
                </a:lnTo>
                <a:lnTo>
                  <a:pt x="70692" y="49552"/>
                </a:lnTo>
                <a:lnTo>
                  <a:pt x="71441" y="49898"/>
                </a:lnTo>
                <a:lnTo>
                  <a:pt x="72183" y="50079"/>
                </a:lnTo>
                <a:lnTo>
                  <a:pt x="73299" y="50079"/>
                </a:lnTo>
                <a:lnTo>
                  <a:pt x="73857" y="49898"/>
                </a:lnTo>
                <a:lnTo>
                  <a:pt x="74232" y="49552"/>
                </a:lnTo>
                <a:lnTo>
                  <a:pt x="75157" y="48498"/>
                </a:lnTo>
                <a:lnTo>
                  <a:pt x="75715" y="47263"/>
                </a:lnTo>
                <a:lnTo>
                  <a:pt x="75906" y="45862"/>
                </a:lnTo>
                <a:lnTo>
                  <a:pt x="75906" y="44454"/>
                </a:lnTo>
                <a:lnTo>
                  <a:pt x="75532" y="43046"/>
                </a:lnTo>
                <a:lnTo>
                  <a:pt x="75348" y="42519"/>
                </a:lnTo>
                <a:lnTo>
                  <a:pt x="74790" y="41819"/>
                </a:lnTo>
                <a:lnTo>
                  <a:pt x="74416" y="41292"/>
                </a:lnTo>
                <a:lnTo>
                  <a:pt x="73674" y="40938"/>
                </a:lnTo>
                <a:lnTo>
                  <a:pt x="73116" y="40592"/>
                </a:lnTo>
                <a:close/>
                <a:moveTo>
                  <a:pt x="59529" y="48844"/>
                </a:moveTo>
                <a:lnTo>
                  <a:pt x="59162" y="49198"/>
                </a:lnTo>
                <a:lnTo>
                  <a:pt x="58971" y="49552"/>
                </a:lnTo>
                <a:lnTo>
                  <a:pt x="58971" y="51133"/>
                </a:lnTo>
                <a:lnTo>
                  <a:pt x="59162" y="52714"/>
                </a:lnTo>
                <a:lnTo>
                  <a:pt x="59162" y="54296"/>
                </a:lnTo>
                <a:lnTo>
                  <a:pt x="59346" y="55877"/>
                </a:lnTo>
                <a:lnTo>
                  <a:pt x="59529" y="56223"/>
                </a:lnTo>
                <a:lnTo>
                  <a:pt x="59720" y="56404"/>
                </a:lnTo>
                <a:lnTo>
                  <a:pt x="60462" y="56750"/>
                </a:lnTo>
                <a:lnTo>
                  <a:pt x="60837" y="56577"/>
                </a:lnTo>
                <a:lnTo>
                  <a:pt x="61204" y="56577"/>
                </a:lnTo>
                <a:lnTo>
                  <a:pt x="61395" y="56223"/>
                </a:lnTo>
                <a:lnTo>
                  <a:pt x="61578" y="55877"/>
                </a:lnTo>
                <a:lnTo>
                  <a:pt x="61578" y="55169"/>
                </a:lnTo>
                <a:lnTo>
                  <a:pt x="61578" y="54296"/>
                </a:lnTo>
                <a:lnTo>
                  <a:pt x="61395" y="52714"/>
                </a:lnTo>
                <a:lnTo>
                  <a:pt x="61020" y="50953"/>
                </a:lnTo>
                <a:lnTo>
                  <a:pt x="60837" y="50079"/>
                </a:lnTo>
                <a:lnTo>
                  <a:pt x="60279" y="49198"/>
                </a:lnTo>
                <a:lnTo>
                  <a:pt x="59904" y="48844"/>
                </a:lnTo>
                <a:close/>
                <a:moveTo>
                  <a:pt x="65669" y="59740"/>
                </a:moveTo>
                <a:lnTo>
                  <a:pt x="63069" y="60440"/>
                </a:lnTo>
                <a:lnTo>
                  <a:pt x="60646" y="60967"/>
                </a:lnTo>
                <a:lnTo>
                  <a:pt x="58046" y="61148"/>
                </a:lnTo>
                <a:lnTo>
                  <a:pt x="56739" y="61148"/>
                </a:lnTo>
                <a:lnTo>
                  <a:pt x="55439" y="60967"/>
                </a:lnTo>
                <a:lnTo>
                  <a:pt x="55064" y="61148"/>
                </a:lnTo>
                <a:lnTo>
                  <a:pt x="54881" y="61148"/>
                </a:lnTo>
                <a:lnTo>
                  <a:pt x="54697" y="61494"/>
                </a:lnTo>
                <a:lnTo>
                  <a:pt x="54881" y="61675"/>
                </a:lnTo>
                <a:lnTo>
                  <a:pt x="55255" y="62375"/>
                </a:lnTo>
                <a:lnTo>
                  <a:pt x="55813" y="62729"/>
                </a:lnTo>
                <a:lnTo>
                  <a:pt x="56372" y="63256"/>
                </a:lnTo>
                <a:lnTo>
                  <a:pt x="57113" y="63429"/>
                </a:lnTo>
                <a:lnTo>
                  <a:pt x="58604" y="63783"/>
                </a:lnTo>
                <a:lnTo>
                  <a:pt x="60462" y="63783"/>
                </a:lnTo>
                <a:lnTo>
                  <a:pt x="62136" y="63602"/>
                </a:lnTo>
                <a:lnTo>
                  <a:pt x="63994" y="63256"/>
                </a:lnTo>
                <a:lnTo>
                  <a:pt x="65485" y="62902"/>
                </a:lnTo>
                <a:lnTo>
                  <a:pt x="66785" y="62375"/>
                </a:lnTo>
                <a:lnTo>
                  <a:pt x="67343" y="62021"/>
                </a:lnTo>
                <a:lnTo>
                  <a:pt x="67534" y="61675"/>
                </a:lnTo>
                <a:lnTo>
                  <a:pt x="67534" y="61148"/>
                </a:lnTo>
                <a:lnTo>
                  <a:pt x="67534" y="60620"/>
                </a:lnTo>
                <a:lnTo>
                  <a:pt x="67160" y="60267"/>
                </a:lnTo>
                <a:lnTo>
                  <a:pt x="66785" y="59913"/>
                </a:lnTo>
                <a:lnTo>
                  <a:pt x="66227" y="59740"/>
                </a:lnTo>
                <a:close/>
                <a:moveTo>
                  <a:pt x="50599" y="71682"/>
                </a:moveTo>
                <a:lnTo>
                  <a:pt x="52465" y="72389"/>
                </a:lnTo>
                <a:lnTo>
                  <a:pt x="54323" y="72916"/>
                </a:lnTo>
                <a:lnTo>
                  <a:pt x="56372" y="73444"/>
                </a:lnTo>
                <a:lnTo>
                  <a:pt x="58230" y="73790"/>
                </a:lnTo>
                <a:lnTo>
                  <a:pt x="60087" y="73971"/>
                </a:lnTo>
                <a:lnTo>
                  <a:pt x="62136" y="74144"/>
                </a:lnTo>
                <a:lnTo>
                  <a:pt x="63994" y="73971"/>
                </a:lnTo>
                <a:lnTo>
                  <a:pt x="65860" y="73790"/>
                </a:lnTo>
                <a:lnTo>
                  <a:pt x="67534" y="73444"/>
                </a:lnTo>
                <a:lnTo>
                  <a:pt x="69209" y="73090"/>
                </a:lnTo>
                <a:lnTo>
                  <a:pt x="69018" y="74844"/>
                </a:lnTo>
                <a:lnTo>
                  <a:pt x="66785" y="75025"/>
                </a:lnTo>
                <a:lnTo>
                  <a:pt x="64553" y="75198"/>
                </a:lnTo>
                <a:lnTo>
                  <a:pt x="64369" y="75198"/>
                </a:lnTo>
                <a:lnTo>
                  <a:pt x="62320" y="75025"/>
                </a:lnTo>
                <a:lnTo>
                  <a:pt x="61204" y="75025"/>
                </a:lnTo>
                <a:lnTo>
                  <a:pt x="60087" y="75198"/>
                </a:lnTo>
                <a:lnTo>
                  <a:pt x="60087" y="75371"/>
                </a:lnTo>
                <a:lnTo>
                  <a:pt x="59904" y="75552"/>
                </a:lnTo>
                <a:lnTo>
                  <a:pt x="59904" y="75898"/>
                </a:lnTo>
                <a:lnTo>
                  <a:pt x="60279" y="76425"/>
                </a:lnTo>
                <a:lnTo>
                  <a:pt x="60646" y="76606"/>
                </a:lnTo>
                <a:lnTo>
                  <a:pt x="61762" y="77133"/>
                </a:lnTo>
                <a:lnTo>
                  <a:pt x="62878" y="77306"/>
                </a:lnTo>
                <a:lnTo>
                  <a:pt x="63811" y="77480"/>
                </a:lnTo>
                <a:lnTo>
                  <a:pt x="66418" y="77480"/>
                </a:lnTo>
                <a:lnTo>
                  <a:pt x="67718" y="77306"/>
                </a:lnTo>
                <a:lnTo>
                  <a:pt x="69018" y="77133"/>
                </a:lnTo>
                <a:lnTo>
                  <a:pt x="69018" y="78007"/>
                </a:lnTo>
                <a:lnTo>
                  <a:pt x="66418" y="78361"/>
                </a:lnTo>
                <a:lnTo>
                  <a:pt x="65302" y="78534"/>
                </a:lnTo>
                <a:lnTo>
                  <a:pt x="63994" y="78714"/>
                </a:lnTo>
                <a:lnTo>
                  <a:pt x="60646" y="78714"/>
                </a:lnTo>
                <a:lnTo>
                  <a:pt x="59529" y="79061"/>
                </a:lnTo>
                <a:lnTo>
                  <a:pt x="59346" y="79415"/>
                </a:lnTo>
                <a:lnTo>
                  <a:pt x="59529" y="79588"/>
                </a:lnTo>
                <a:lnTo>
                  <a:pt x="60279" y="80296"/>
                </a:lnTo>
                <a:lnTo>
                  <a:pt x="61395" y="80823"/>
                </a:lnTo>
                <a:lnTo>
                  <a:pt x="62695" y="81169"/>
                </a:lnTo>
                <a:lnTo>
                  <a:pt x="65669" y="81169"/>
                </a:lnTo>
                <a:lnTo>
                  <a:pt x="66976" y="80996"/>
                </a:lnTo>
                <a:lnTo>
                  <a:pt x="68276" y="80823"/>
                </a:lnTo>
                <a:lnTo>
                  <a:pt x="69392" y="80296"/>
                </a:lnTo>
                <a:lnTo>
                  <a:pt x="69767" y="80996"/>
                </a:lnTo>
                <a:lnTo>
                  <a:pt x="68460" y="81523"/>
                </a:lnTo>
                <a:lnTo>
                  <a:pt x="66976" y="81877"/>
                </a:lnTo>
                <a:lnTo>
                  <a:pt x="62320" y="82750"/>
                </a:lnTo>
                <a:lnTo>
                  <a:pt x="62136" y="82750"/>
                </a:lnTo>
                <a:lnTo>
                  <a:pt x="62136" y="82931"/>
                </a:lnTo>
                <a:lnTo>
                  <a:pt x="62320" y="83104"/>
                </a:lnTo>
                <a:lnTo>
                  <a:pt x="63811" y="83631"/>
                </a:lnTo>
                <a:lnTo>
                  <a:pt x="65669" y="83805"/>
                </a:lnTo>
                <a:lnTo>
                  <a:pt x="63994" y="84158"/>
                </a:lnTo>
                <a:lnTo>
                  <a:pt x="62320" y="84332"/>
                </a:lnTo>
                <a:lnTo>
                  <a:pt x="60646" y="84332"/>
                </a:lnTo>
                <a:lnTo>
                  <a:pt x="58971" y="84158"/>
                </a:lnTo>
                <a:lnTo>
                  <a:pt x="56739" y="83985"/>
                </a:lnTo>
                <a:lnTo>
                  <a:pt x="54506" y="83458"/>
                </a:lnTo>
                <a:lnTo>
                  <a:pt x="52465" y="82750"/>
                </a:lnTo>
                <a:lnTo>
                  <a:pt x="51532" y="82223"/>
                </a:lnTo>
                <a:lnTo>
                  <a:pt x="50599" y="81523"/>
                </a:lnTo>
                <a:lnTo>
                  <a:pt x="50416" y="81169"/>
                </a:lnTo>
                <a:lnTo>
                  <a:pt x="50974" y="80823"/>
                </a:lnTo>
                <a:lnTo>
                  <a:pt x="51348" y="80296"/>
                </a:lnTo>
                <a:lnTo>
                  <a:pt x="51348" y="79588"/>
                </a:lnTo>
                <a:lnTo>
                  <a:pt x="51348" y="79061"/>
                </a:lnTo>
                <a:lnTo>
                  <a:pt x="50974" y="78007"/>
                </a:lnTo>
                <a:lnTo>
                  <a:pt x="50599" y="76606"/>
                </a:lnTo>
                <a:lnTo>
                  <a:pt x="50416" y="75198"/>
                </a:lnTo>
                <a:lnTo>
                  <a:pt x="50416" y="73971"/>
                </a:lnTo>
                <a:lnTo>
                  <a:pt x="50599" y="72736"/>
                </a:lnTo>
                <a:lnTo>
                  <a:pt x="50790" y="72036"/>
                </a:lnTo>
                <a:lnTo>
                  <a:pt x="50790" y="71862"/>
                </a:lnTo>
                <a:lnTo>
                  <a:pt x="50599" y="72209"/>
                </a:lnTo>
                <a:lnTo>
                  <a:pt x="50599" y="71682"/>
                </a:lnTo>
                <a:close/>
                <a:moveTo>
                  <a:pt x="73674" y="80996"/>
                </a:moveTo>
                <a:lnTo>
                  <a:pt x="74790" y="81523"/>
                </a:lnTo>
                <a:lnTo>
                  <a:pt x="75906" y="82050"/>
                </a:lnTo>
                <a:lnTo>
                  <a:pt x="75348" y="83104"/>
                </a:lnTo>
                <a:lnTo>
                  <a:pt x="74599" y="83985"/>
                </a:lnTo>
                <a:lnTo>
                  <a:pt x="73674" y="85039"/>
                </a:lnTo>
                <a:lnTo>
                  <a:pt x="72741" y="85740"/>
                </a:lnTo>
                <a:lnTo>
                  <a:pt x="70692" y="87148"/>
                </a:lnTo>
                <a:lnTo>
                  <a:pt x="68276" y="88375"/>
                </a:lnTo>
                <a:lnTo>
                  <a:pt x="65669" y="89256"/>
                </a:lnTo>
                <a:lnTo>
                  <a:pt x="63069" y="89783"/>
                </a:lnTo>
                <a:lnTo>
                  <a:pt x="60462" y="90129"/>
                </a:lnTo>
                <a:lnTo>
                  <a:pt x="58046" y="90310"/>
                </a:lnTo>
                <a:lnTo>
                  <a:pt x="55255" y="90310"/>
                </a:lnTo>
                <a:lnTo>
                  <a:pt x="52648" y="89956"/>
                </a:lnTo>
                <a:lnTo>
                  <a:pt x="49857" y="89256"/>
                </a:lnTo>
                <a:lnTo>
                  <a:pt x="48741" y="88729"/>
                </a:lnTo>
                <a:lnTo>
                  <a:pt x="47441" y="88202"/>
                </a:lnTo>
                <a:lnTo>
                  <a:pt x="46509" y="87494"/>
                </a:lnTo>
                <a:lnTo>
                  <a:pt x="45767" y="86794"/>
                </a:lnTo>
                <a:lnTo>
                  <a:pt x="45018" y="86093"/>
                </a:lnTo>
                <a:lnTo>
                  <a:pt x="44460" y="85386"/>
                </a:lnTo>
                <a:lnTo>
                  <a:pt x="43534" y="83631"/>
                </a:lnTo>
                <a:lnTo>
                  <a:pt x="42602" y="81696"/>
                </a:lnTo>
                <a:lnTo>
                  <a:pt x="43160" y="81523"/>
                </a:lnTo>
                <a:lnTo>
                  <a:pt x="44651" y="81350"/>
                </a:lnTo>
                <a:lnTo>
                  <a:pt x="46692" y="81169"/>
                </a:lnTo>
                <a:lnTo>
                  <a:pt x="47250" y="82050"/>
                </a:lnTo>
                <a:lnTo>
                  <a:pt x="48000" y="82931"/>
                </a:lnTo>
                <a:lnTo>
                  <a:pt x="49299" y="84158"/>
                </a:lnTo>
                <a:lnTo>
                  <a:pt x="50416" y="84859"/>
                </a:lnTo>
                <a:lnTo>
                  <a:pt x="51715" y="85566"/>
                </a:lnTo>
                <a:lnTo>
                  <a:pt x="54323" y="86440"/>
                </a:lnTo>
                <a:lnTo>
                  <a:pt x="56930" y="86967"/>
                </a:lnTo>
                <a:lnTo>
                  <a:pt x="59720" y="87321"/>
                </a:lnTo>
                <a:lnTo>
                  <a:pt x="62320" y="87321"/>
                </a:lnTo>
                <a:lnTo>
                  <a:pt x="64927" y="87148"/>
                </a:lnTo>
                <a:lnTo>
                  <a:pt x="67534" y="86440"/>
                </a:lnTo>
                <a:lnTo>
                  <a:pt x="68834" y="86093"/>
                </a:lnTo>
                <a:lnTo>
                  <a:pt x="70134" y="85566"/>
                </a:lnTo>
                <a:lnTo>
                  <a:pt x="71067" y="84859"/>
                </a:lnTo>
                <a:lnTo>
                  <a:pt x="72183" y="83805"/>
                </a:lnTo>
                <a:lnTo>
                  <a:pt x="73116" y="82750"/>
                </a:lnTo>
                <a:lnTo>
                  <a:pt x="73299" y="82050"/>
                </a:lnTo>
                <a:lnTo>
                  <a:pt x="73483" y="81523"/>
                </a:lnTo>
                <a:lnTo>
                  <a:pt x="73674" y="80996"/>
                </a:lnTo>
                <a:close/>
                <a:moveTo>
                  <a:pt x="39994" y="82577"/>
                </a:moveTo>
                <a:lnTo>
                  <a:pt x="39994" y="83631"/>
                </a:lnTo>
                <a:lnTo>
                  <a:pt x="40369" y="84685"/>
                </a:lnTo>
                <a:lnTo>
                  <a:pt x="40744" y="85740"/>
                </a:lnTo>
                <a:lnTo>
                  <a:pt x="41302" y="86794"/>
                </a:lnTo>
                <a:lnTo>
                  <a:pt x="42785" y="88548"/>
                </a:lnTo>
                <a:lnTo>
                  <a:pt x="44460" y="89956"/>
                </a:lnTo>
                <a:lnTo>
                  <a:pt x="45950" y="90837"/>
                </a:lnTo>
                <a:lnTo>
                  <a:pt x="47441" y="91711"/>
                </a:lnTo>
                <a:lnTo>
                  <a:pt x="48925" y="92238"/>
                </a:lnTo>
                <a:lnTo>
                  <a:pt x="50599" y="92765"/>
                </a:lnTo>
                <a:lnTo>
                  <a:pt x="52273" y="93119"/>
                </a:lnTo>
                <a:lnTo>
                  <a:pt x="53948" y="93472"/>
                </a:lnTo>
                <a:lnTo>
                  <a:pt x="57297" y="93646"/>
                </a:lnTo>
                <a:lnTo>
                  <a:pt x="60462" y="93472"/>
                </a:lnTo>
                <a:lnTo>
                  <a:pt x="63627" y="93119"/>
                </a:lnTo>
                <a:lnTo>
                  <a:pt x="66976" y="92238"/>
                </a:lnTo>
                <a:lnTo>
                  <a:pt x="69950" y="91184"/>
                </a:lnTo>
                <a:lnTo>
                  <a:pt x="71441" y="90483"/>
                </a:lnTo>
                <a:lnTo>
                  <a:pt x="72925" y="89602"/>
                </a:lnTo>
                <a:lnTo>
                  <a:pt x="74232" y="88729"/>
                </a:lnTo>
                <a:lnTo>
                  <a:pt x="75532" y="87675"/>
                </a:lnTo>
                <a:lnTo>
                  <a:pt x="76648" y="86620"/>
                </a:lnTo>
                <a:lnTo>
                  <a:pt x="77581" y="85566"/>
                </a:lnTo>
                <a:lnTo>
                  <a:pt x="78506" y="84158"/>
                </a:lnTo>
                <a:lnTo>
                  <a:pt x="79255" y="82931"/>
                </a:lnTo>
                <a:lnTo>
                  <a:pt x="83720" y="83631"/>
                </a:lnTo>
                <a:lnTo>
                  <a:pt x="83904" y="83631"/>
                </a:lnTo>
                <a:lnTo>
                  <a:pt x="82788" y="84332"/>
                </a:lnTo>
                <a:lnTo>
                  <a:pt x="81488" y="85039"/>
                </a:lnTo>
                <a:lnTo>
                  <a:pt x="80372" y="85913"/>
                </a:lnTo>
                <a:lnTo>
                  <a:pt x="79255" y="86967"/>
                </a:lnTo>
                <a:lnTo>
                  <a:pt x="78881" y="87494"/>
                </a:lnTo>
                <a:lnTo>
                  <a:pt x="78697" y="88202"/>
                </a:lnTo>
                <a:lnTo>
                  <a:pt x="79813" y="87848"/>
                </a:lnTo>
                <a:lnTo>
                  <a:pt x="80930" y="87321"/>
                </a:lnTo>
                <a:lnTo>
                  <a:pt x="82971" y="86093"/>
                </a:lnTo>
                <a:lnTo>
                  <a:pt x="85578" y="85039"/>
                </a:lnTo>
                <a:lnTo>
                  <a:pt x="86511" y="84859"/>
                </a:lnTo>
                <a:lnTo>
                  <a:pt x="87436" y="84512"/>
                </a:lnTo>
                <a:lnTo>
                  <a:pt x="87627" y="84332"/>
                </a:lnTo>
                <a:lnTo>
                  <a:pt x="91901" y="85566"/>
                </a:lnTo>
                <a:lnTo>
                  <a:pt x="89669" y="86267"/>
                </a:lnTo>
                <a:lnTo>
                  <a:pt x="87436" y="87148"/>
                </a:lnTo>
                <a:lnTo>
                  <a:pt x="85204" y="88021"/>
                </a:lnTo>
                <a:lnTo>
                  <a:pt x="83162" y="89256"/>
                </a:lnTo>
                <a:lnTo>
                  <a:pt x="81297" y="90483"/>
                </a:lnTo>
                <a:lnTo>
                  <a:pt x="81113" y="90657"/>
                </a:lnTo>
                <a:lnTo>
                  <a:pt x="81297" y="90837"/>
                </a:lnTo>
                <a:lnTo>
                  <a:pt x="85204" y="89429"/>
                </a:lnTo>
                <a:lnTo>
                  <a:pt x="89111" y="88202"/>
                </a:lnTo>
                <a:lnTo>
                  <a:pt x="90785" y="87848"/>
                </a:lnTo>
                <a:lnTo>
                  <a:pt x="92460" y="87494"/>
                </a:lnTo>
                <a:lnTo>
                  <a:pt x="94134" y="87321"/>
                </a:lnTo>
                <a:lnTo>
                  <a:pt x="95808" y="86794"/>
                </a:lnTo>
                <a:lnTo>
                  <a:pt x="99157" y="88202"/>
                </a:lnTo>
                <a:lnTo>
                  <a:pt x="97299" y="88729"/>
                </a:lnTo>
                <a:lnTo>
                  <a:pt x="95625" y="89429"/>
                </a:lnTo>
                <a:lnTo>
                  <a:pt x="90785" y="91364"/>
                </a:lnTo>
                <a:lnTo>
                  <a:pt x="88553" y="92418"/>
                </a:lnTo>
                <a:lnTo>
                  <a:pt x="86136" y="93119"/>
                </a:lnTo>
                <a:lnTo>
                  <a:pt x="85953" y="93292"/>
                </a:lnTo>
                <a:lnTo>
                  <a:pt x="85762" y="93472"/>
                </a:lnTo>
                <a:lnTo>
                  <a:pt x="85953" y="93646"/>
                </a:lnTo>
                <a:lnTo>
                  <a:pt x="86136" y="93819"/>
                </a:lnTo>
                <a:lnTo>
                  <a:pt x="90602" y="92945"/>
                </a:lnTo>
                <a:lnTo>
                  <a:pt x="95250" y="91891"/>
                </a:lnTo>
                <a:lnTo>
                  <a:pt x="96925" y="91537"/>
                </a:lnTo>
                <a:lnTo>
                  <a:pt x="98783" y="91184"/>
                </a:lnTo>
                <a:lnTo>
                  <a:pt x="100648" y="90657"/>
                </a:lnTo>
                <a:lnTo>
                  <a:pt x="101573" y="90310"/>
                </a:lnTo>
                <a:lnTo>
                  <a:pt x="102323" y="89956"/>
                </a:lnTo>
                <a:lnTo>
                  <a:pt x="104180" y="91184"/>
                </a:lnTo>
                <a:lnTo>
                  <a:pt x="106038" y="92592"/>
                </a:lnTo>
                <a:lnTo>
                  <a:pt x="103997" y="92945"/>
                </a:lnTo>
                <a:lnTo>
                  <a:pt x="98224" y="94346"/>
                </a:lnTo>
                <a:lnTo>
                  <a:pt x="95434" y="95054"/>
                </a:lnTo>
                <a:lnTo>
                  <a:pt x="92834" y="95927"/>
                </a:lnTo>
                <a:lnTo>
                  <a:pt x="92460" y="96281"/>
                </a:lnTo>
                <a:lnTo>
                  <a:pt x="92643" y="96454"/>
                </a:lnTo>
                <a:lnTo>
                  <a:pt x="93759" y="96808"/>
                </a:lnTo>
                <a:lnTo>
                  <a:pt x="94876" y="96981"/>
                </a:lnTo>
                <a:lnTo>
                  <a:pt x="95808" y="97162"/>
                </a:lnTo>
                <a:lnTo>
                  <a:pt x="96925" y="96981"/>
                </a:lnTo>
                <a:lnTo>
                  <a:pt x="99157" y="96808"/>
                </a:lnTo>
                <a:lnTo>
                  <a:pt x="101206" y="96281"/>
                </a:lnTo>
                <a:lnTo>
                  <a:pt x="104555" y="95581"/>
                </a:lnTo>
                <a:lnTo>
                  <a:pt x="106038" y="95227"/>
                </a:lnTo>
                <a:lnTo>
                  <a:pt x="107713" y="95054"/>
                </a:lnTo>
                <a:lnTo>
                  <a:pt x="108462" y="94873"/>
                </a:lnTo>
                <a:lnTo>
                  <a:pt x="109762" y="96281"/>
                </a:lnTo>
                <a:lnTo>
                  <a:pt x="110878" y="97689"/>
                </a:lnTo>
                <a:lnTo>
                  <a:pt x="108462" y="97862"/>
                </a:lnTo>
                <a:lnTo>
                  <a:pt x="105855" y="98036"/>
                </a:lnTo>
                <a:lnTo>
                  <a:pt x="103439" y="98389"/>
                </a:lnTo>
                <a:lnTo>
                  <a:pt x="101015" y="98743"/>
                </a:lnTo>
                <a:lnTo>
                  <a:pt x="99715" y="99090"/>
                </a:lnTo>
                <a:lnTo>
                  <a:pt x="98599" y="99444"/>
                </a:lnTo>
                <a:lnTo>
                  <a:pt x="98416" y="99617"/>
                </a:lnTo>
                <a:lnTo>
                  <a:pt x="98416" y="99797"/>
                </a:lnTo>
                <a:lnTo>
                  <a:pt x="98599" y="99971"/>
                </a:lnTo>
                <a:lnTo>
                  <a:pt x="98599" y="100144"/>
                </a:lnTo>
                <a:lnTo>
                  <a:pt x="100832" y="100498"/>
                </a:lnTo>
                <a:lnTo>
                  <a:pt x="102881" y="100671"/>
                </a:lnTo>
                <a:lnTo>
                  <a:pt x="106971" y="100498"/>
                </a:lnTo>
                <a:lnTo>
                  <a:pt x="112736" y="100498"/>
                </a:lnTo>
                <a:lnTo>
                  <a:pt x="114043" y="103133"/>
                </a:lnTo>
                <a:lnTo>
                  <a:pt x="110136" y="103306"/>
                </a:lnTo>
                <a:lnTo>
                  <a:pt x="105671" y="103306"/>
                </a:lnTo>
                <a:lnTo>
                  <a:pt x="103439" y="103487"/>
                </a:lnTo>
                <a:lnTo>
                  <a:pt x="102323" y="103660"/>
                </a:lnTo>
                <a:lnTo>
                  <a:pt x="101206" y="103833"/>
                </a:lnTo>
                <a:lnTo>
                  <a:pt x="101015" y="104014"/>
                </a:lnTo>
                <a:lnTo>
                  <a:pt x="100832" y="104361"/>
                </a:lnTo>
                <a:lnTo>
                  <a:pt x="101015" y="104714"/>
                </a:lnTo>
                <a:lnTo>
                  <a:pt x="101206" y="104888"/>
                </a:lnTo>
                <a:lnTo>
                  <a:pt x="103439" y="105415"/>
                </a:lnTo>
                <a:lnTo>
                  <a:pt x="105671" y="105595"/>
                </a:lnTo>
                <a:lnTo>
                  <a:pt x="112553" y="105595"/>
                </a:lnTo>
                <a:lnTo>
                  <a:pt x="114969" y="105415"/>
                </a:lnTo>
                <a:lnTo>
                  <a:pt x="115527" y="107350"/>
                </a:lnTo>
                <a:lnTo>
                  <a:pt x="115901" y="109285"/>
                </a:lnTo>
                <a:lnTo>
                  <a:pt x="114602" y="108931"/>
                </a:lnTo>
                <a:lnTo>
                  <a:pt x="113294" y="108931"/>
                </a:lnTo>
                <a:lnTo>
                  <a:pt x="110503" y="108758"/>
                </a:lnTo>
                <a:lnTo>
                  <a:pt x="108829" y="108758"/>
                </a:lnTo>
                <a:lnTo>
                  <a:pt x="106971" y="108931"/>
                </a:lnTo>
                <a:lnTo>
                  <a:pt x="105297" y="109104"/>
                </a:lnTo>
                <a:lnTo>
                  <a:pt x="103439" y="109631"/>
                </a:lnTo>
                <a:lnTo>
                  <a:pt x="103248" y="109812"/>
                </a:lnTo>
                <a:lnTo>
                  <a:pt x="103248" y="109985"/>
                </a:lnTo>
                <a:lnTo>
                  <a:pt x="103248" y="110339"/>
                </a:lnTo>
                <a:lnTo>
                  <a:pt x="103622" y="110339"/>
                </a:lnTo>
                <a:lnTo>
                  <a:pt x="107155" y="110512"/>
                </a:lnTo>
                <a:lnTo>
                  <a:pt x="110503" y="110685"/>
                </a:lnTo>
                <a:lnTo>
                  <a:pt x="113485" y="110866"/>
                </a:lnTo>
                <a:lnTo>
                  <a:pt x="114785" y="110866"/>
                </a:lnTo>
                <a:lnTo>
                  <a:pt x="116085" y="110685"/>
                </a:lnTo>
                <a:lnTo>
                  <a:pt x="116085" y="110685"/>
                </a:lnTo>
                <a:lnTo>
                  <a:pt x="115343" y="110866"/>
                </a:lnTo>
                <a:lnTo>
                  <a:pt x="113111" y="111566"/>
                </a:lnTo>
                <a:lnTo>
                  <a:pt x="110878" y="112267"/>
                </a:lnTo>
                <a:lnTo>
                  <a:pt x="106413" y="113148"/>
                </a:lnTo>
                <a:lnTo>
                  <a:pt x="101764" y="113848"/>
                </a:lnTo>
                <a:lnTo>
                  <a:pt x="97108" y="114375"/>
                </a:lnTo>
                <a:lnTo>
                  <a:pt x="96925" y="113501"/>
                </a:lnTo>
                <a:lnTo>
                  <a:pt x="96741" y="112093"/>
                </a:lnTo>
                <a:lnTo>
                  <a:pt x="96550" y="111393"/>
                </a:lnTo>
                <a:lnTo>
                  <a:pt x="95992" y="110685"/>
                </a:lnTo>
                <a:lnTo>
                  <a:pt x="95434" y="110158"/>
                </a:lnTo>
                <a:lnTo>
                  <a:pt x="94692" y="109985"/>
                </a:lnTo>
                <a:lnTo>
                  <a:pt x="93950" y="110158"/>
                </a:lnTo>
                <a:lnTo>
                  <a:pt x="93392" y="110685"/>
                </a:lnTo>
                <a:lnTo>
                  <a:pt x="93018" y="111393"/>
                </a:lnTo>
                <a:lnTo>
                  <a:pt x="92834" y="112093"/>
                </a:lnTo>
                <a:lnTo>
                  <a:pt x="92834" y="113501"/>
                </a:lnTo>
                <a:lnTo>
                  <a:pt x="92834" y="114729"/>
                </a:lnTo>
                <a:lnTo>
                  <a:pt x="90227" y="115083"/>
                </a:lnTo>
                <a:lnTo>
                  <a:pt x="86320" y="115429"/>
                </a:lnTo>
                <a:lnTo>
                  <a:pt x="82230" y="115783"/>
                </a:lnTo>
                <a:lnTo>
                  <a:pt x="74232" y="116137"/>
                </a:lnTo>
                <a:lnTo>
                  <a:pt x="58046" y="116137"/>
                </a:lnTo>
                <a:lnTo>
                  <a:pt x="49857" y="115956"/>
                </a:lnTo>
                <a:lnTo>
                  <a:pt x="41860" y="115610"/>
                </a:lnTo>
                <a:lnTo>
                  <a:pt x="33855" y="115083"/>
                </a:lnTo>
                <a:lnTo>
                  <a:pt x="25857" y="114375"/>
                </a:lnTo>
                <a:lnTo>
                  <a:pt x="24741" y="114202"/>
                </a:lnTo>
                <a:lnTo>
                  <a:pt x="24741" y="113848"/>
                </a:lnTo>
                <a:lnTo>
                  <a:pt x="24741" y="113148"/>
                </a:lnTo>
                <a:lnTo>
                  <a:pt x="24558" y="112794"/>
                </a:lnTo>
                <a:lnTo>
                  <a:pt x="24558" y="112447"/>
                </a:lnTo>
                <a:lnTo>
                  <a:pt x="24741" y="111212"/>
                </a:lnTo>
                <a:lnTo>
                  <a:pt x="24741" y="110512"/>
                </a:lnTo>
                <a:lnTo>
                  <a:pt x="24558" y="109812"/>
                </a:lnTo>
                <a:lnTo>
                  <a:pt x="24183" y="109285"/>
                </a:lnTo>
                <a:lnTo>
                  <a:pt x="23625" y="108931"/>
                </a:lnTo>
                <a:lnTo>
                  <a:pt x="23067" y="108931"/>
                </a:lnTo>
                <a:lnTo>
                  <a:pt x="22325" y="109104"/>
                </a:lnTo>
                <a:lnTo>
                  <a:pt x="21583" y="109812"/>
                </a:lnTo>
                <a:lnTo>
                  <a:pt x="21025" y="110685"/>
                </a:lnTo>
                <a:lnTo>
                  <a:pt x="20834" y="111566"/>
                </a:lnTo>
                <a:lnTo>
                  <a:pt x="20651" y="112620"/>
                </a:lnTo>
                <a:lnTo>
                  <a:pt x="20651" y="113321"/>
                </a:lnTo>
                <a:lnTo>
                  <a:pt x="16369" y="112093"/>
                </a:lnTo>
                <a:lnTo>
                  <a:pt x="12095" y="110866"/>
                </a:lnTo>
                <a:lnTo>
                  <a:pt x="10046" y="110339"/>
                </a:lnTo>
                <a:lnTo>
                  <a:pt x="7997" y="110158"/>
                </a:lnTo>
                <a:lnTo>
                  <a:pt x="5764" y="109985"/>
                </a:lnTo>
                <a:lnTo>
                  <a:pt x="3723" y="110158"/>
                </a:lnTo>
                <a:lnTo>
                  <a:pt x="3532" y="108577"/>
                </a:lnTo>
                <a:lnTo>
                  <a:pt x="3723" y="107176"/>
                </a:lnTo>
                <a:lnTo>
                  <a:pt x="3906" y="105595"/>
                </a:lnTo>
                <a:lnTo>
                  <a:pt x="4465" y="104187"/>
                </a:lnTo>
                <a:lnTo>
                  <a:pt x="5023" y="102779"/>
                </a:lnTo>
                <a:lnTo>
                  <a:pt x="5764" y="101379"/>
                </a:lnTo>
                <a:lnTo>
                  <a:pt x="6514" y="100144"/>
                </a:lnTo>
                <a:lnTo>
                  <a:pt x="7439" y="98743"/>
                </a:lnTo>
                <a:lnTo>
                  <a:pt x="9488" y="96454"/>
                </a:lnTo>
                <a:lnTo>
                  <a:pt x="11904" y="94173"/>
                </a:lnTo>
                <a:lnTo>
                  <a:pt x="14328" y="92238"/>
                </a:lnTo>
                <a:lnTo>
                  <a:pt x="16744" y="90483"/>
                </a:lnTo>
                <a:lnTo>
                  <a:pt x="18418" y="89429"/>
                </a:lnTo>
                <a:lnTo>
                  <a:pt x="19909" y="88729"/>
                </a:lnTo>
                <a:lnTo>
                  <a:pt x="23258" y="87148"/>
                </a:lnTo>
                <a:lnTo>
                  <a:pt x="26607" y="86093"/>
                </a:lnTo>
                <a:lnTo>
                  <a:pt x="30139" y="85039"/>
                </a:lnTo>
                <a:lnTo>
                  <a:pt x="32372" y="84332"/>
                </a:lnTo>
                <a:lnTo>
                  <a:pt x="34971" y="83805"/>
                </a:lnTo>
                <a:lnTo>
                  <a:pt x="39994" y="82577"/>
                </a:lnTo>
                <a:close/>
                <a:moveTo>
                  <a:pt x="62695" y="7"/>
                </a:moveTo>
                <a:lnTo>
                  <a:pt x="59720" y="361"/>
                </a:lnTo>
                <a:lnTo>
                  <a:pt x="57113" y="888"/>
                </a:lnTo>
                <a:lnTo>
                  <a:pt x="54697" y="1761"/>
                </a:lnTo>
                <a:lnTo>
                  <a:pt x="50974" y="3342"/>
                </a:lnTo>
                <a:lnTo>
                  <a:pt x="49116" y="4397"/>
                </a:lnTo>
                <a:lnTo>
                  <a:pt x="48000" y="5277"/>
                </a:lnTo>
                <a:lnTo>
                  <a:pt x="47441" y="5805"/>
                </a:lnTo>
                <a:lnTo>
                  <a:pt x="47250" y="6158"/>
                </a:lnTo>
                <a:lnTo>
                  <a:pt x="47441" y="6685"/>
                </a:lnTo>
                <a:lnTo>
                  <a:pt x="47808" y="7032"/>
                </a:lnTo>
                <a:lnTo>
                  <a:pt x="48183" y="7212"/>
                </a:lnTo>
                <a:lnTo>
                  <a:pt x="49483" y="7212"/>
                </a:lnTo>
                <a:lnTo>
                  <a:pt x="50416" y="6859"/>
                </a:lnTo>
                <a:lnTo>
                  <a:pt x="51348" y="6332"/>
                </a:lnTo>
                <a:lnTo>
                  <a:pt x="54881" y="4924"/>
                </a:lnTo>
                <a:lnTo>
                  <a:pt x="56739" y="4223"/>
                </a:lnTo>
                <a:lnTo>
                  <a:pt x="58604" y="3523"/>
                </a:lnTo>
                <a:lnTo>
                  <a:pt x="61204" y="3169"/>
                </a:lnTo>
                <a:lnTo>
                  <a:pt x="63811" y="2996"/>
                </a:lnTo>
                <a:lnTo>
                  <a:pt x="66785" y="3169"/>
                </a:lnTo>
                <a:lnTo>
                  <a:pt x="69767" y="3523"/>
                </a:lnTo>
                <a:lnTo>
                  <a:pt x="72558" y="4223"/>
                </a:lnTo>
                <a:lnTo>
                  <a:pt x="75348" y="5104"/>
                </a:lnTo>
                <a:lnTo>
                  <a:pt x="77948" y="5978"/>
                </a:lnTo>
                <a:lnTo>
                  <a:pt x="80180" y="7032"/>
                </a:lnTo>
                <a:lnTo>
                  <a:pt x="81855" y="7913"/>
                </a:lnTo>
                <a:lnTo>
                  <a:pt x="83162" y="8967"/>
                </a:lnTo>
                <a:lnTo>
                  <a:pt x="84279" y="10194"/>
                </a:lnTo>
                <a:lnTo>
                  <a:pt x="85395" y="11429"/>
                </a:lnTo>
                <a:lnTo>
                  <a:pt x="86320" y="13003"/>
                </a:lnTo>
                <a:lnTo>
                  <a:pt x="87069" y="14411"/>
                </a:lnTo>
                <a:lnTo>
                  <a:pt x="87811" y="15992"/>
                </a:lnTo>
                <a:lnTo>
                  <a:pt x="88369" y="17747"/>
                </a:lnTo>
                <a:lnTo>
                  <a:pt x="89111" y="21090"/>
                </a:lnTo>
                <a:lnTo>
                  <a:pt x="89669" y="24599"/>
                </a:lnTo>
                <a:lnTo>
                  <a:pt x="89860" y="28115"/>
                </a:lnTo>
                <a:lnTo>
                  <a:pt x="89860" y="31451"/>
                </a:lnTo>
                <a:lnTo>
                  <a:pt x="85762" y="31451"/>
                </a:lnTo>
                <a:lnTo>
                  <a:pt x="83904" y="31277"/>
                </a:lnTo>
                <a:lnTo>
                  <a:pt x="82046" y="30750"/>
                </a:lnTo>
                <a:lnTo>
                  <a:pt x="80180" y="30397"/>
                </a:lnTo>
                <a:lnTo>
                  <a:pt x="78323" y="29696"/>
                </a:lnTo>
                <a:lnTo>
                  <a:pt x="74790" y="28288"/>
                </a:lnTo>
                <a:lnTo>
                  <a:pt x="71250" y="26534"/>
                </a:lnTo>
                <a:lnTo>
                  <a:pt x="67901" y="24779"/>
                </a:lnTo>
                <a:lnTo>
                  <a:pt x="64369" y="22844"/>
                </a:lnTo>
                <a:lnTo>
                  <a:pt x="61020" y="21090"/>
                </a:lnTo>
                <a:lnTo>
                  <a:pt x="60462" y="20909"/>
                </a:lnTo>
                <a:lnTo>
                  <a:pt x="59904" y="20909"/>
                </a:lnTo>
                <a:lnTo>
                  <a:pt x="59529" y="21090"/>
                </a:lnTo>
                <a:lnTo>
                  <a:pt x="59162" y="21263"/>
                </a:lnTo>
                <a:lnTo>
                  <a:pt x="58788" y="21617"/>
                </a:lnTo>
                <a:lnTo>
                  <a:pt x="58604" y="21963"/>
                </a:lnTo>
                <a:lnTo>
                  <a:pt x="58413" y="22490"/>
                </a:lnTo>
                <a:lnTo>
                  <a:pt x="58413" y="22844"/>
                </a:lnTo>
                <a:lnTo>
                  <a:pt x="58971" y="25480"/>
                </a:lnTo>
                <a:lnTo>
                  <a:pt x="59529" y="28115"/>
                </a:lnTo>
                <a:lnTo>
                  <a:pt x="58413" y="27415"/>
                </a:lnTo>
                <a:lnTo>
                  <a:pt x="57297" y="26707"/>
                </a:lnTo>
                <a:lnTo>
                  <a:pt x="55064" y="24779"/>
                </a:lnTo>
                <a:lnTo>
                  <a:pt x="53206" y="22671"/>
                </a:lnTo>
                <a:lnTo>
                  <a:pt x="51532" y="20209"/>
                </a:lnTo>
                <a:lnTo>
                  <a:pt x="50041" y="17747"/>
                </a:lnTo>
                <a:lnTo>
                  <a:pt x="49116" y="15292"/>
                </a:lnTo>
                <a:lnTo>
                  <a:pt x="48925" y="14057"/>
                </a:lnTo>
                <a:lnTo>
                  <a:pt x="48741" y="12830"/>
                </a:lnTo>
                <a:lnTo>
                  <a:pt x="48741" y="11602"/>
                </a:lnTo>
                <a:lnTo>
                  <a:pt x="48925" y="10548"/>
                </a:lnTo>
                <a:lnTo>
                  <a:pt x="48925" y="10021"/>
                </a:lnTo>
                <a:lnTo>
                  <a:pt x="48925" y="9667"/>
                </a:lnTo>
                <a:lnTo>
                  <a:pt x="48558" y="9321"/>
                </a:lnTo>
                <a:lnTo>
                  <a:pt x="48183" y="9140"/>
                </a:lnTo>
                <a:lnTo>
                  <a:pt x="47441" y="9140"/>
                </a:lnTo>
                <a:lnTo>
                  <a:pt x="47067" y="9321"/>
                </a:lnTo>
                <a:lnTo>
                  <a:pt x="46692" y="9667"/>
                </a:lnTo>
                <a:lnTo>
                  <a:pt x="46134" y="10722"/>
                </a:lnTo>
                <a:lnTo>
                  <a:pt x="45950" y="11949"/>
                </a:lnTo>
                <a:lnTo>
                  <a:pt x="44460" y="12129"/>
                </a:lnTo>
                <a:lnTo>
                  <a:pt x="43160" y="12476"/>
                </a:lnTo>
                <a:lnTo>
                  <a:pt x="41860" y="13184"/>
                </a:lnTo>
                <a:lnTo>
                  <a:pt x="40553" y="13884"/>
                </a:lnTo>
                <a:lnTo>
                  <a:pt x="38878" y="14938"/>
                </a:lnTo>
                <a:lnTo>
                  <a:pt x="37395" y="15992"/>
                </a:lnTo>
                <a:lnTo>
                  <a:pt x="36087" y="16873"/>
                </a:lnTo>
                <a:lnTo>
                  <a:pt x="35529" y="17400"/>
                </a:lnTo>
                <a:lnTo>
                  <a:pt x="35162" y="18101"/>
                </a:lnTo>
                <a:lnTo>
                  <a:pt x="34971" y="18274"/>
                </a:lnTo>
                <a:lnTo>
                  <a:pt x="35162" y="18454"/>
                </a:lnTo>
                <a:lnTo>
                  <a:pt x="35346" y="18628"/>
                </a:lnTo>
                <a:lnTo>
                  <a:pt x="35529" y="18801"/>
                </a:lnTo>
                <a:lnTo>
                  <a:pt x="36279" y="18628"/>
                </a:lnTo>
                <a:lnTo>
                  <a:pt x="36837" y="18454"/>
                </a:lnTo>
                <a:lnTo>
                  <a:pt x="38136" y="17747"/>
                </a:lnTo>
                <a:lnTo>
                  <a:pt x="40369" y="16166"/>
                </a:lnTo>
                <a:lnTo>
                  <a:pt x="42976" y="14411"/>
                </a:lnTo>
                <a:lnTo>
                  <a:pt x="45767" y="13003"/>
                </a:lnTo>
                <a:lnTo>
                  <a:pt x="45767" y="14411"/>
                </a:lnTo>
                <a:lnTo>
                  <a:pt x="46134" y="15638"/>
                </a:lnTo>
                <a:lnTo>
                  <a:pt x="46509" y="16873"/>
                </a:lnTo>
                <a:lnTo>
                  <a:pt x="47067" y="18274"/>
                </a:lnTo>
                <a:lnTo>
                  <a:pt x="48183" y="20736"/>
                </a:lnTo>
                <a:lnTo>
                  <a:pt x="49483" y="22844"/>
                </a:lnTo>
                <a:lnTo>
                  <a:pt x="50599" y="24252"/>
                </a:lnTo>
                <a:lnTo>
                  <a:pt x="51715" y="25833"/>
                </a:lnTo>
                <a:lnTo>
                  <a:pt x="53206" y="27234"/>
                </a:lnTo>
                <a:lnTo>
                  <a:pt x="54506" y="28642"/>
                </a:lnTo>
                <a:lnTo>
                  <a:pt x="56180" y="29870"/>
                </a:lnTo>
                <a:lnTo>
                  <a:pt x="57855" y="30924"/>
                </a:lnTo>
                <a:lnTo>
                  <a:pt x="59720" y="31631"/>
                </a:lnTo>
                <a:lnTo>
                  <a:pt x="61578" y="32158"/>
                </a:lnTo>
                <a:lnTo>
                  <a:pt x="62320" y="32158"/>
                </a:lnTo>
                <a:lnTo>
                  <a:pt x="63069" y="31631"/>
                </a:lnTo>
                <a:lnTo>
                  <a:pt x="63436" y="31451"/>
                </a:lnTo>
                <a:lnTo>
                  <a:pt x="63627" y="31104"/>
                </a:lnTo>
                <a:lnTo>
                  <a:pt x="63627" y="30577"/>
                </a:lnTo>
                <a:lnTo>
                  <a:pt x="63627" y="30223"/>
                </a:lnTo>
                <a:lnTo>
                  <a:pt x="62320" y="25306"/>
                </a:lnTo>
                <a:lnTo>
                  <a:pt x="62320" y="25306"/>
                </a:lnTo>
                <a:lnTo>
                  <a:pt x="67901" y="28288"/>
                </a:lnTo>
                <a:lnTo>
                  <a:pt x="73299" y="30924"/>
                </a:lnTo>
                <a:lnTo>
                  <a:pt x="76090" y="31978"/>
                </a:lnTo>
                <a:lnTo>
                  <a:pt x="78881" y="33032"/>
                </a:lnTo>
                <a:lnTo>
                  <a:pt x="81671" y="33913"/>
                </a:lnTo>
                <a:lnTo>
                  <a:pt x="84646" y="34267"/>
                </a:lnTo>
                <a:lnTo>
                  <a:pt x="85395" y="35667"/>
                </a:lnTo>
                <a:lnTo>
                  <a:pt x="85953" y="36902"/>
                </a:lnTo>
                <a:lnTo>
                  <a:pt x="86136" y="38129"/>
                </a:lnTo>
                <a:lnTo>
                  <a:pt x="86136" y="39357"/>
                </a:lnTo>
                <a:lnTo>
                  <a:pt x="85953" y="41819"/>
                </a:lnTo>
                <a:lnTo>
                  <a:pt x="86136" y="42346"/>
                </a:lnTo>
                <a:lnTo>
                  <a:pt x="86511" y="42873"/>
                </a:lnTo>
                <a:lnTo>
                  <a:pt x="86878" y="43227"/>
                </a:lnTo>
                <a:lnTo>
                  <a:pt x="87994" y="43227"/>
                </a:lnTo>
                <a:lnTo>
                  <a:pt x="88553" y="43046"/>
                </a:lnTo>
                <a:lnTo>
                  <a:pt x="88927" y="42700"/>
                </a:lnTo>
                <a:lnTo>
                  <a:pt x="89111" y="42173"/>
                </a:lnTo>
                <a:lnTo>
                  <a:pt x="89485" y="40592"/>
                </a:lnTo>
                <a:lnTo>
                  <a:pt x="89485" y="38657"/>
                </a:lnTo>
                <a:lnTo>
                  <a:pt x="89302" y="37075"/>
                </a:lnTo>
                <a:lnTo>
                  <a:pt x="88744" y="35321"/>
                </a:lnTo>
                <a:lnTo>
                  <a:pt x="88369" y="34613"/>
                </a:lnTo>
                <a:lnTo>
                  <a:pt x="89302" y="34440"/>
                </a:lnTo>
                <a:lnTo>
                  <a:pt x="90227" y="35667"/>
                </a:lnTo>
                <a:lnTo>
                  <a:pt x="91160" y="36902"/>
                </a:lnTo>
                <a:lnTo>
                  <a:pt x="91718" y="38303"/>
                </a:lnTo>
                <a:lnTo>
                  <a:pt x="92085" y="39711"/>
                </a:lnTo>
                <a:lnTo>
                  <a:pt x="92276" y="41119"/>
                </a:lnTo>
                <a:lnTo>
                  <a:pt x="92460" y="42519"/>
                </a:lnTo>
                <a:lnTo>
                  <a:pt x="92276" y="44101"/>
                </a:lnTo>
                <a:lnTo>
                  <a:pt x="92085" y="45509"/>
                </a:lnTo>
                <a:lnTo>
                  <a:pt x="91718" y="47090"/>
                </a:lnTo>
                <a:lnTo>
                  <a:pt x="90976" y="48317"/>
                </a:lnTo>
                <a:lnTo>
                  <a:pt x="90227" y="49725"/>
                </a:lnTo>
                <a:lnTo>
                  <a:pt x="89111" y="50779"/>
                </a:lnTo>
                <a:lnTo>
                  <a:pt x="88927" y="51133"/>
                </a:lnTo>
                <a:lnTo>
                  <a:pt x="88927" y="50079"/>
                </a:lnTo>
                <a:lnTo>
                  <a:pt x="88927" y="49198"/>
                </a:lnTo>
                <a:lnTo>
                  <a:pt x="88553" y="48498"/>
                </a:lnTo>
                <a:lnTo>
                  <a:pt x="87994" y="47790"/>
                </a:lnTo>
                <a:lnTo>
                  <a:pt x="87436" y="47444"/>
                </a:lnTo>
                <a:lnTo>
                  <a:pt x="86320" y="47444"/>
                </a:lnTo>
                <a:lnTo>
                  <a:pt x="85953" y="47790"/>
                </a:lnTo>
                <a:lnTo>
                  <a:pt x="85578" y="48144"/>
                </a:lnTo>
                <a:lnTo>
                  <a:pt x="85395" y="48498"/>
                </a:lnTo>
                <a:lnTo>
                  <a:pt x="85395" y="49025"/>
                </a:lnTo>
                <a:lnTo>
                  <a:pt x="85578" y="49552"/>
                </a:lnTo>
                <a:lnTo>
                  <a:pt x="85395" y="49371"/>
                </a:lnTo>
                <a:lnTo>
                  <a:pt x="85204" y="49552"/>
                </a:lnTo>
                <a:lnTo>
                  <a:pt x="85204" y="50425"/>
                </a:lnTo>
                <a:lnTo>
                  <a:pt x="84646" y="52187"/>
                </a:lnTo>
                <a:lnTo>
                  <a:pt x="83904" y="53768"/>
                </a:lnTo>
                <a:lnTo>
                  <a:pt x="82230" y="57277"/>
                </a:lnTo>
                <a:lnTo>
                  <a:pt x="80180" y="60620"/>
                </a:lnTo>
                <a:lnTo>
                  <a:pt x="78881" y="62548"/>
                </a:lnTo>
                <a:lnTo>
                  <a:pt x="77206" y="64310"/>
                </a:lnTo>
                <a:lnTo>
                  <a:pt x="75532" y="65891"/>
                </a:lnTo>
                <a:lnTo>
                  <a:pt x="73483" y="67292"/>
                </a:lnTo>
                <a:lnTo>
                  <a:pt x="71441" y="68527"/>
                </a:lnTo>
                <a:lnTo>
                  <a:pt x="69209" y="69581"/>
                </a:lnTo>
                <a:lnTo>
                  <a:pt x="66785" y="70281"/>
                </a:lnTo>
                <a:lnTo>
                  <a:pt x="64369" y="70628"/>
                </a:lnTo>
                <a:lnTo>
                  <a:pt x="61762" y="70808"/>
                </a:lnTo>
                <a:lnTo>
                  <a:pt x="59162" y="70628"/>
                </a:lnTo>
                <a:lnTo>
                  <a:pt x="56555" y="70101"/>
                </a:lnTo>
                <a:lnTo>
                  <a:pt x="53948" y="69400"/>
                </a:lnTo>
                <a:lnTo>
                  <a:pt x="51348" y="68346"/>
                </a:lnTo>
                <a:lnTo>
                  <a:pt x="49116" y="67119"/>
                </a:lnTo>
                <a:lnTo>
                  <a:pt x="46692" y="65891"/>
                </a:lnTo>
                <a:lnTo>
                  <a:pt x="44651" y="64310"/>
                </a:lnTo>
                <a:lnTo>
                  <a:pt x="42785" y="62902"/>
                </a:lnTo>
                <a:lnTo>
                  <a:pt x="41111" y="61148"/>
                </a:lnTo>
                <a:lnTo>
                  <a:pt x="39436" y="59386"/>
                </a:lnTo>
                <a:lnTo>
                  <a:pt x="38136" y="57458"/>
                </a:lnTo>
                <a:lnTo>
                  <a:pt x="37395" y="56223"/>
                </a:lnTo>
                <a:lnTo>
                  <a:pt x="36837" y="55169"/>
                </a:lnTo>
                <a:lnTo>
                  <a:pt x="35904" y="52714"/>
                </a:lnTo>
                <a:lnTo>
                  <a:pt x="35162" y="50252"/>
                </a:lnTo>
                <a:lnTo>
                  <a:pt x="34230" y="47971"/>
                </a:lnTo>
                <a:lnTo>
                  <a:pt x="33855" y="47444"/>
                </a:lnTo>
                <a:lnTo>
                  <a:pt x="33297" y="47263"/>
                </a:lnTo>
                <a:lnTo>
                  <a:pt x="32739" y="47444"/>
                </a:lnTo>
                <a:lnTo>
                  <a:pt x="32555" y="47617"/>
                </a:lnTo>
                <a:lnTo>
                  <a:pt x="32372" y="47971"/>
                </a:lnTo>
                <a:lnTo>
                  <a:pt x="32180" y="50079"/>
                </a:lnTo>
                <a:lnTo>
                  <a:pt x="32372" y="52187"/>
                </a:lnTo>
                <a:lnTo>
                  <a:pt x="31255" y="51480"/>
                </a:lnTo>
                <a:lnTo>
                  <a:pt x="30323" y="50779"/>
                </a:lnTo>
                <a:lnTo>
                  <a:pt x="29397" y="49898"/>
                </a:lnTo>
                <a:lnTo>
                  <a:pt x="28839" y="49025"/>
                </a:lnTo>
                <a:lnTo>
                  <a:pt x="28281" y="47971"/>
                </a:lnTo>
                <a:lnTo>
                  <a:pt x="27906" y="46736"/>
                </a:lnTo>
                <a:lnTo>
                  <a:pt x="27348" y="44281"/>
                </a:lnTo>
                <a:lnTo>
                  <a:pt x="27165" y="41992"/>
                </a:lnTo>
                <a:lnTo>
                  <a:pt x="27348" y="40938"/>
                </a:lnTo>
                <a:lnTo>
                  <a:pt x="27532" y="39884"/>
                </a:lnTo>
                <a:lnTo>
                  <a:pt x="27906" y="38830"/>
                </a:lnTo>
                <a:lnTo>
                  <a:pt x="28281" y="37776"/>
                </a:lnTo>
                <a:lnTo>
                  <a:pt x="28839" y="36902"/>
                </a:lnTo>
                <a:lnTo>
                  <a:pt x="29764" y="36194"/>
                </a:lnTo>
                <a:lnTo>
                  <a:pt x="30139" y="36194"/>
                </a:lnTo>
                <a:lnTo>
                  <a:pt x="29956" y="37602"/>
                </a:lnTo>
                <a:lnTo>
                  <a:pt x="30139" y="39010"/>
                </a:lnTo>
                <a:lnTo>
                  <a:pt x="30323" y="39537"/>
                </a:lnTo>
                <a:lnTo>
                  <a:pt x="30697" y="40064"/>
                </a:lnTo>
                <a:lnTo>
                  <a:pt x="31064" y="40592"/>
                </a:lnTo>
                <a:lnTo>
                  <a:pt x="31622" y="40938"/>
                </a:lnTo>
                <a:lnTo>
                  <a:pt x="32180" y="41119"/>
                </a:lnTo>
                <a:lnTo>
                  <a:pt x="32555" y="40938"/>
                </a:lnTo>
                <a:lnTo>
                  <a:pt x="32930" y="40765"/>
                </a:lnTo>
                <a:lnTo>
                  <a:pt x="33297" y="40411"/>
                </a:lnTo>
                <a:lnTo>
                  <a:pt x="33297" y="39537"/>
                </a:lnTo>
                <a:lnTo>
                  <a:pt x="33297" y="39010"/>
                </a:lnTo>
                <a:lnTo>
                  <a:pt x="32930" y="37602"/>
                </a:lnTo>
                <a:lnTo>
                  <a:pt x="33113" y="36722"/>
                </a:lnTo>
                <a:lnTo>
                  <a:pt x="33297" y="35848"/>
                </a:lnTo>
                <a:lnTo>
                  <a:pt x="34046" y="34267"/>
                </a:lnTo>
                <a:lnTo>
                  <a:pt x="34788" y="33032"/>
                </a:lnTo>
                <a:lnTo>
                  <a:pt x="35529" y="31805"/>
                </a:lnTo>
                <a:lnTo>
                  <a:pt x="38878" y="28996"/>
                </a:lnTo>
                <a:lnTo>
                  <a:pt x="41111" y="27061"/>
                </a:lnTo>
                <a:lnTo>
                  <a:pt x="43343" y="24779"/>
                </a:lnTo>
                <a:lnTo>
                  <a:pt x="44276" y="23371"/>
                </a:lnTo>
                <a:lnTo>
                  <a:pt x="45018" y="22144"/>
                </a:lnTo>
                <a:lnTo>
                  <a:pt x="45576" y="20736"/>
                </a:lnTo>
                <a:lnTo>
                  <a:pt x="45950" y="19328"/>
                </a:lnTo>
                <a:lnTo>
                  <a:pt x="45767" y="18981"/>
                </a:lnTo>
                <a:lnTo>
                  <a:pt x="45392" y="18801"/>
                </a:lnTo>
                <a:lnTo>
                  <a:pt x="45018" y="18801"/>
                </a:lnTo>
                <a:lnTo>
                  <a:pt x="44834" y="18981"/>
                </a:lnTo>
                <a:lnTo>
                  <a:pt x="43718" y="19855"/>
                </a:lnTo>
                <a:lnTo>
                  <a:pt x="42785" y="21090"/>
                </a:lnTo>
                <a:lnTo>
                  <a:pt x="41111" y="23371"/>
                </a:lnTo>
                <a:lnTo>
                  <a:pt x="39069" y="25306"/>
                </a:lnTo>
                <a:lnTo>
                  <a:pt x="36837" y="27234"/>
                </a:lnTo>
                <a:lnTo>
                  <a:pt x="35529" y="28115"/>
                </a:lnTo>
                <a:lnTo>
                  <a:pt x="34046" y="29169"/>
                </a:lnTo>
                <a:lnTo>
                  <a:pt x="31064" y="31277"/>
                </a:lnTo>
                <a:lnTo>
                  <a:pt x="31439" y="28115"/>
                </a:lnTo>
                <a:lnTo>
                  <a:pt x="32180" y="24953"/>
                </a:lnTo>
                <a:lnTo>
                  <a:pt x="33113" y="21963"/>
                </a:lnTo>
                <a:lnTo>
                  <a:pt x="34230" y="18981"/>
                </a:lnTo>
                <a:lnTo>
                  <a:pt x="35162" y="16873"/>
                </a:lnTo>
                <a:lnTo>
                  <a:pt x="36462" y="14765"/>
                </a:lnTo>
                <a:lnTo>
                  <a:pt x="37762" y="12830"/>
                </a:lnTo>
                <a:lnTo>
                  <a:pt x="39436" y="11249"/>
                </a:lnTo>
                <a:lnTo>
                  <a:pt x="40186" y="10722"/>
                </a:lnTo>
                <a:lnTo>
                  <a:pt x="41111" y="10194"/>
                </a:lnTo>
                <a:lnTo>
                  <a:pt x="42785" y="9848"/>
                </a:lnTo>
                <a:lnTo>
                  <a:pt x="44460" y="9494"/>
                </a:lnTo>
                <a:lnTo>
                  <a:pt x="45209" y="9321"/>
                </a:lnTo>
                <a:lnTo>
                  <a:pt x="46134" y="8967"/>
                </a:lnTo>
                <a:lnTo>
                  <a:pt x="46134" y="8794"/>
                </a:lnTo>
                <a:lnTo>
                  <a:pt x="46134" y="8613"/>
                </a:lnTo>
                <a:lnTo>
                  <a:pt x="45576" y="7913"/>
                </a:lnTo>
                <a:lnTo>
                  <a:pt x="45018" y="7386"/>
                </a:lnTo>
                <a:lnTo>
                  <a:pt x="44093" y="7032"/>
                </a:lnTo>
                <a:lnTo>
                  <a:pt x="42227" y="7032"/>
                </a:lnTo>
                <a:lnTo>
                  <a:pt x="41302" y="7212"/>
                </a:lnTo>
                <a:lnTo>
                  <a:pt x="39627" y="7740"/>
                </a:lnTo>
                <a:lnTo>
                  <a:pt x="38511" y="8267"/>
                </a:lnTo>
                <a:lnTo>
                  <a:pt x="37578" y="8967"/>
                </a:lnTo>
                <a:lnTo>
                  <a:pt x="36646" y="9848"/>
                </a:lnTo>
                <a:lnTo>
                  <a:pt x="35720" y="10722"/>
                </a:lnTo>
                <a:lnTo>
                  <a:pt x="34230" y="12476"/>
                </a:lnTo>
                <a:lnTo>
                  <a:pt x="32930" y="14584"/>
                </a:lnTo>
                <a:lnTo>
                  <a:pt x="31813" y="16693"/>
                </a:lnTo>
                <a:lnTo>
                  <a:pt x="30697" y="19155"/>
                </a:lnTo>
                <a:lnTo>
                  <a:pt x="29764" y="21790"/>
                </a:lnTo>
                <a:lnTo>
                  <a:pt x="28839" y="24252"/>
                </a:lnTo>
                <a:lnTo>
                  <a:pt x="28281" y="26888"/>
                </a:lnTo>
                <a:lnTo>
                  <a:pt x="27906" y="29696"/>
                </a:lnTo>
                <a:lnTo>
                  <a:pt x="27906" y="32158"/>
                </a:lnTo>
                <a:lnTo>
                  <a:pt x="28090" y="34794"/>
                </a:lnTo>
                <a:lnTo>
                  <a:pt x="27165" y="35321"/>
                </a:lnTo>
                <a:lnTo>
                  <a:pt x="26416" y="36375"/>
                </a:lnTo>
                <a:lnTo>
                  <a:pt x="25857" y="37429"/>
                </a:lnTo>
                <a:lnTo>
                  <a:pt x="25490" y="38830"/>
                </a:lnTo>
                <a:lnTo>
                  <a:pt x="24741" y="41292"/>
                </a:lnTo>
                <a:lnTo>
                  <a:pt x="24558" y="43046"/>
                </a:lnTo>
                <a:lnTo>
                  <a:pt x="24741" y="44981"/>
                </a:lnTo>
                <a:lnTo>
                  <a:pt x="25116" y="47090"/>
                </a:lnTo>
                <a:lnTo>
                  <a:pt x="25674" y="49198"/>
                </a:lnTo>
                <a:lnTo>
                  <a:pt x="26607" y="51133"/>
                </a:lnTo>
                <a:lnTo>
                  <a:pt x="27723" y="52888"/>
                </a:lnTo>
                <a:lnTo>
                  <a:pt x="28465" y="53588"/>
                </a:lnTo>
                <a:lnTo>
                  <a:pt x="29397" y="54296"/>
                </a:lnTo>
                <a:lnTo>
                  <a:pt x="30139" y="54823"/>
                </a:lnTo>
                <a:lnTo>
                  <a:pt x="31064" y="55169"/>
                </a:lnTo>
                <a:lnTo>
                  <a:pt x="32180" y="55523"/>
                </a:lnTo>
                <a:lnTo>
                  <a:pt x="33297" y="55523"/>
                </a:lnTo>
                <a:lnTo>
                  <a:pt x="34230" y="57277"/>
                </a:lnTo>
                <a:lnTo>
                  <a:pt x="35162" y="59039"/>
                </a:lnTo>
                <a:lnTo>
                  <a:pt x="36279" y="60620"/>
                </a:lnTo>
                <a:lnTo>
                  <a:pt x="37578" y="62202"/>
                </a:lnTo>
                <a:lnTo>
                  <a:pt x="38878" y="63602"/>
                </a:lnTo>
                <a:lnTo>
                  <a:pt x="40186" y="64837"/>
                </a:lnTo>
                <a:lnTo>
                  <a:pt x="43160" y="67292"/>
                </a:lnTo>
                <a:lnTo>
                  <a:pt x="45950" y="69227"/>
                </a:lnTo>
                <a:lnTo>
                  <a:pt x="49116" y="70981"/>
                </a:lnTo>
                <a:lnTo>
                  <a:pt x="48558" y="71155"/>
                </a:lnTo>
                <a:lnTo>
                  <a:pt x="48000" y="71682"/>
                </a:lnTo>
                <a:lnTo>
                  <a:pt x="47808" y="72209"/>
                </a:lnTo>
                <a:lnTo>
                  <a:pt x="47441" y="72736"/>
                </a:lnTo>
                <a:lnTo>
                  <a:pt x="47250" y="74144"/>
                </a:lnTo>
                <a:lnTo>
                  <a:pt x="47067" y="75552"/>
                </a:lnTo>
                <a:lnTo>
                  <a:pt x="47067" y="76606"/>
                </a:lnTo>
                <a:lnTo>
                  <a:pt x="47250" y="78007"/>
                </a:lnTo>
                <a:lnTo>
                  <a:pt x="45950" y="78187"/>
                </a:lnTo>
                <a:lnTo>
                  <a:pt x="44834" y="78361"/>
                </a:lnTo>
                <a:lnTo>
                  <a:pt x="42785" y="78714"/>
                </a:lnTo>
                <a:lnTo>
                  <a:pt x="39994" y="79241"/>
                </a:lnTo>
                <a:lnTo>
                  <a:pt x="37204" y="79942"/>
                </a:lnTo>
                <a:lnTo>
                  <a:pt x="31813" y="81169"/>
                </a:lnTo>
                <a:lnTo>
                  <a:pt x="26607" y="82577"/>
                </a:lnTo>
                <a:lnTo>
                  <a:pt x="22883" y="83985"/>
                </a:lnTo>
                <a:lnTo>
                  <a:pt x="19351" y="85386"/>
                </a:lnTo>
                <a:lnTo>
                  <a:pt x="15811" y="87148"/>
                </a:lnTo>
                <a:lnTo>
                  <a:pt x="12653" y="89256"/>
                </a:lnTo>
                <a:lnTo>
                  <a:pt x="10046" y="91364"/>
                </a:lnTo>
                <a:lnTo>
                  <a:pt x="7439" y="93646"/>
                </a:lnTo>
                <a:lnTo>
                  <a:pt x="5206" y="96281"/>
                </a:lnTo>
                <a:lnTo>
                  <a:pt x="3165" y="98916"/>
                </a:lnTo>
                <a:lnTo>
                  <a:pt x="2416" y="100498"/>
                </a:lnTo>
                <a:lnTo>
                  <a:pt x="1674" y="101906"/>
                </a:lnTo>
                <a:lnTo>
                  <a:pt x="932" y="103487"/>
                </a:lnTo>
                <a:lnTo>
                  <a:pt x="558" y="105068"/>
                </a:lnTo>
                <a:lnTo>
                  <a:pt x="183" y="106649"/>
                </a:lnTo>
                <a:lnTo>
                  <a:pt x="0" y="108231"/>
                </a:lnTo>
                <a:lnTo>
                  <a:pt x="183" y="109812"/>
                </a:lnTo>
                <a:lnTo>
                  <a:pt x="374" y="111393"/>
                </a:lnTo>
                <a:lnTo>
                  <a:pt x="558" y="112093"/>
                </a:lnTo>
                <a:lnTo>
                  <a:pt x="932" y="112447"/>
                </a:lnTo>
                <a:lnTo>
                  <a:pt x="1299" y="112620"/>
                </a:lnTo>
                <a:lnTo>
                  <a:pt x="1857" y="112620"/>
                </a:lnTo>
                <a:lnTo>
                  <a:pt x="2416" y="113148"/>
                </a:lnTo>
                <a:lnTo>
                  <a:pt x="3165" y="113321"/>
                </a:lnTo>
                <a:lnTo>
                  <a:pt x="6139" y="113501"/>
                </a:lnTo>
                <a:lnTo>
                  <a:pt x="9304" y="114028"/>
                </a:lnTo>
                <a:lnTo>
                  <a:pt x="12279" y="114729"/>
                </a:lnTo>
                <a:lnTo>
                  <a:pt x="15253" y="115429"/>
                </a:lnTo>
                <a:lnTo>
                  <a:pt x="21209" y="117191"/>
                </a:lnTo>
                <a:lnTo>
                  <a:pt x="24183" y="117891"/>
                </a:lnTo>
                <a:lnTo>
                  <a:pt x="27165" y="118418"/>
                </a:lnTo>
                <a:lnTo>
                  <a:pt x="35162" y="119119"/>
                </a:lnTo>
                <a:lnTo>
                  <a:pt x="43343" y="119472"/>
                </a:lnTo>
                <a:lnTo>
                  <a:pt x="51348" y="119826"/>
                </a:lnTo>
                <a:lnTo>
                  <a:pt x="59346" y="120000"/>
                </a:lnTo>
                <a:lnTo>
                  <a:pt x="75532" y="120000"/>
                </a:lnTo>
                <a:lnTo>
                  <a:pt x="83720" y="119472"/>
                </a:lnTo>
                <a:lnTo>
                  <a:pt x="91718" y="118772"/>
                </a:lnTo>
                <a:lnTo>
                  <a:pt x="98041" y="118064"/>
                </a:lnTo>
                <a:lnTo>
                  <a:pt x="104180" y="117364"/>
                </a:lnTo>
                <a:lnTo>
                  <a:pt x="107346" y="117010"/>
                </a:lnTo>
                <a:lnTo>
                  <a:pt x="110503" y="116310"/>
                </a:lnTo>
                <a:lnTo>
                  <a:pt x="113485" y="115610"/>
                </a:lnTo>
                <a:lnTo>
                  <a:pt x="116460" y="114729"/>
                </a:lnTo>
                <a:lnTo>
                  <a:pt x="117018" y="114375"/>
                </a:lnTo>
                <a:lnTo>
                  <a:pt x="117576" y="113848"/>
                </a:lnTo>
                <a:lnTo>
                  <a:pt x="117759" y="113321"/>
                </a:lnTo>
                <a:lnTo>
                  <a:pt x="117950" y="112794"/>
                </a:lnTo>
                <a:lnTo>
                  <a:pt x="118692" y="112794"/>
                </a:lnTo>
                <a:lnTo>
                  <a:pt x="119434" y="112447"/>
                </a:lnTo>
                <a:lnTo>
                  <a:pt x="119808" y="112267"/>
                </a:lnTo>
                <a:lnTo>
                  <a:pt x="119992" y="111920"/>
                </a:lnTo>
                <a:lnTo>
                  <a:pt x="119992" y="111566"/>
                </a:lnTo>
                <a:lnTo>
                  <a:pt x="119992" y="111039"/>
                </a:lnTo>
                <a:lnTo>
                  <a:pt x="119625" y="108050"/>
                </a:lnTo>
                <a:lnTo>
                  <a:pt x="118876" y="105241"/>
                </a:lnTo>
                <a:lnTo>
                  <a:pt x="117950" y="102433"/>
                </a:lnTo>
                <a:lnTo>
                  <a:pt x="116643" y="99797"/>
                </a:lnTo>
                <a:lnTo>
                  <a:pt x="116834" y="99797"/>
                </a:lnTo>
                <a:lnTo>
                  <a:pt x="117201" y="99617"/>
                </a:lnTo>
                <a:lnTo>
                  <a:pt x="117392" y="99090"/>
                </a:lnTo>
                <a:lnTo>
                  <a:pt x="117392" y="98743"/>
                </a:lnTo>
                <a:lnTo>
                  <a:pt x="117018" y="98389"/>
                </a:lnTo>
                <a:lnTo>
                  <a:pt x="115527" y="97862"/>
                </a:lnTo>
                <a:lnTo>
                  <a:pt x="114602" y="96454"/>
                </a:lnTo>
                <a:lnTo>
                  <a:pt x="113485" y="94873"/>
                </a:lnTo>
                <a:lnTo>
                  <a:pt x="110878" y="92064"/>
                </a:lnTo>
                <a:lnTo>
                  <a:pt x="107904" y="89429"/>
                </a:lnTo>
                <a:lnTo>
                  <a:pt x="104739" y="87148"/>
                </a:lnTo>
                <a:lnTo>
                  <a:pt x="102881" y="86093"/>
                </a:lnTo>
                <a:lnTo>
                  <a:pt x="101206" y="85039"/>
                </a:lnTo>
                <a:lnTo>
                  <a:pt x="97299" y="83458"/>
                </a:lnTo>
                <a:lnTo>
                  <a:pt x="93392" y="82223"/>
                </a:lnTo>
                <a:lnTo>
                  <a:pt x="89302" y="81169"/>
                </a:lnTo>
                <a:lnTo>
                  <a:pt x="84646" y="80296"/>
                </a:lnTo>
                <a:lnTo>
                  <a:pt x="79997" y="79588"/>
                </a:lnTo>
                <a:lnTo>
                  <a:pt x="79064" y="79415"/>
                </a:lnTo>
                <a:lnTo>
                  <a:pt x="78323" y="79241"/>
                </a:lnTo>
                <a:lnTo>
                  <a:pt x="75532" y="78714"/>
                </a:lnTo>
                <a:lnTo>
                  <a:pt x="74041" y="78534"/>
                </a:lnTo>
                <a:lnTo>
                  <a:pt x="72558" y="78534"/>
                </a:lnTo>
                <a:lnTo>
                  <a:pt x="72558" y="77833"/>
                </a:lnTo>
                <a:lnTo>
                  <a:pt x="72558" y="76953"/>
                </a:lnTo>
                <a:lnTo>
                  <a:pt x="72558" y="75198"/>
                </a:lnTo>
                <a:lnTo>
                  <a:pt x="72558" y="73444"/>
                </a:lnTo>
                <a:lnTo>
                  <a:pt x="72366" y="72563"/>
                </a:lnTo>
                <a:lnTo>
                  <a:pt x="72183" y="72036"/>
                </a:lnTo>
                <a:lnTo>
                  <a:pt x="73857" y="70981"/>
                </a:lnTo>
                <a:lnTo>
                  <a:pt x="75532" y="70101"/>
                </a:lnTo>
                <a:lnTo>
                  <a:pt x="77206" y="68873"/>
                </a:lnTo>
                <a:lnTo>
                  <a:pt x="78697" y="67646"/>
                </a:lnTo>
                <a:lnTo>
                  <a:pt x="79997" y="66238"/>
                </a:lnTo>
                <a:lnTo>
                  <a:pt x="81297" y="64837"/>
                </a:lnTo>
                <a:lnTo>
                  <a:pt x="82604" y="63256"/>
                </a:lnTo>
                <a:lnTo>
                  <a:pt x="83720" y="61675"/>
                </a:lnTo>
                <a:lnTo>
                  <a:pt x="85578" y="58685"/>
                </a:lnTo>
                <a:lnTo>
                  <a:pt x="86878" y="56404"/>
                </a:lnTo>
                <a:lnTo>
                  <a:pt x="87994" y="54115"/>
                </a:lnTo>
                <a:lnTo>
                  <a:pt x="88553" y="54115"/>
                </a:lnTo>
                <a:lnTo>
                  <a:pt x="89111" y="53942"/>
                </a:lnTo>
                <a:lnTo>
                  <a:pt x="90227" y="53415"/>
                </a:lnTo>
                <a:lnTo>
                  <a:pt x="91343" y="52361"/>
                </a:lnTo>
                <a:lnTo>
                  <a:pt x="92460" y="51133"/>
                </a:lnTo>
                <a:lnTo>
                  <a:pt x="93392" y="49725"/>
                </a:lnTo>
                <a:lnTo>
                  <a:pt x="93950" y="48498"/>
                </a:lnTo>
                <a:lnTo>
                  <a:pt x="94876" y="46389"/>
                </a:lnTo>
                <a:lnTo>
                  <a:pt x="95250" y="44808"/>
                </a:lnTo>
                <a:lnTo>
                  <a:pt x="95434" y="43227"/>
                </a:lnTo>
                <a:lnTo>
                  <a:pt x="95434" y="41646"/>
                </a:lnTo>
                <a:lnTo>
                  <a:pt x="95250" y="40064"/>
                </a:lnTo>
                <a:lnTo>
                  <a:pt x="95067" y="38483"/>
                </a:lnTo>
                <a:lnTo>
                  <a:pt x="94509" y="36902"/>
                </a:lnTo>
                <a:lnTo>
                  <a:pt x="93759" y="35494"/>
                </a:lnTo>
                <a:lnTo>
                  <a:pt x="92834" y="34086"/>
                </a:lnTo>
                <a:lnTo>
                  <a:pt x="93201" y="33913"/>
                </a:lnTo>
                <a:lnTo>
                  <a:pt x="93576" y="33559"/>
                </a:lnTo>
                <a:lnTo>
                  <a:pt x="93759" y="32859"/>
                </a:lnTo>
                <a:lnTo>
                  <a:pt x="93576" y="32158"/>
                </a:lnTo>
                <a:lnTo>
                  <a:pt x="93018" y="31451"/>
                </a:lnTo>
                <a:lnTo>
                  <a:pt x="93018" y="27415"/>
                </a:lnTo>
                <a:lnTo>
                  <a:pt x="92834" y="23371"/>
                </a:lnTo>
                <a:lnTo>
                  <a:pt x="92460" y="21436"/>
                </a:lnTo>
                <a:lnTo>
                  <a:pt x="92085" y="19328"/>
                </a:lnTo>
                <a:lnTo>
                  <a:pt x="91527" y="17400"/>
                </a:lnTo>
                <a:lnTo>
                  <a:pt x="90976" y="15465"/>
                </a:lnTo>
                <a:lnTo>
                  <a:pt x="90227" y="13530"/>
                </a:lnTo>
                <a:lnTo>
                  <a:pt x="89302" y="11776"/>
                </a:lnTo>
                <a:lnTo>
                  <a:pt x="88186" y="10194"/>
                </a:lnTo>
                <a:lnTo>
                  <a:pt x="86878" y="8613"/>
                </a:lnTo>
                <a:lnTo>
                  <a:pt x="85578" y="7032"/>
                </a:lnTo>
                <a:lnTo>
                  <a:pt x="83904" y="5805"/>
                </a:lnTo>
                <a:lnTo>
                  <a:pt x="82230" y="4577"/>
                </a:lnTo>
                <a:lnTo>
                  <a:pt x="80180" y="3523"/>
                </a:lnTo>
                <a:lnTo>
                  <a:pt x="77764" y="2469"/>
                </a:lnTo>
                <a:lnTo>
                  <a:pt x="74790" y="1588"/>
                </a:lnTo>
                <a:lnTo>
                  <a:pt x="72000" y="888"/>
                </a:lnTo>
                <a:lnTo>
                  <a:pt x="68834" y="361"/>
                </a:lnTo>
                <a:lnTo>
                  <a:pt x="65669" y="180"/>
                </a:lnTo>
                <a:lnTo>
                  <a:pt x="62695" y="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157941" y="2394740"/>
            <a:ext cx="399000" cy="337800"/>
          </a:xfrm>
          <a:custGeom>
            <a:pathLst>
              <a:path extrusionOk="0" h="120000" w="120000">
                <a:moveTo>
                  <a:pt x="69918" y="18708"/>
                </a:moveTo>
                <a:lnTo>
                  <a:pt x="65440" y="18894"/>
                </a:lnTo>
                <a:lnTo>
                  <a:pt x="61121" y="19088"/>
                </a:lnTo>
                <a:lnTo>
                  <a:pt x="49917" y="19655"/>
                </a:lnTo>
                <a:lnTo>
                  <a:pt x="47523" y="19655"/>
                </a:lnTo>
                <a:lnTo>
                  <a:pt x="44801" y="19842"/>
                </a:lnTo>
                <a:lnTo>
                  <a:pt x="43519" y="19842"/>
                </a:lnTo>
                <a:lnTo>
                  <a:pt x="42244" y="20028"/>
                </a:lnTo>
                <a:lnTo>
                  <a:pt x="40962" y="20595"/>
                </a:lnTo>
                <a:lnTo>
                  <a:pt x="39844" y="21162"/>
                </a:lnTo>
                <a:lnTo>
                  <a:pt x="39680" y="21356"/>
                </a:lnTo>
                <a:lnTo>
                  <a:pt x="39522" y="21729"/>
                </a:lnTo>
                <a:lnTo>
                  <a:pt x="39680" y="22109"/>
                </a:lnTo>
                <a:lnTo>
                  <a:pt x="39844" y="22490"/>
                </a:lnTo>
                <a:lnTo>
                  <a:pt x="40962" y="23057"/>
                </a:lnTo>
                <a:lnTo>
                  <a:pt x="41922" y="23429"/>
                </a:lnTo>
                <a:lnTo>
                  <a:pt x="43039" y="23624"/>
                </a:lnTo>
                <a:lnTo>
                  <a:pt x="48799" y="23624"/>
                </a:lnTo>
                <a:lnTo>
                  <a:pt x="54559" y="23429"/>
                </a:lnTo>
                <a:lnTo>
                  <a:pt x="60161" y="23243"/>
                </a:lnTo>
                <a:lnTo>
                  <a:pt x="64638" y="23057"/>
                </a:lnTo>
                <a:lnTo>
                  <a:pt x="68958" y="22863"/>
                </a:lnTo>
                <a:lnTo>
                  <a:pt x="71200" y="23057"/>
                </a:lnTo>
                <a:lnTo>
                  <a:pt x="73435" y="23243"/>
                </a:lnTo>
                <a:lnTo>
                  <a:pt x="75520" y="23624"/>
                </a:lnTo>
                <a:lnTo>
                  <a:pt x="77755" y="23996"/>
                </a:lnTo>
                <a:lnTo>
                  <a:pt x="78557" y="24191"/>
                </a:lnTo>
                <a:lnTo>
                  <a:pt x="79195" y="23810"/>
                </a:lnTo>
                <a:lnTo>
                  <a:pt x="79517" y="23243"/>
                </a:lnTo>
                <a:lnTo>
                  <a:pt x="79840" y="22490"/>
                </a:lnTo>
                <a:lnTo>
                  <a:pt x="79997" y="21729"/>
                </a:lnTo>
                <a:lnTo>
                  <a:pt x="79840" y="20975"/>
                </a:lnTo>
                <a:lnTo>
                  <a:pt x="79360" y="20409"/>
                </a:lnTo>
                <a:lnTo>
                  <a:pt x="78715" y="20028"/>
                </a:lnTo>
                <a:lnTo>
                  <a:pt x="76480" y="19461"/>
                </a:lnTo>
                <a:lnTo>
                  <a:pt x="74395" y="19088"/>
                </a:lnTo>
                <a:lnTo>
                  <a:pt x="72160" y="18894"/>
                </a:lnTo>
                <a:lnTo>
                  <a:pt x="69918" y="18708"/>
                </a:lnTo>
                <a:close/>
                <a:moveTo>
                  <a:pt x="102392" y="38363"/>
                </a:moveTo>
                <a:lnTo>
                  <a:pt x="104476" y="38550"/>
                </a:lnTo>
                <a:lnTo>
                  <a:pt x="106231" y="39117"/>
                </a:lnTo>
                <a:lnTo>
                  <a:pt x="106396" y="41004"/>
                </a:lnTo>
                <a:lnTo>
                  <a:pt x="106554" y="42899"/>
                </a:lnTo>
                <a:lnTo>
                  <a:pt x="106554" y="45733"/>
                </a:lnTo>
                <a:lnTo>
                  <a:pt x="106554" y="48568"/>
                </a:lnTo>
                <a:lnTo>
                  <a:pt x="103036" y="48754"/>
                </a:lnTo>
                <a:lnTo>
                  <a:pt x="99518" y="48941"/>
                </a:lnTo>
                <a:lnTo>
                  <a:pt x="96159" y="49135"/>
                </a:lnTo>
                <a:lnTo>
                  <a:pt x="94239" y="49508"/>
                </a:lnTo>
                <a:lnTo>
                  <a:pt x="94074" y="48941"/>
                </a:lnTo>
                <a:lnTo>
                  <a:pt x="93917" y="47621"/>
                </a:lnTo>
                <a:lnTo>
                  <a:pt x="93917" y="46300"/>
                </a:lnTo>
                <a:lnTo>
                  <a:pt x="93917" y="43838"/>
                </a:lnTo>
                <a:lnTo>
                  <a:pt x="93917" y="41384"/>
                </a:lnTo>
                <a:lnTo>
                  <a:pt x="93917" y="40064"/>
                </a:lnTo>
                <a:lnTo>
                  <a:pt x="93594" y="38930"/>
                </a:lnTo>
                <a:lnTo>
                  <a:pt x="94876" y="38930"/>
                </a:lnTo>
                <a:lnTo>
                  <a:pt x="96159" y="38736"/>
                </a:lnTo>
                <a:lnTo>
                  <a:pt x="98558" y="38363"/>
                </a:lnTo>
                <a:close/>
                <a:moveTo>
                  <a:pt x="100794" y="34201"/>
                </a:moveTo>
                <a:lnTo>
                  <a:pt x="98558" y="34395"/>
                </a:lnTo>
                <a:lnTo>
                  <a:pt x="97119" y="34581"/>
                </a:lnTo>
                <a:lnTo>
                  <a:pt x="95356" y="34962"/>
                </a:lnTo>
                <a:lnTo>
                  <a:pt x="94397" y="35148"/>
                </a:lnTo>
                <a:lnTo>
                  <a:pt x="93759" y="35529"/>
                </a:lnTo>
                <a:lnTo>
                  <a:pt x="92957" y="36096"/>
                </a:lnTo>
                <a:lnTo>
                  <a:pt x="92477" y="36663"/>
                </a:lnTo>
                <a:lnTo>
                  <a:pt x="92154" y="36663"/>
                </a:lnTo>
                <a:lnTo>
                  <a:pt x="91839" y="36849"/>
                </a:lnTo>
                <a:lnTo>
                  <a:pt x="91674" y="36849"/>
                </a:lnTo>
                <a:lnTo>
                  <a:pt x="91517" y="37035"/>
                </a:lnTo>
                <a:lnTo>
                  <a:pt x="91359" y="37230"/>
                </a:lnTo>
                <a:lnTo>
                  <a:pt x="91195" y="37983"/>
                </a:lnTo>
                <a:lnTo>
                  <a:pt x="90557" y="44033"/>
                </a:lnTo>
                <a:lnTo>
                  <a:pt x="90557" y="47054"/>
                </a:lnTo>
                <a:lnTo>
                  <a:pt x="90557" y="48568"/>
                </a:lnTo>
                <a:lnTo>
                  <a:pt x="90879" y="49888"/>
                </a:lnTo>
                <a:lnTo>
                  <a:pt x="91037" y="50455"/>
                </a:lnTo>
                <a:lnTo>
                  <a:pt x="91195" y="51022"/>
                </a:lnTo>
                <a:lnTo>
                  <a:pt x="91195" y="51208"/>
                </a:lnTo>
                <a:lnTo>
                  <a:pt x="91359" y="51775"/>
                </a:lnTo>
                <a:lnTo>
                  <a:pt x="91517" y="52342"/>
                </a:lnTo>
                <a:lnTo>
                  <a:pt x="91839" y="52723"/>
                </a:lnTo>
                <a:lnTo>
                  <a:pt x="92319" y="52909"/>
                </a:lnTo>
                <a:lnTo>
                  <a:pt x="94074" y="53476"/>
                </a:lnTo>
                <a:lnTo>
                  <a:pt x="95994" y="53670"/>
                </a:lnTo>
                <a:lnTo>
                  <a:pt x="97914" y="53857"/>
                </a:lnTo>
                <a:lnTo>
                  <a:pt x="99834" y="53670"/>
                </a:lnTo>
                <a:lnTo>
                  <a:pt x="103674" y="53476"/>
                </a:lnTo>
                <a:lnTo>
                  <a:pt x="107356" y="52909"/>
                </a:lnTo>
                <a:lnTo>
                  <a:pt x="108151" y="52723"/>
                </a:lnTo>
                <a:lnTo>
                  <a:pt x="108631" y="52342"/>
                </a:lnTo>
                <a:lnTo>
                  <a:pt x="109111" y="51589"/>
                </a:lnTo>
                <a:lnTo>
                  <a:pt x="109276" y="50836"/>
                </a:lnTo>
                <a:lnTo>
                  <a:pt x="109591" y="50075"/>
                </a:lnTo>
                <a:lnTo>
                  <a:pt x="109913" y="49135"/>
                </a:lnTo>
                <a:lnTo>
                  <a:pt x="110071" y="47434"/>
                </a:lnTo>
                <a:lnTo>
                  <a:pt x="110071" y="45539"/>
                </a:lnTo>
                <a:lnTo>
                  <a:pt x="109913" y="43838"/>
                </a:lnTo>
                <a:lnTo>
                  <a:pt x="109434" y="40064"/>
                </a:lnTo>
                <a:lnTo>
                  <a:pt x="109276" y="38363"/>
                </a:lnTo>
                <a:lnTo>
                  <a:pt x="108796" y="36663"/>
                </a:lnTo>
                <a:lnTo>
                  <a:pt x="108474" y="36096"/>
                </a:lnTo>
                <a:lnTo>
                  <a:pt x="108151" y="35715"/>
                </a:lnTo>
                <a:lnTo>
                  <a:pt x="107836" y="35529"/>
                </a:lnTo>
                <a:lnTo>
                  <a:pt x="107356" y="35148"/>
                </a:lnTo>
                <a:lnTo>
                  <a:pt x="105272" y="34581"/>
                </a:lnTo>
                <a:lnTo>
                  <a:pt x="103036" y="34201"/>
                </a:lnTo>
                <a:close/>
                <a:moveTo>
                  <a:pt x="53757" y="55177"/>
                </a:moveTo>
                <a:lnTo>
                  <a:pt x="51837" y="57258"/>
                </a:lnTo>
                <a:lnTo>
                  <a:pt x="50239" y="59712"/>
                </a:lnTo>
                <a:lnTo>
                  <a:pt x="48799" y="62174"/>
                </a:lnTo>
                <a:lnTo>
                  <a:pt x="47681" y="64814"/>
                </a:lnTo>
                <a:lnTo>
                  <a:pt x="46564" y="67463"/>
                </a:lnTo>
                <a:lnTo>
                  <a:pt x="45604" y="70297"/>
                </a:lnTo>
                <a:lnTo>
                  <a:pt x="44644" y="73132"/>
                </a:lnTo>
                <a:lnTo>
                  <a:pt x="43999" y="75966"/>
                </a:lnTo>
                <a:lnTo>
                  <a:pt x="43519" y="73318"/>
                </a:lnTo>
                <a:lnTo>
                  <a:pt x="43519" y="71431"/>
                </a:lnTo>
                <a:lnTo>
                  <a:pt x="43519" y="69544"/>
                </a:lnTo>
                <a:lnTo>
                  <a:pt x="43684" y="67649"/>
                </a:lnTo>
                <a:lnTo>
                  <a:pt x="44164" y="65948"/>
                </a:lnTo>
                <a:lnTo>
                  <a:pt x="44644" y="64247"/>
                </a:lnTo>
                <a:lnTo>
                  <a:pt x="45439" y="62741"/>
                </a:lnTo>
                <a:lnTo>
                  <a:pt x="46241" y="61227"/>
                </a:lnTo>
                <a:lnTo>
                  <a:pt x="47359" y="59712"/>
                </a:lnTo>
                <a:lnTo>
                  <a:pt x="48641" y="58392"/>
                </a:lnTo>
                <a:lnTo>
                  <a:pt x="50081" y="57258"/>
                </a:lnTo>
                <a:lnTo>
                  <a:pt x="51521" y="56311"/>
                </a:lnTo>
                <a:lnTo>
                  <a:pt x="53119" y="55557"/>
                </a:lnTo>
                <a:lnTo>
                  <a:pt x="53757" y="55177"/>
                </a:lnTo>
                <a:close/>
                <a:moveTo>
                  <a:pt x="75040" y="65575"/>
                </a:moveTo>
                <a:lnTo>
                  <a:pt x="75520" y="67649"/>
                </a:lnTo>
                <a:lnTo>
                  <a:pt x="75835" y="69730"/>
                </a:lnTo>
                <a:lnTo>
                  <a:pt x="76000" y="71804"/>
                </a:lnTo>
                <a:lnTo>
                  <a:pt x="75835" y="73885"/>
                </a:lnTo>
                <a:lnTo>
                  <a:pt x="75355" y="75966"/>
                </a:lnTo>
                <a:lnTo>
                  <a:pt x="74875" y="78040"/>
                </a:lnTo>
                <a:lnTo>
                  <a:pt x="74080" y="79935"/>
                </a:lnTo>
                <a:lnTo>
                  <a:pt x="73278" y="81636"/>
                </a:lnTo>
                <a:lnTo>
                  <a:pt x="72160" y="83336"/>
                </a:lnTo>
                <a:lnTo>
                  <a:pt x="72640" y="81822"/>
                </a:lnTo>
                <a:lnTo>
                  <a:pt x="73120" y="80121"/>
                </a:lnTo>
                <a:lnTo>
                  <a:pt x="73600" y="77100"/>
                </a:lnTo>
                <a:lnTo>
                  <a:pt x="74080" y="74266"/>
                </a:lnTo>
                <a:lnTo>
                  <a:pt x="74395" y="71431"/>
                </a:lnTo>
                <a:lnTo>
                  <a:pt x="75040" y="65575"/>
                </a:lnTo>
                <a:close/>
                <a:moveTo>
                  <a:pt x="59358" y="53670"/>
                </a:moveTo>
                <a:lnTo>
                  <a:pt x="58241" y="54804"/>
                </a:lnTo>
                <a:lnTo>
                  <a:pt x="57439" y="56311"/>
                </a:lnTo>
                <a:lnTo>
                  <a:pt x="56636" y="57825"/>
                </a:lnTo>
                <a:lnTo>
                  <a:pt x="55999" y="59339"/>
                </a:lnTo>
                <a:lnTo>
                  <a:pt x="54717" y="62741"/>
                </a:lnTo>
                <a:lnTo>
                  <a:pt x="53757" y="65948"/>
                </a:lnTo>
                <a:lnTo>
                  <a:pt x="52797" y="68596"/>
                </a:lnTo>
                <a:lnTo>
                  <a:pt x="51837" y="71237"/>
                </a:lnTo>
                <a:lnTo>
                  <a:pt x="49759" y="76339"/>
                </a:lnTo>
                <a:lnTo>
                  <a:pt x="48161" y="80121"/>
                </a:lnTo>
                <a:lnTo>
                  <a:pt x="47523" y="82008"/>
                </a:lnTo>
                <a:lnTo>
                  <a:pt x="46879" y="83903"/>
                </a:lnTo>
                <a:lnTo>
                  <a:pt x="45604" y="81255"/>
                </a:lnTo>
                <a:lnTo>
                  <a:pt x="44644" y="78607"/>
                </a:lnTo>
                <a:lnTo>
                  <a:pt x="44959" y="78607"/>
                </a:lnTo>
                <a:lnTo>
                  <a:pt x="45439" y="78420"/>
                </a:lnTo>
                <a:lnTo>
                  <a:pt x="45761" y="78234"/>
                </a:lnTo>
                <a:lnTo>
                  <a:pt x="46084" y="77667"/>
                </a:lnTo>
                <a:lnTo>
                  <a:pt x="47839" y="71617"/>
                </a:lnTo>
                <a:lnTo>
                  <a:pt x="49917" y="65762"/>
                </a:lnTo>
                <a:lnTo>
                  <a:pt x="51199" y="62927"/>
                </a:lnTo>
                <a:lnTo>
                  <a:pt x="52481" y="60093"/>
                </a:lnTo>
                <a:lnTo>
                  <a:pt x="53757" y="57258"/>
                </a:lnTo>
                <a:lnTo>
                  <a:pt x="55196" y="54610"/>
                </a:lnTo>
                <a:lnTo>
                  <a:pt x="55841" y="54610"/>
                </a:lnTo>
                <a:lnTo>
                  <a:pt x="57596" y="54043"/>
                </a:lnTo>
                <a:lnTo>
                  <a:pt x="59358" y="53670"/>
                </a:lnTo>
                <a:close/>
                <a:moveTo>
                  <a:pt x="61436" y="53670"/>
                </a:moveTo>
                <a:lnTo>
                  <a:pt x="63040" y="53857"/>
                </a:lnTo>
                <a:lnTo>
                  <a:pt x="64638" y="54424"/>
                </a:lnTo>
                <a:lnTo>
                  <a:pt x="64000" y="55177"/>
                </a:lnTo>
                <a:lnTo>
                  <a:pt x="63356" y="55938"/>
                </a:lnTo>
                <a:lnTo>
                  <a:pt x="62396" y="57825"/>
                </a:lnTo>
                <a:lnTo>
                  <a:pt x="61758" y="59906"/>
                </a:lnTo>
                <a:lnTo>
                  <a:pt x="60956" y="61793"/>
                </a:lnTo>
                <a:lnTo>
                  <a:pt x="60161" y="64442"/>
                </a:lnTo>
                <a:lnTo>
                  <a:pt x="59201" y="67276"/>
                </a:lnTo>
                <a:lnTo>
                  <a:pt x="57596" y="72751"/>
                </a:lnTo>
                <a:lnTo>
                  <a:pt x="55676" y="78607"/>
                </a:lnTo>
                <a:lnTo>
                  <a:pt x="53441" y="84276"/>
                </a:lnTo>
                <a:lnTo>
                  <a:pt x="52317" y="87677"/>
                </a:lnTo>
                <a:lnTo>
                  <a:pt x="52001" y="88439"/>
                </a:lnTo>
                <a:lnTo>
                  <a:pt x="51837" y="89192"/>
                </a:lnTo>
                <a:lnTo>
                  <a:pt x="51837" y="89759"/>
                </a:lnTo>
                <a:lnTo>
                  <a:pt x="50397" y="88439"/>
                </a:lnTo>
                <a:lnTo>
                  <a:pt x="48957" y="86924"/>
                </a:lnTo>
                <a:lnTo>
                  <a:pt x="49759" y="84657"/>
                </a:lnTo>
                <a:lnTo>
                  <a:pt x="50561" y="82389"/>
                </a:lnTo>
                <a:lnTo>
                  <a:pt x="51357" y="80121"/>
                </a:lnTo>
                <a:lnTo>
                  <a:pt x="52159" y="78040"/>
                </a:lnTo>
                <a:lnTo>
                  <a:pt x="53921" y="73885"/>
                </a:lnTo>
                <a:lnTo>
                  <a:pt x="55519" y="69730"/>
                </a:lnTo>
                <a:lnTo>
                  <a:pt x="58398" y="61607"/>
                </a:lnTo>
                <a:lnTo>
                  <a:pt x="59838" y="57639"/>
                </a:lnTo>
                <a:lnTo>
                  <a:pt x="61436" y="53670"/>
                </a:lnTo>
                <a:close/>
                <a:moveTo>
                  <a:pt x="69760" y="57444"/>
                </a:moveTo>
                <a:lnTo>
                  <a:pt x="71200" y="58959"/>
                </a:lnTo>
                <a:lnTo>
                  <a:pt x="72476" y="60660"/>
                </a:lnTo>
                <a:lnTo>
                  <a:pt x="73600" y="62547"/>
                </a:lnTo>
                <a:lnTo>
                  <a:pt x="74560" y="64628"/>
                </a:lnTo>
                <a:lnTo>
                  <a:pt x="74560" y="64814"/>
                </a:lnTo>
                <a:lnTo>
                  <a:pt x="73435" y="67276"/>
                </a:lnTo>
                <a:lnTo>
                  <a:pt x="72476" y="69730"/>
                </a:lnTo>
                <a:lnTo>
                  <a:pt x="71838" y="72184"/>
                </a:lnTo>
                <a:lnTo>
                  <a:pt x="71200" y="75019"/>
                </a:lnTo>
                <a:lnTo>
                  <a:pt x="70556" y="77853"/>
                </a:lnTo>
                <a:lnTo>
                  <a:pt x="69760" y="80874"/>
                </a:lnTo>
                <a:lnTo>
                  <a:pt x="69116" y="83142"/>
                </a:lnTo>
                <a:lnTo>
                  <a:pt x="68800" y="84276"/>
                </a:lnTo>
                <a:lnTo>
                  <a:pt x="68636" y="85604"/>
                </a:lnTo>
                <a:lnTo>
                  <a:pt x="68800" y="85977"/>
                </a:lnTo>
                <a:lnTo>
                  <a:pt x="68958" y="86357"/>
                </a:lnTo>
                <a:lnTo>
                  <a:pt x="69280" y="86544"/>
                </a:lnTo>
                <a:lnTo>
                  <a:pt x="69596" y="86738"/>
                </a:lnTo>
                <a:lnTo>
                  <a:pt x="67840" y="88439"/>
                </a:lnTo>
                <a:lnTo>
                  <a:pt x="65756" y="89759"/>
                </a:lnTo>
                <a:lnTo>
                  <a:pt x="65756" y="89759"/>
                </a:lnTo>
                <a:lnTo>
                  <a:pt x="66400" y="88625"/>
                </a:lnTo>
                <a:lnTo>
                  <a:pt x="66716" y="87305"/>
                </a:lnTo>
                <a:lnTo>
                  <a:pt x="67518" y="84470"/>
                </a:lnTo>
                <a:lnTo>
                  <a:pt x="68636" y="79554"/>
                </a:lnTo>
                <a:lnTo>
                  <a:pt x="69596" y="75205"/>
                </a:lnTo>
                <a:lnTo>
                  <a:pt x="70878" y="70670"/>
                </a:lnTo>
                <a:lnTo>
                  <a:pt x="71996" y="66142"/>
                </a:lnTo>
                <a:lnTo>
                  <a:pt x="72798" y="61793"/>
                </a:lnTo>
                <a:lnTo>
                  <a:pt x="72798" y="61413"/>
                </a:lnTo>
                <a:lnTo>
                  <a:pt x="72640" y="61227"/>
                </a:lnTo>
                <a:lnTo>
                  <a:pt x="72160" y="61227"/>
                </a:lnTo>
                <a:lnTo>
                  <a:pt x="71036" y="62741"/>
                </a:lnTo>
                <a:lnTo>
                  <a:pt x="70240" y="64247"/>
                </a:lnTo>
                <a:lnTo>
                  <a:pt x="69438" y="66142"/>
                </a:lnTo>
                <a:lnTo>
                  <a:pt x="68800" y="68030"/>
                </a:lnTo>
                <a:lnTo>
                  <a:pt x="67840" y="71804"/>
                </a:lnTo>
                <a:lnTo>
                  <a:pt x="67038" y="75586"/>
                </a:lnTo>
                <a:lnTo>
                  <a:pt x="66078" y="79935"/>
                </a:lnTo>
                <a:lnTo>
                  <a:pt x="64960" y="84090"/>
                </a:lnTo>
                <a:lnTo>
                  <a:pt x="64316" y="85977"/>
                </a:lnTo>
                <a:lnTo>
                  <a:pt x="63678" y="87677"/>
                </a:lnTo>
                <a:lnTo>
                  <a:pt x="62876" y="89572"/>
                </a:lnTo>
                <a:lnTo>
                  <a:pt x="62718" y="90512"/>
                </a:lnTo>
                <a:lnTo>
                  <a:pt x="62560" y="91460"/>
                </a:lnTo>
                <a:lnTo>
                  <a:pt x="61278" y="91840"/>
                </a:lnTo>
                <a:lnTo>
                  <a:pt x="60798" y="92026"/>
                </a:lnTo>
                <a:lnTo>
                  <a:pt x="60798" y="92026"/>
                </a:lnTo>
                <a:lnTo>
                  <a:pt x="61601" y="90139"/>
                </a:lnTo>
                <a:lnTo>
                  <a:pt x="62080" y="88058"/>
                </a:lnTo>
                <a:lnTo>
                  <a:pt x="63198" y="84090"/>
                </a:lnTo>
                <a:lnTo>
                  <a:pt x="64158" y="80121"/>
                </a:lnTo>
                <a:lnTo>
                  <a:pt x="65276" y="76153"/>
                </a:lnTo>
                <a:lnTo>
                  <a:pt x="66716" y="71617"/>
                </a:lnTo>
                <a:lnTo>
                  <a:pt x="67998" y="66896"/>
                </a:lnTo>
                <a:lnTo>
                  <a:pt x="68958" y="62174"/>
                </a:lnTo>
                <a:lnTo>
                  <a:pt x="69438" y="59906"/>
                </a:lnTo>
                <a:lnTo>
                  <a:pt x="69760" y="57444"/>
                </a:lnTo>
                <a:close/>
                <a:moveTo>
                  <a:pt x="65920" y="54990"/>
                </a:moveTo>
                <a:lnTo>
                  <a:pt x="67196" y="55557"/>
                </a:lnTo>
                <a:lnTo>
                  <a:pt x="68320" y="56311"/>
                </a:lnTo>
                <a:lnTo>
                  <a:pt x="66880" y="60660"/>
                </a:lnTo>
                <a:lnTo>
                  <a:pt x="65756" y="65195"/>
                </a:lnTo>
                <a:lnTo>
                  <a:pt x="64638" y="69544"/>
                </a:lnTo>
                <a:lnTo>
                  <a:pt x="63356" y="74071"/>
                </a:lnTo>
                <a:lnTo>
                  <a:pt x="62080" y="78420"/>
                </a:lnTo>
                <a:lnTo>
                  <a:pt x="60956" y="83142"/>
                </a:lnTo>
                <a:lnTo>
                  <a:pt x="59838" y="87491"/>
                </a:lnTo>
                <a:lnTo>
                  <a:pt x="59036" y="89759"/>
                </a:lnTo>
                <a:lnTo>
                  <a:pt x="58076" y="91840"/>
                </a:lnTo>
                <a:lnTo>
                  <a:pt x="58076" y="92213"/>
                </a:lnTo>
                <a:lnTo>
                  <a:pt x="56801" y="92026"/>
                </a:lnTo>
                <a:lnTo>
                  <a:pt x="55676" y="91840"/>
                </a:lnTo>
                <a:lnTo>
                  <a:pt x="54559" y="91273"/>
                </a:lnTo>
                <a:lnTo>
                  <a:pt x="53441" y="90706"/>
                </a:lnTo>
                <a:lnTo>
                  <a:pt x="53757" y="90512"/>
                </a:lnTo>
                <a:lnTo>
                  <a:pt x="53921" y="90326"/>
                </a:lnTo>
                <a:lnTo>
                  <a:pt x="54401" y="89572"/>
                </a:lnTo>
                <a:lnTo>
                  <a:pt x="55039" y="87872"/>
                </a:lnTo>
                <a:lnTo>
                  <a:pt x="56801" y="82575"/>
                </a:lnTo>
                <a:lnTo>
                  <a:pt x="58721" y="77473"/>
                </a:lnTo>
                <a:lnTo>
                  <a:pt x="59681" y="74833"/>
                </a:lnTo>
                <a:lnTo>
                  <a:pt x="60641" y="71998"/>
                </a:lnTo>
                <a:lnTo>
                  <a:pt x="62238" y="66515"/>
                </a:lnTo>
                <a:lnTo>
                  <a:pt x="63198" y="63681"/>
                </a:lnTo>
                <a:lnTo>
                  <a:pt x="64158" y="60846"/>
                </a:lnTo>
                <a:lnTo>
                  <a:pt x="65276" y="57825"/>
                </a:lnTo>
                <a:lnTo>
                  <a:pt x="65598" y="56505"/>
                </a:lnTo>
                <a:lnTo>
                  <a:pt x="65920" y="54990"/>
                </a:lnTo>
                <a:close/>
                <a:moveTo>
                  <a:pt x="60798" y="49888"/>
                </a:moveTo>
                <a:lnTo>
                  <a:pt x="58721" y="50075"/>
                </a:lnTo>
                <a:lnTo>
                  <a:pt x="56801" y="50455"/>
                </a:lnTo>
                <a:lnTo>
                  <a:pt x="54881" y="51022"/>
                </a:lnTo>
                <a:lnTo>
                  <a:pt x="54401" y="51403"/>
                </a:lnTo>
                <a:lnTo>
                  <a:pt x="54079" y="51775"/>
                </a:lnTo>
                <a:lnTo>
                  <a:pt x="51521" y="52723"/>
                </a:lnTo>
                <a:lnTo>
                  <a:pt x="49759" y="53670"/>
                </a:lnTo>
                <a:lnTo>
                  <a:pt x="48161" y="54610"/>
                </a:lnTo>
                <a:lnTo>
                  <a:pt x="46721" y="55938"/>
                </a:lnTo>
                <a:lnTo>
                  <a:pt x="45281" y="57258"/>
                </a:lnTo>
                <a:lnTo>
                  <a:pt x="43841" y="58959"/>
                </a:lnTo>
                <a:lnTo>
                  <a:pt x="42724" y="60846"/>
                </a:lnTo>
                <a:lnTo>
                  <a:pt x="41764" y="62927"/>
                </a:lnTo>
                <a:lnTo>
                  <a:pt x="41119" y="65009"/>
                </a:lnTo>
                <a:lnTo>
                  <a:pt x="40804" y="67276"/>
                </a:lnTo>
                <a:lnTo>
                  <a:pt x="40482" y="69730"/>
                </a:lnTo>
                <a:lnTo>
                  <a:pt x="40482" y="71998"/>
                </a:lnTo>
                <a:lnTo>
                  <a:pt x="40639" y="74266"/>
                </a:lnTo>
                <a:lnTo>
                  <a:pt x="40804" y="76533"/>
                </a:lnTo>
                <a:lnTo>
                  <a:pt x="41284" y="78607"/>
                </a:lnTo>
                <a:lnTo>
                  <a:pt x="41922" y="80688"/>
                </a:lnTo>
                <a:lnTo>
                  <a:pt x="42724" y="82769"/>
                </a:lnTo>
                <a:lnTo>
                  <a:pt x="43684" y="84843"/>
                </a:lnTo>
                <a:lnTo>
                  <a:pt x="44801" y="86738"/>
                </a:lnTo>
                <a:lnTo>
                  <a:pt x="45919" y="88439"/>
                </a:lnTo>
                <a:lnTo>
                  <a:pt x="47359" y="90139"/>
                </a:lnTo>
                <a:lnTo>
                  <a:pt x="48799" y="91646"/>
                </a:lnTo>
                <a:lnTo>
                  <a:pt x="50397" y="92780"/>
                </a:lnTo>
                <a:lnTo>
                  <a:pt x="52001" y="93914"/>
                </a:lnTo>
                <a:lnTo>
                  <a:pt x="53757" y="94675"/>
                </a:lnTo>
                <a:lnTo>
                  <a:pt x="55519" y="95428"/>
                </a:lnTo>
                <a:lnTo>
                  <a:pt x="57439" y="95614"/>
                </a:lnTo>
                <a:lnTo>
                  <a:pt x="59358" y="95614"/>
                </a:lnTo>
                <a:lnTo>
                  <a:pt x="61278" y="95428"/>
                </a:lnTo>
                <a:lnTo>
                  <a:pt x="63040" y="94861"/>
                </a:lnTo>
                <a:lnTo>
                  <a:pt x="64960" y="94108"/>
                </a:lnTo>
                <a:lnTo>
                  <a:pt x="66716" y="93160"/>
                </a:lnTo>
                <a:lnTo>
                  <a:pt x="68478" y="91840"/>
                </a:lnTo>
                <a:lnTo>
                  <a:pt x="70076" y="90512"/>
                </a:lnTo>
                <a:lnTo>
                  <a:pt x="71516" y="89005"/>
                </a:lnTo>
                <a:lnTo>
                  <a:pt x="72956" y="87305"/>
                </a:lnTo>
                <a:lnTo>
                  <a:pt x="74238" y="85410"/>
                </a:lnTo>
                <a:lnTo>
                  <a:pt x="75355" y="83336"/>
                </a:lnTo>
                <a:lnTo>
                  <a:pt x="76480" y="81255"/>
                </a:lnTo>
                <a:lnTo>
                  <a:pt x="77275" y="79174"/>
                </a:lnTo>
                <a:lnTo>
                  <a:pt x="77920" y="76906"/>
                </a:lnTo>
                <a:lnTo>
                  <a:pt x="78400" y="74638"/>
                </a:lnTo>
                <a:lnTo>
                  <a:pt x="78557" y="72371"/>
                </a:lnTo>
                <a:lnTo>
                  <a:pt x="78715" y="70103"/>
                </a:lnTo>
                <a:lnTo>
                  <a:pt x="78400" y="67843"/>
                </a:lnTo>
                <a:lnTo>
                  <a:pt x="77920" y="65575"/>
                </a:lnTo>
                <a:lnTo>
                  <a:pt x="77275" y="63494"/>
                </a:lnTo>
                <a:lnTo>
                  <a:pt x="76480" y="61413"/>
                </a:lnTo>
                <a:lnTo>
                  <a:pt x="75355" y="59526"/>
                </a:lnTo>
                <a:lnTo>
                  <a:pt x="74238" y="57639"/>
                </a:lnTo>
                <a:lnTo>
                  <a:pt x="72956" y="55938"/>
                </a:lnTo>
                <a:lnTo>
                  <a:pt x="71358" y="54610"/>
                </a:lnTo>
                <a:lnTo>
                  <a:pt x="69760" y="53290"/>
                </a:lnTo>
                <a:lnTo>
                  <a:pt x="68156" y="52156"/>
                </a:lnTo>
                <a:lnTo>
                  <a:pt x="66400" y="51208"/>
                </a:lnTo>
                <a:lnTo>
                  <a:pt x="64480" y="50641"/>
                </a:lnTo>
                <a:lnTo>
                  <a:pt x="62560" y="50075"/>
                </a:lnTo>
                <a:lnTo>
                  <a:pt x="60798" y="49888"/>
                </a:lnTo>
                <a:close/>
                <a:moveTo>
                  <a:pt x="61916" y="44219"/>
                </a:moveTo>
                <a:lnTo>
                  <a:pt x="64316" y="44405"/>
                </a:lnTo>
                <a:lnTo>
                  <a:pt x="66880" y="44972"/>
                </a:lnTo>
                <a:lnTo>
                  <a:pt x="69280" y="45733"/>
                </a:lnTo>
                <a:lnTo>
                  <a:pt x="71516" y="46673"/>
                </a:lnTo>
                <a:lnTo>
                  <a:pt x="73758" y="48001"/>
                </a:lnTo>
                <a:lnTo>
                  <a:pt x="75835" y="49321"/>
                </a:lnTo>
                <a:lnTo>
                  <a:pt x="77117" y="50455"/>
                </a:lnTo>
                <a:lnTo>
                  <a:pt x="78235" y="51403"/>
                </a:lnTo>
                <a:lnTo>
                  <a:pt x="79195" y="52723"/>
                </a:lnTo>
                <a:lnTo>
                  <a:pt x="80155" y="54043"/>
                </a:lnTo>
                <a:lnTo>
                  <a:pt x="80957" y="55371"/>
                </a:lnTo>
                <a:lnTo>
                  <a:pt x="81759" y="56878"/>
                </a:lnTo>
                <a:lnTo>
                  <a:pt x="82397" y="58392"/>
                </a:lnTo>
                <a:lnTo>
                  <a:pt x="83035" y="59906"/>
                </a:lnTo>
                <a:lnTo>
                  <a:pt x="83995" y="63308"/>
                </a:lnTo>
                <a:lnTo>
                  <a:pt x="84639" y="66709"/>
                </a:lnTo>
                <a:lnTo>
                  <a:pt x="84955" y="70103"/>
                </a:lnTo>
                <a:lnTo>
                  <a:pt x="84955" y="73505"/>
                </a:lnTo>
                <a:lnTo>
                  <a:pt x="84797" y="76153"/>
                </a:lnTo>
                <a:lnTo>
                  <a:pt x="84475" y="78801"/>
                </a:lnTo>
                <a:lnTo>
                  <a:pt x="83837" y="81255"/>
                </a:lnTo>
                <a:lnTo>
                  <a:pt x="83199" y="83709"/>
                </a:lnTo>
                <a:lnTo>
                  <a:pt x="82239" y="85977"/>
                </a:lnTo>
                <a:lnTo>
                  <a:pt x="81279" y="88244"/>
                </a:lnTo>
                <a:lnTo>
                  <a:pt x="79997" y="90326"/>
                </a:lnTo>
                <a:lnTo>
                  <a:pt x="78715" y="92213"/>
                </a:lnTo>
                <a:lnTo>
                  <a:pt x="77275" y="93914"/>
                </a:lnTo>
                <a:lnTo>
                  <a:pt x="75678" y="95428"/>
                </a:lnTo>
                <a:lnTo>
                  <a:pt x="73915" y="96942"/>
                </a:lnTo>
                <a:lnTo>
                  <a:pt x="72160" y="98263"/>
                </a:lnTo>
                <a:lnTo>
                  <a:pt x="70240" y="99396"/>
                </a:lnTo>
                <a:lnTo>
                  <a:pt x="68156" y="100344"/>
                </a:lnTo>
                <a:lnTo>
                  <a:pt x="66078" y="101097"/>
                </a:lnTo>
                <a:lnTo>
                  <a:pt x="63836" y="101664"/>
                </a:lnTo>
                <a:lnTo>
                  <a:pt x="61601" y="102045"/>
                </a:lnTo>
                <a:lnTo>
                  <a:pt x="57439" y="102045"/>
                </a:lnTo>
                <a:lnTo>
                  <a:pt x="55361" y="101850"/>
                </a:lnTo>
                <a:lnTo>
                  <a:pt x="53441" y="101283"/>
                </a:lnTo>
                <a:lnTo>
                  <a:pt x="51521" y="100717"/>
                </a:lnTo>
                <a:lnTo>
                  <a:pt x="49759" y="99777"/>
                </a:lnTo>
                <a:lnTo>
                  <a:pt x="47839" y="98829"/>
                </a:lnTo>
                <a:lnTo>
                  <a:pt x="46241" y="97509"/>
                </a:lnTo>
                <a:lnTo>
                  <a:pt x="44644" y="96181"/>
                </a:lnTo>
                <a:lnTo>
                  <a:pt x="43039" y="94675"/>
                </a:lnTo>
                <a:lnTo>
                  <a:pt x="41764" y="92974"/>
                </a:lnTo>
                <a:lnTo>
                  <a:pt x="40482" y="91079"/>
                </a:lnTo>
                <a:lnTo>
                  <a:pt x="39200" y="89005"/>
                </a:lnTo>
                <a:lnTo>
                  <a:pt x="38240" y="86924"/>
                </a:lnTo>
                <a:lnTo>
                  <a:pt x="37280" y="84470"/>
                </a:lnTo>
                <a:lnTo>
                  <a:pt x="36800" y="82769"/>
                </a:lnTo>
                <a:lnTo>
                  <a:pt x="36320" y="80874"/>
                </a:lnTo>
                <a:lnTo>
                  <a:pt x="36004" y="78987"/>
                </a:lnTo>
                <a:lnTo>
                  <a:pt x="35682" y="77100"/>
                </a:lnTo>
                <a:lnTo>
                  <a:pt x="35524" y="75205"/>
                </a:lnTo>
                <a:lnTo>
                  <a:pt x="35524" y="73505"/>
                </a:lnTo>
                <a:lnTo>
                  <a:pt x="35524" y="71617"/>
                </a:lnTo>
                <a:lnTo>
                  <a:pt x="35682" y="69730"/>
                </a:lnTo>
                <a:lnTo>
                  <a:pt x="35840" y="67843"/>
                </a:lnTo>
                <a:lnTo>
                  <a:pt x="36162" y="66142"/>
                </a:lnTo>
                <a:lnTo>
                  <a:pt x="36642" y="64247"/>
                </a:lnTo>
                <a:lnTo>
                  <a:pt x="37122" y="62547"/>
                </a:lnTo>
                <a:lnTo>
                  <a:pt x="37760" y="60660"/>
                </a:lnTo>
                <a:lnTo>
                  <a:pt x="38562" y="58959"/>
                </a:lnTo>
                <a:lnTo>
                  <a:pt x="39364" y="57444"/>
                </a:lnTo>
                <a:lnTo>
                  <a:pt x="40324" y="55744"/>
                </a:lnTo>
                <a:lnTo>
                  <a:pt x="41922" y="53476"/>
                </a:lnTo>
                <a:lnTo>
                  <a:pt x="43684" y="51403"/>
                </a:lnTo>
                <a:lnTo>
                  <a:pt x="45439" y="49702"/>
                </a:lnTo>
                <a:lnTo>
                  <a:pt x="47523" y="48374"/>
                </a:lnTo>
                <a:lnTo>
                  <a:pt x="49601" y="47054"/>
                </a:lnTo>
                <a:lnTo>
                  <a:pt x="51837" y="46106"/>
                </a:lnTo>
                <a:lnTo>
                  <a:pt x="54079" y="45353"/>
                </a:lnTo>
                <a:lnTo>
                  <a:pt x="56479" y="44600"/>
                </a:lnTo>
                <a:lnTo>
                  <a:pt x="57116" y="44600"/>
                </a:lnTo>
                <a:lnTo>
                  <a:pt x="59516" y="44219"/>
                </a:lnTo>
                <a:close/>
                <a:moveTo>
                  <a:pt x="60161" y="40437"/>
                </a:moveTo>
                <a:lnTo>
                  <a:pt x="57596" y="40631"/>
                </a:lnTo>
                <a:lnTo>
                  <a:pt x="55361" y="40818"/>
                </a:lnTo>
                <a:lnTo>
                  <a:pt x="52961" y="41198"/>
                </a:lnTo>
                <a:lnTo>
                  <a:pt x="50719" y="41951"/>
                </a:lnTo>
                <a:lnTo>
                  <a:pt x="48477" y="43085"/>
                </a:lnTo>
                <a:lnTo>
                  <a:pt x="46399" y="44405"/>
                </a:lnTo>
                <a:lnTo>
                  <a:pt x="44321" y="45733"/>
                </a:lnTo>
                <a:lnTo>
                  <a:pt x="42559" y="47434"/>
                </a:lnTo>
                <a:lnTo>
                  <a:pt x="40639" y="49135"/>
                </a:lnTo>
                <a:lnTo>
                  <a:pt x="39680" y="50455"/>
                </a:lnTo>
                <a:lnTo>
                  <a:pt x="38562" y="51775"/>
                </a:lnTo>
                <a:lnTo>
                  <a:pt x="36800" y="54610"/>
                </a:lnTo>
                <a:lnTo>
                  <a:pt x="35202" y="57825"/>
                </a:lnTo>
                <a:lnTo>
                  <a:pt x="33920" y="61040"/>
                </a:lnTo>
                <a:lnTo>
                  <a:pt x="32960" y="64442"/>
                </a:lnTo>
                <a:lnTo>
                  <a:pt x="32322" y="68030"/>
                </a:lnTo>
                <a:lnTo>
                  <a:pt x="32000" y="71617"/>
                </a:lnTo>
                <a:lnTo>
                  <a:pt x="32000" y="75205"/>
                </a:lnTo>
                <a:lnTo>
                  <a:pt x="32322" y="78040"/>
                </a:lnTo>
                <a:lnTo>
                  <a:pt x="32644" y="80874"/>
                </a:lnTo>
                <a:lnTo>
                  <a:pt x="33282" y="83523"/>
                </a:lnTo>
                <a:lnTo>
                  <a:pt x="34084" y="86171"/>
                </a:lnTo>
                <a:lnTo>
                  <a:pt x="35044" y="88625"/>
                </a:lnTo>
                <a:lnTo>
                  <a:pt x="36162" y="91079"/>
                </a:lnTo>
                <a:lnTo>
                  <a:pt x="37444" y="93347"/>
                </a:lnTo>
                <a:lnTo>
                  <a:pt x="38884" y="95428"/>
                </a:lnTo>
                <a:lnTo>
                  <a:pt x="40482" y="97315"/>
                </a:lnTo>
                <a:lnTo>
                  <a:pt x="42244" y="99210"/>
                </a:lnTo>
                <a:lnTo>
                  <a:pt x="44164" y="100717"/>
                </a:lnTo>
                <a:lnTo>
                  <a:pt x="46084" y="102231"/>
                </a:lnTo>
                <a:lnTo>
                  <a:pt x="48161" y="103365"/>
                </a:lnTo>
                <a:lnTo>
                  <a:pt x="50397" y="104312"/>
                </a:lnTo>
                <a:lnTo>
                  <a:pt x="52639" y="105066"/>
                </a:lnTo>
                <a:lnTo>
                  <a:pt x="55039" y="105632"/>
                </a:lnTo>
                <a:lnTo>
                  <a:pt x="57116" y="106013"/>
                </a:lnTo>
                <a:lnTo>
                  <a:pt x="61121" y="106013"/>
                </a:lnTo>
                <a:lnTo>
                  <a:pt x="63198" y="105819"/>
                </a:lnTo>
                <a:lnTo>
                  <a:pt x="65276" y="105446"/>
                </a:lnTo>
                <a:lnTo>
                  <a:pt x="67196" y="104879"/>
                </a:lnTo>
                <a:lnTo>
                  <a:pt x="69116" y="104118"/>
                </a:lnTo>
                <a:lnTo>
                  <a:pt x="71036" y="103365"/>
                </a:lnTo>
                <a:lnTo>
                  <a:pt x="72798" y="102417"/>
                </a:lnTo>
                <a:lnTo>
                  <a:pt x="74560" y="101283"/>
                </a:lnTo>
                <a:lnTo>
                  <a:pt x="76315" y="99963"/>
                </a:lnTo>
                <a:lnTo>
                  <a:pt x="77920" y="98643"/>
                </a:lnTo>
                <a:lnTo>
                  <a:pt x="79517" y="97129"/>
                </a:lnTo>
                <a:lnTo>
                  <a:pt x="80957" y="95428"/>
                </a:lnTo>
                <a:lnTo>
                  <a:pt x="82239" y="93541"/>
                </a:lnTo>
                <a:lnTo>
                  <a:pt x="83515" y="91646"/>
                </a:lnTo>
                <a:lnTo>
                  <a:pt x="84797" y="89005"/>
                </a:lnTo>
                <a:lnTo>
                  <a:pt x="86079" y="86171"/>
                </a:lnTo>
                <a:lnTo>
                  <a:pt x="86875" y="83142"/>
                </a:lnTo>
                <a:lnTo>
                  <a:pt x="87677" y="80121"/>
                </a:lnTo>
                <a:lnTo>
                  <a:pt x="87999" y="76906"/>
                </a:lnTo>
                <a:lnTo>
                  <a:pt x="88315" y="73699"/>
                </a:lnTo>
                <a:lnTo>
                  <a:pt x="88315" y="70484"/>
                </a:lnTo>
                <a:lnTo>
                  <a:pt x="87999" y="67276"/>
                </a:lnTo>
                <a:lnTo>
                  <a:pt x="87519" y="64247"/>
                </a:lnTo>
                <a:lnTo>
                  <a:pt x="86717" y="61040"/>
                </a:lnTo>
                <a:lnTo>
                  <a:pt x="85757" y="58206"/>
                </a:lnTo>
                <a:lnTo>
                  <a:pt x="84639" y="55371"/>
                </a:lnTo>
                <a:lnTo>
                  <a:pt x="83199" y="52723"/>
                </a:lnTo>
                <a:lnTo>
                  <a:pt x="81437" y="50269"/>
                </a:lnTo>
                <a:lnTo>
                  <a:pt x="79517" y="48001"/>
                </a:lnTo>
                <a:lnTo>
                  <a:pt x="77440" y="46106"/>
                </a:lnTo>
                <a:lnTo>
                  <a:pt x="75355" y="44600"/>
                </a:lnTo>
                <a:lnTo>
                  <a:pt x="72956" y="43272"/>
                </a:lnTo>
                <a:lnTo>
                  <a:pt x="70556" y="42138"/>
                </a:lnTo>
                <a:lnTo>
                  <a:pt x="67998" y="41384"/>
                </a:lnTo>
                <a:lnTo>
                  <a:pt x="65440" y="40818"/>
                </a:lnTo>
                <a:lnTo>
                  <a:pt x="62718" y="40437"/>
                </a:lnTo>
                <a:close/>
                <a:moveTo>
                  <a:pt x="50719" y="3968"/>
                </a:moveTo>
                <a:lnTo>
                  <a:pt x="57116" y="4162"/>
                </a:lnTo>
                <a:lnTo>
                  <a:pt x="63678" y="4348"/>
                </a:lnTo>
                <a:lnTo>
                  <a:pt x="70076" y="4915"/>
                </a:lnTo>
                <a:lnTo>
                  <a:pt x="74560" y="4915"/>
                </a:lnTo>
                <a:lnTo>
                  <a:pt x="76795" y="4729"/>
                </a:lnTo>
                <a:lnTo>
                  <a:pt x="79037" y="4729"/>
                </a:lnTo>
                <a:lnTo>
                  <a:pt x="80635" y="4915"/>
                </a:lnTo>
                <a:lnTo>
                  <a:pt x="82075" y="5482"/>
                </a:lnTo>
                <a:lnTo>
                  <a:pt x="83199" y="6049"/>
                </a:lnTo>
                <a:lnTo>
                  <a:pt x="84159" y="6803"/>
                </a:lnTo>
                <a:lnTo>
                  <a:pt x="84955" y="7936"/>
                </a:lnTo>
                <a:lnTo>
                  <a:pt x="85599" y="9070"/>
                </a:lnTo>
                <a:lnTo>
                  <a:pt x="86079" y="10204"/>
                </a:lnTo>
                <a:lnTo>
                  <a:pt x="86395" y="11524"/>
                </a:lnTo>
                <a:lnTo>
                  <a:pt x="87197" y="14553"/>
                </a:lnTo>
                <a:lnTo>
                  <a:pt x="87677" y="17574"/>
                </a:lnTo>
                <a:lnTo>
                  <a:pt x="88315" y="20595"/>
                </a:lnTo>
                <a:lnTo>
                  <a:pt x="88637" y="22109"/>
                </a:lnTo>
                <a:lnTo>
                  <a:pt x="89117" y="23429"/>
                </a:lnTo>
                <a:lnTo>
                  <a:pt x="89597" y="24191"/>
                </a:lnTo>
                <a:lnTo>
                  <a:pt x="90235" y="24377"/>
                </a:lnTo>
                <a:lnTo>
                  <a:pt x="90879" y="24377"/>
                </a:lnTo>
                <a:lnTo>
                  <a:pt x="91517" y="23996"/>
                </a:lnTo>
                <a:lnTo>
                  <a:pt x="92957" y="23810"/>
                </a:lnTo>
                <a:lnTo>
                  <a:pt x="94397" y="23810"/>
                </a:lnTo>
                <a:lnTo>
                  <a:pt x="97276" y="23996"/>
                </a:lnTo>
                <a:lnTo>
                  <a:pt x="100156" y="24377"/>
                </a:lnTo>
                <a:lnTo>
                  <a:pt x="103036" y="24563"/>
                </a:lnTo>
                <a:lnTo>
                  <a:pt x="105752" y="24757"/>
                </a:lnTo>
                <a:lnTo>
                  <a:pt x="108954" y="24944"/>
                </a:lnTo>
                <a:lnTo>
                  <a:pt x="110716" y="24944"/>
                </a:lnTo>
                <a:lnTo>
                  <a:pt x="112313" y="24757"/>
                </a:lnTo>
                <a:lnTo>
                  <a:pt x="113911" y="24563"/>
                </a:lnTo>
                <a:lnTo>
                  <a:pt x="115193" y="23810"/>
                </a:lnTo>
                <a:lnTo>
                  <a:pt x="115035" y="25324"/>
                </a:lnTo>
                <a:lnTo>
                  <a:pt x="115035" y="27025"/>
                </a:lnTo>
                <a:lnTo>
                  <a:pt x="115351" y="39497"/>
                </a:lnTo>
                <a:lnTo>
                  <a:pt x="115673" y="52723"/>
                </a:lnTo>
                <a:lnTo>
                  <a:pt x="115831" y="66142"/>
                </a:lnTo>
                <a:lnTo>
                  <a:pt x="116153" y="91273"/>
                </a:lnTo>
                <a:lnTo>
                  <a:pt x="116153" y="96942"/>
                </a:lnTo>
                <a:lnTo>
                  <a:pt x="115995" y="102611"/>
                </a:lnTo>
                <a:lnTo>
                  <a:pt x="115831" y="108281"/>
                </a:lnTo>
                <a:lnTo>
                  <a:pt x="115831" y="113950"/>
                </a:lnTo>
                <a:lnTo>
                  <a:pt x="115351" y="113950"/>
                </a:lnTo>
                <a:lnTo>
                  <a:pt x="108151" y="114517"/>
                </a:lnTo>
                <a:lnTo>
                  <a:pt x="101116" y="114889"/>
                </a:lnTo>
                <a:lnTo>
                  <a:pt x="94074" y="114889"/>
                </a:lnTo>
                <a:lnTo>
                  <a:pt x="87039" y="114703"/>
                </a:lnTo>
                <a:lnTo>
                  <a:pt x="72798" y="114323"/>
                </a:lnTo>
                <a:lnTo>
                  <a:pt x="65756" y="114136"/>
                </a:lnTo>
                <a:lnTo>
                  <a:pt x="58721" y="113950"/>
                </a:lnTo>
                <a:lnTo>
                  <a:pt x="51357" y="113950"/>
                </a:lnTo>
                <a:lnTo>
                  <a:pt x="43999" y="114323"/>
                </a:lnTo>
                <a:lnTo>
                  <a:pt x="29284" y="115084"/>
                </a:lnTo>
                <a:lnTo>
                  <a:pt x="14563" y="115651"/>
                </a:lnTo>
                <a:lnTo>
                  <a:pt x="12005" y="115651"/>
                </a:lnTo>
                <a:lnTo>
                  <a:pt x="9441" y="115456"/>
                </a:lnTo>
                <a:lnTo>
                  <a:pt x="5444" y="115456"/>
                </a:lnTo>
                <a:lnTo>
                  <a:pt x="4161" y="115837"/>
                </a:lnTo>
                <a:lnTo>
                  <a:pt x="4326" y="113569"/>
                </a:lnTo>
                <a:lnTo>
                  <a:pt x="4326" y="111115"/>
                </a:lnTo>
                <a:lnTo>
                  <a:pt x="4326" y="106580"/>
                </a:lnTo>
                <a:lnTo>
                  <a:pt x="4161" y="101850"/>
                </a:lnTo>
                <a:lnTo>
                  <a:pt x="4161" y="97315"/>
                </a:lnTo>
                <a:lnTo>
                  <a:pt x="4484" y="83903"/>
                </a:lnTo>
                <a:lnTo>
                  <a:pt x="4641" y="77100"/>
                </a:lnTo>
                <a:lnTo>
                  <a:pt x="4484" y="70484"/>
                </a:lnTo>
                <a:lnTo>
                  <a:pt x="3846" y="57072"/>
                </a:lnTo>
                <a:lnTo>
                  <a:pt x="3366" y="43466"/>
                </a:lnTo>
                <a:lnTo>
                  <a:pt x="3044" y="37230"/>
                </a:lnTo>
                <a:lnTo>
                  <a:pt x="2886" y="34015"/>
                </a:lnTo>
                <a:lnTo>
                  <a:pt x="2886" y="30994"/>
                </a:lnTo>
                <a:lnTo>
                  <a:pt x="2886" y="27965"/>
                </a:lnTo>
                <a:lnTo>
                  <a:pt x="2564" y="25130"/>
                </a:lnTo>
                <a:lnTo>
                  <a:pt x="4641" y="25511"/>
                </a:lnTo>
                <a:lnTo>
                  <a:pt x="8001" y="25511"/>
                </a:lnTo>
                <a:lnTo>
                  <a:pt x="9441" y="25324"/>
                </a:lnTo>
                <a:lnTo>
                  <a:pt x="10881" y="24944"/>
                </a:lnTo>
                <a:lnTo>
                  <a:pt x="11525" y="24563"/>
                </a:lnTo>
                <a:lnTo>
                  <a:pt x="12005" y="24191"/>
                </a:lnTo>
                <a:lnTo>
                  <a:pt x="12321" y="23624"/>
                </a:lnTo>
                <a:lnTo>
                  <a:pt x="12485" y="23057"/>
                </a:lnTo>
                <a:lnTo>
                  <a:pt x="12485" y="22490"/>
                </a:lnTo>
                <a:lnTo>
                  <a:pt x="12321" y="21923"/>
                </a:lnTo>
                <a:lnTo>
                  <a:pt x="12801" y="21162"/>
                </a:lnTo>
                <a:lnTo>
                  <a:pt x="13603" y="20595"/>
                </a:lnTo>
                <a:lnTo>
                  <a:pt x="14405" y="20028"/>
                </a:lnTo>
                <a:lnTo>
                  <a:pt x="15201" y="19842"/>
                </a:lnTo>
                <a:lnTo>
                  <a:pt x="16161" y="19655"/>
                </a:lnTo>
                <a:lnTo>
                  <a:pt x="16963" y="19655"/>
                </a:lnTo>
                <a:lnTo>
                  <a:pt x="17765" y="19842"/>
                </a:lnTo>
                <a:lnTo>
                  <a:pt x="18561" y="20028"/>
                </a:lnTo>
                <a:lnTo>
                  <a:pt x="19363" y="20409"/>
                </a:lnTo>
                <a:lnTo>
                  <a:pt x="20165" y="20789"/>
                </a:lnTo>
                <a:lnTo>
                  <a:pt x="20803" y="21542"/>
                </a:lnTo>
                <a:lnTo>
                  <a:pt x="21283" y="22109"/>
                </a:lnTo>
                <a:lnTo>
                  <a:pt x="21763" y="22863"/>
                </a:lnTo>
                <a:lnTo>
                  <a:pt x="21920" y="23243"/>
                </a:lnTo>
                <a:lnTo>
                  <a:pt x="21920" y="23429"/>
                </a:lnTo>
                <a:lnTo>
                  <a:pt x="22243" y="24191"/>
                </a:lnTo>
                <a:lnTo>
                  <a:pt x="22723" y="24563"/>
                </a:lnTo>
                <a:lnTo>
                  <a:pt x="23203" y="24757"/>
                </a:lnTo>
                <a:lnTo>
                  <a:pt x="23683" y="24563"/>
                </a:lnTo>
                <a:lnTo>
                  <a:pt x="25123" y="24757"/>
                </a:lnTo>
                <a:lnTo>
                  <a:pt x="27365" y="24944"/>
                </a:lnTo>
                <a:lnTo>
                  <a:pt x="28482" y="24757"/>
                </a:lnTo>
                <a:lnTo>
                  <a:pt x="29600" y="24377"/>
                </a:lnTo>
                <a:lnTo>
                  <a:pt x="29922" y="23996"/>
                </a:lnTo>
                <a:lnTo>
                  <a:pt x="30080" y="23624"/>
                </a:lnTo>
                <a:lnTo>
                  <a:pt x="30244" y="23243"/>
                </a:lnTo>
                <a:lnTo>
                  <a:pt x="30244" y="22676"/>
                </a:lnTo>
                <a:lnTo>
                  <a:pt x="31040" y="21162"/>
                </a:lnTo>
                <a:lnTo>
                  <a:pt x="31520" y="19461"/>
                </a:lnTo>
                <a:lnTo>
                  <a:pt x="32000" y="17574"/>
                </a:lnTo>
                <a:lnTo>
                  <a:pt x="32480" y="15687"/>
                </a:lnTo>
                <a:lnTo>
                  <a:pt x="33282" y="11905"/>
                </a:lnTo>
                <a:lnTo>
                  <a:pt x="33762" y="10018"/>
                </a:lnTo>
                <a:lnTo>
                  <a:pt x="34400" y="8503"/>
                </a:lnTo>
                <a:lnTo>
                  <a:pt x="34722" y="7750"/>
                </a:lnTo>
                <a:lnTo>
                  <a:pt x="35202" y="7183"/>
                </a:lnTo>
                <a:lnTo>
                  <a:pt x="36162" y="6236"/>
                </a:lnTo>
                <a:lnTo>
                  <a:pt x="37444" y="5482"/>
                </a:lnTo>
                <a:lnTo>
                  <a:pt x="38720" y="5102"/>
                </a:lnTo>
                <a:lnTo>
                  <a:pt x="40159" y="4729"/>
                </a:lnTo>
                <a:lnTo>
                  <a:pt x="41599" y="4535"/>
                </a:lnTo>
                <a:lnTo>
                  <a:pt x="44164" y="4348"/>
                </a:lnTo>
                <a:lnTo>
                  <a:pt x="47359" y="4162"/>
                </a:lnTo>
                <a:lnTo>
                  <a:pt x="50719" y="3968"/>
                </a:lnTo>
                <a:close/>
                <a:moveTo>
                  <a:pt x="50719" y="0"/>
                </a:moveTo>
                <a:lnTo>
                  <a:pt x="46879" y="194"/>
                </a:lnTo>
                <a:lnTo>
                  <a:pt x="43039" y="380"/>
                </a:lnTo>
                <a:lnTo>
                  <a:pt x="40482" y="761"/>
                </a:lnTo>
                <a:lnTo>
                  <a:pt x="37924" y="1133"/>
                </a:lnTo>
                <a:lnTo>
                  <a:pt x="36642" y="1514"/>
                </a:lnTo>
                <a:lnTo>
                  <a:pt x="35360" y="2081"/>
                </a:lnTo>
                <a:lnTo>
                  <a:pt x="34242" y="2834"/>
                </a:lnTo>
                <a:lnTo>
                  <a:pt x="33282" y="3782"/>
                </a:lnTo>
                <a:lnTo>
                  <a:pt x="32480" y="4535"/>
                </a:lnTo>
                <a:lnTo>
                  <a:pt x="31842" y="5482"/>
                </a:lnTo>
                <a:lnTo>
                  <a:pt x="30882" y="7369"/>
                </a:lnTo>
                <a:lnTo>
                  <a:pt x="30080" y="9637"/>
                </a:lnTo>
                <a:lnTo>
                  <a:pt x="29600" y="11905"/>
                </a:lnTo>
                <a:lnTo>
                  <a:pt x="28482" y="16626"/>
                </a:lnTo>
                <a:lnTo>
                  <a:pt x="27042" y="21356"/>
                </a:lnTo>
                <a:lnTo>
                  <a:pt x="25602" y="21542"/>
                </a:lnTo>
                <a:lnTo>
                  <a:pt x="24320" y="21542"/>
                </a:lnTo>
                <a:lnTo>
                  <a:pt x="23683" y="20409"/>
                </a:lnTo>
                <a:lnTo>
                  <a:pt x="23045" y="19275"/>
                </a:lnTo>
                <a:lnTo>
                  <a:pt x="22085" y="18521"/>
                </a:lnTo>
                <a:lnTo>
                  <a:pt x="21125" y="17760"/>
                </a:lnTo>
                <a:lnTo>
                  <a:pt x="20165" y="17193"/>
                </a:lnTo>
                <a:lnTo>
                  <a:pt x="19041" y="16821"/>
                </a:lnTo>
                <a:lnTo>
                  <a:pt x="17765" y="16440"/>
                </a:lnTo>
                <a:lnTo>
                  <a:pt x="16641" y="16254"/>
                </a:lnTo>
                <a:lnTo>
                  <a:pt x="15845" y="16440"/>
                </a:lnTo>
                <a:lnTo>
                  <a:pt x="14885" y="16626"/>
                </a:lnTo>
                <a:lnTo>
                  <a:pt x="13925" y="16821"/>
                </a:lnTo>
                <a:lnTo>
                  <a:pt x="12801" y="17388"/>
                </a:lnTo>
                <a:lnTo>
                  <a:pt x="11841" y="17954"/>
                </a:lnTo>
                <a:lnTo>
                  <a:pt x="11045" y="18708"/>
                </a:lnTo>
                <a:lnTo>
                  <a:pt x="10243" y="19461"/>
                </a:lnTo>
                <a:lnTo>
                  <a:pt x="9763" y="20409"/>
                </a:lnTo>
                <a:lnTo>
                  <a:pt x="8166" y="20595"/>
                </a:lnTo>
                <a:lnTo>
                  <a:pt x="6726" y="20789"/>
                </a:lnTo>
                <a:lnTo>
                  <a:pt x="1446" y="20789"/>
                </a:lnTo>
                <a:lnTo>
                  <a:pt x="1124" y="20975"/>
                </a:lnTo>
                <a:lnTo>
                  <a:pt x="802" y="21162"/>
                </a:lnTo>
                <a:lnTo>
                  <a:pt x="486" y="21542"/>
                </a:lnTo>
                <a:lnTo>
                  <a:pt x="164" y="21923"/>
                </a:lnTo>
                <a:lnTo>
                  <a:pt x="6" y="22490"/>
                </a:lnTo>
                <a:lnTo>
                  <a:pt x="164" y="33067"/>
                </a:lnTo>
                <a:lnTo>
                  <a:pt x="322" y="43466"/>
                </a:lnTo>
                <a:lnTo>
                  <a:pt x="644" y="57072"/>
                </a:lnTo>
                <a:lnTo>
                  <a:pt x="1282" y="70484"/>
                </a:lnTo>
                <a:lnTo>
                  <a:pt x="1282" y="76720"/>
                </a:lnTo>
                <a:lnTo>
                  <a:pt x="1282" y="83142"/>
                </a:lnTo>
                <a:lnTo>
                  <a:pt x="1124" y="89572"/>
                </a:lnTo>
                <a:lnTo>
                  <a:pt x="802" y="95808"/>
                </a:lnTo>
                <a:lnTo>
                  <a:pt x="644" y="100911"/>
                </a:lnTo>
                <a:lnTo>
                  <a:pt x="644" y="105819"/>
                </a:lnTo>
                <a:lnTo>
                  <a:pt x="802" y="115837"/>
                </a:lnTo>
                <a:lnTo>
                  <a:pt x="802" y="116217"/>
                </a:lnTo>
                <a:lnTo>
                  <a:pt x="966" y="116784"/>
                </a:lnTo>
                <a:lnTo>
                  <a:pt x="1282" y="117157"/>
                </a:lnTo>
                <a:lnTo>
                  <a:pt x="1604" y="117351"/>
                </a:lnTo>
                <a:lnTo>
                  <a:pt x="1762" y="117918"/>
                </a:lnTo>
                <a:lnTo>
                  <a:pt x="2084" y="118485"/>
                </a:lnTo>
                <a:lnTo>
                  <a:pt x="3202" y="119238"/>
                </a:lnTo>
                <a:lnTo>
                  <a:pt x="4641" y="119619"/>
                </a:lnTo>
                <a:lnTo>
                  <a:pt x="6081" y="119805"/>
                </a:lnTo>
                <a:lnTo>
                  <a:pt x="7521" y="119992"/>
                </a:lnTo>
                <a:lnTo>
                  <a:pt x="10565" y="119992"/>
                </a:lnTo>
                <a:lnTo>
                  <a:pt x="13281" y="119805"/>
                </a:lnTo>
                <a:lnTo>
                  <a:pt x="20645" y="119619"/>
                </a:lnTo>
                <a:lnTo>
                  <a:pt x="28002" y="119425"/>
                </a:lnTo>
                <a:lnTo>
                  <a:pt x="35360" y="119052"/>
                </a:lnTo>
                <a:lnTo>
                  <a:pt x="42724" y="118672"/>
                </a:lnTo>
                <a:lnTo>
                  <a:pt x="50081" y="118291"/>
                </a:lnTo>
                <a:lnTo>
                  <a:pt x="57439" y="118105"/>
                </a:lnTo>
                <a:lnTo>
                  <a:pt x="64796" y="118291"/>
                </a:lnTo>
                <a:lnTo>
                  <a:pt x="71996" y="118485"/>
                </a:lnTo>
                <a:lnTo>
                  <a:pt x="86395" y="118858"/>
                </a:lnTo>
                <a:lnTo>
                  <a:pt x="93594" y="119052"/>
                </a:lnTo>
                <a:lnTo>
                  <a:pt x="100794" y="119052"/>
                </a:lnTo>
                <a:lnTo>
                  <a:pt x="108151" y="118858"/>
                </a:lnTo>
                <a:lnTo>
                  <a:pt x="115351" y="118105"/>
                </a:lnTo>
                <a:lnTo>
                  <a:pt x="115995" y="117918"/>
                </a:lnTo>
                <a:lnTo>
                  <a:pt x="116475" y="117538"/>
                </a:lnTo>
                <a:lnTo>
                  <a:pt x="116955" y="117918"/>
                </a:lnTo>
                <a:lnTo>
                  <a:pt x="117435" y="118105"/>
                </a:lnTo>
                <a:lnTo>
                  <a:pt x="118073" y="118291"/>
                </a:lnTo>
                <a:lnTo>
                  <a:pt x="118553" y="118105"/>
                </a:lnTo>
                <a:lnTo>
                  <a:pt x="119033" y="117918"/>
                </a:lnTo>
                <a:lnTo>
                  <a:pt x="119513" y="117351"/>
                </a:lnTo>
                <a:lnTo>
                  <a:pt x="119671" y="116784"/>
                </a:lnTo>
                <a:lnTo>
                  <a:pt x="119835" y="116023"/>
                </a:lnTo>
                <a:lnTo>
                  <a:pt x="119671" y="110168"/>
                </a:lnTo>
                <a:lnTo>
                  <a:pt x="119835" y="104312"/>
                </a:lnTo>
                <a:lnTo>
                  <a:pt x="119993" y="98449"/>
                </a:lnTo>
                <a:lnTo>
                  <a:pt x="119993" y="92593"/>
                </a:lnTo>
                <a:lnTo>
                  <a:pt x="119671" y="67649"/>
                </a:lnTo>
                <a:lnTo>
                  <a:pt x="119513" y="54990"/>
                </a:lnTo>
                <a:lnTo>
                  <a:pt x="119033" y="42518"/>
                </a:lnTo>
                <a:lnTo>
                  <a:pt x="118875" y="37230"/>
                </a:lnTo>
                <a:lnTo>
                  <a:pt x="118553" y="32127"/>
                </a:lnTo>
                <a:lnTo>
                  <a:pt x="118231" y="27025"/>
                </a:lnTo>
                <a:lnTo>
                  <a:pt x="118231" y="21729"/>
                </a:lnTo>
                <a:lnTo>
                  <a:pt x="118231" y="21356"/>
                </a:lnTo>
                <a:lnTo>
                  <a:pt x="118073" y="20975"/>
                </a:lnTo>
                <a:lnTo>
                  <a:pt x="117593" y="20595"/>
                </a:lnTo>
                <a:lnTo>
                  <a:pt x="116955" y="20409"/>
                </a:lnTo>
                <a:lnTo>
                  <a:pt x="116475" y="20409"/>
                </a:lnTo>
                <a:lnTo>
                  <a:pt x="115831" y="20028"/>
                </a:lnTo>
                <a:lnTo>
                  <a:pt x="115035" y="19842"/>
                </a:lnTo>
                <a:lnTo>
                  <a:pt x="112471" y="19842"/>
                </a:lnTo>
                <a:lnTo>
                  <a:pt x="110716" y="20222"/>
                </a:lnTo>
                <a:lnTo>
                  <a:pt x="109111" y="20409"/>
                </a:lnTo>
                <a:lnTo>
                  <a:pt x="104956" y="20595"/>
                </a:lnTo>
                <a:lnTo>
                  <a:pt x="100794" y="20409"/>
                </a:lnTo>
                <a:lnTo>
                  <a:pt x="98558" y="20222"/>
                </a:lnTo>
                <a:lnTo>
                  <a:pt x="96159" y="19842"/>
                </a:lnTo>
                <a:lnTo>
                  <a:pt x="93759" y="19842"/>
                </a:lnTo>
                <a:lnTo>
                  <a:pt x="92634" y="20028"/>
                </a:lnTo>
                <a:lnTo>
                  <a:pt x="91674" y="20409"/>
                </a:lnTo>
                <a:lnTo>
                  <a:pt x="91037" y="17574"/>
                </a:lnTo>
                <a:lnTo>
                  <a:pt x="90557" y="14553"/>
                </a:lnTo>
                <a:lnTo>
                  <a:pt x="90077" y="11718"/>
                </a:lnTo>
                <a:lnTo>
                  <a:pt x="89275" y="9070"/>
                </a:lnTo>
                <a:lnTo>
                  <a:pt x="88795" y="7936"/>
                </a:lnTo>
                <a:lnTo>
                  <a:pt x="88315" y="6616"/>
                </a:lnTo>
                <a:lnTo>
                  <a:pt x="87677" y="5482"/>
                </a:lnTo>
                <a:lnTo>
                  <a:pt x="87039" y="4535"/>
                </a:lnTo>
                <a:lnTo>
                  <a:pt x="86079" y="3595"/>
                </a:lnTo>
                <a:lnTo>
                  <a:pt x="85119" y="2648"/>
                </a:lnTo>
                <a:lnTo>
                  <a:pt x="83995" y="2081"/>
                </a:lnTo>
                <a:lnTo>
                  <a:pt x="82719" y="1327"/>
                </a:lnTo>
                <a:lnTo>
                  <a:pt x="81437" y="1133"/>
                </a:lnTo>
                <a:lnTo>
                  <a:pt x="80155" y="761"/>
                </a:lnTo>
                <a:lnTo>
                  <a:pt x="77597" y="761"/>
                </a:lnTo>
                <a:lnTo>
                  <a:pt x="72476" y="947"/>
                </a:lnTo>
                <a:lnTo>
                  <a:pt x="68958" y="947"/>
                </a:lnTo>
                <a:lnTo>
                  <a:pt x="65440" y="761"/>
                </a:lnTo>
                <a:lnTo>
                  <a:pt x="58398" y="194"/>
                </a:lnTo>
                <a:lnTo>
                  <a:pt x="545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Lato Hairlin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Demo!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78" y="285207"/>
            <a:ext cx="4068872" cy="18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7997" y="2926215"/>
            <a:ext cx="3756660" cy="187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284" y="2920676"/>
            <a:ext cx="3573117" cy="188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6">
            <a:alphaModFix/>
          </a:blip>
          <a:srcRect b="0" l="23701" r="23957" t="3852"/>
          <a:stretch/>
        </p:blipFill>
        <p:spPr>
          <a:xfrm>
            <a:off x="4517997" y="182880"/>
            <a:ext cx="3634740" cy="253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Lato Light"/>
              <a:buNone/>
            </a:pPr>
            <a:r>
              <a:rPr b="0" i="1" lang="en-US" sz="36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Functional Properties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599877" y="535426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User Management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Registration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Login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Forgot Password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Edit Profile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599877" y="2701110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User Profile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Profile Details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Friend List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View Own Photos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Add Friends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 txBox="1"/>
          <p:nvPr/>
        </p:nvSpPr>
        <p:spPr>
          <a:xfrm>
            <a:off x="3710139" y="2247494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Homepage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Upload Photo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Check In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Friend Tagging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Likes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Comments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Char char="×"/>
            </a:pPr>
            <a:r>
              <a:rPr b="0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View Friend Photos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710139" y="630003"/>
            <a:ext cx="2675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Friend Map</a:t>
            </a: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t/>
            </a:r>
            <a:endParaRPr b="1" i="0" sz="1600" u="none" cap="none" strike="noStrike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Font typeface="Lato Light"/>
              <a:buNone/>
            </a:pPr>
            <a:r>
              <a:rPr b="1" i="0" lang="en-US" sz="1600" u="none" cap="none" strike="noStrike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Search Friends</a:t>
            </a:r>
          </a:p>
        </p:txBody>
      </p:sp>
      <p:sp>
        <p:nvSpPr>
          <p:cNvPr id="96" name="Shape 96"/>
          <p:cNvSpPr/>
          <p:nvPr/>
        </p:nvSpPr>
        <p:spPr>
          <a:xfrm>
            <a:off x="3287952" y="1482442"/>
            <a:ext cx="312653" cy="342643"/>
          </a:xfrm>
          <a:custGeom>
            <a:pathLst>
              <a:path extrusionOk="0" h="120000" w="120000">
                <a:moveTo>
                  <a:pt x="45641" y="20847"/>
                </a:moveTo>
                <a:lnTo>
                  <a:pt x="44959" y="21188"/>
                </a:lnTo>
                <a:lnTo>
                  <a:pt x="44271" y="21523"/>
                </a:lnTo>
                <a:lnTo>
                  <a:pt x="43758" y="22372"/>
                </a:lnTo>
                <a:lnTo>
                  <a:pt x="43758" y="22881"/>
                </a:lnTo>
                <a:lnTo>
                  <a:pt x="43933" y="23222"/>
                </a:lnTo>
                <a:lnTo>
                  <a:pt x="44102" y="23731"/>
                </a:lnTo>
                <a:lnTo>
                  <a:pt x="44615" y="24065"/>
                </a:lnTo>
                <a:lnTo>
                  <a:pt x="44959" y="24239"/>
                </a:lnTo>
                <a:lnTo>
                  <a:pt x="46666" y="24239"/>
                </a:lnTo>
                <a:lnTo>
                  <a:pt x="47010" y="24406"/>
                </a:lnTo>
                <a:lnTo>
                  <a:pt x="48549" y="24406"/>
                </a:lnTo>
                <a:lnTo>
                  <a:pt x="48886" y="24239"/>
                </a:lnTo>
                <a:lnTo>
                  <a:pt x="49230" y="24065"/>
                </a:lnTo>
                <a:lnTo>
                  <a:pt x="49574" y="23731"/>
                </a:lnTo>
                <a:lnTo>
                  <a:pt x="49574" y="23222"/>
                </a:lnTo>
                <a:lnTo>
                  <a:pt x="49574" y="22372"/>
                </a:lnTo>
                <a:lnTo>
                  <a:pt x="49399" y="22031"/>
                </a:lnTo>
                <a:lnTo>
                  <a:pt x="49230" y="21697"/>
                </a:lnTo>
                <a:lnTo>
                  <a:pt x="48717" y="21188"/>
                </a:lnTo>
                <a:lnTo>
                  <a:pt x="48036" y="21014"/>
                </a:lnTo>
                <a:lnTo>
                  <a:pt x="47179" y="20847"/>
                </a:lnTo>
                <a:close/>
                <a:moveTo>
                  <a:pt x="40344" y="22540"/>
                </a:moveTo>
                <a:lnTo>
                  <a:pt x="39831" y="22714"/>
                </a:lnTo>
                <a:lnTo>
                  <a:pt x="37948" y="23389"/>
                </a:lnTo>
                <a:lnTo>
                  <a:pt x="36066" y="24239"/>
                </a:lnTo>
                <a:lnTo>
                  <a:pt x="34358" y="25082"/>
                </a:lnTo>
                <a:lnTo>
                  <a:pt x="32820" y="26099"/>
                </a:lnTo>
                <a:lnTo>
                  <a:pt x="31282" y="27290"/>
                </a:lnTo>
                <a:lnTo>
                  <a:pt x="29743" y="28474"/>
                </a:lnTo>
                <a:lnTo>
                  <a:pt x="28373" y="29832"/>
                </a:lnTo>
                <a:lnTo>
                  <a:pt x="27179" y="31184"/>
                </a:lnTo>
                <a:lnTo>
                  <a:pt x="25985" y="32709"/>
                </a:lnTo>
                <a:lnTo>
                  <a:pt x="24959" y="34409"/>
                </a:lnTo>
                <a:lnTo>
                  <a:pt x="24102" y="35934"/>
                </a:lnTo>
                <a:lnTo>
                  <a:pt x="23245" y="37627"/>
                </a:lnTo>
                <a:lnTo>
                  <a:pt x="22732" y="39493"/>
                </a:lnTo>
                <a:lnTo>
                  <a:pt x="22219" y="41353"/>
                </a:lnTo>
                <a:lnTo>
                  <a:pt x="21882" y="43387"/>
                </a:lnTo>
                <a:lnTo>
                  <a:pt x="21707" y="45254"/>
                </a:lnTo>
                <a:lnTo>
                  <a:pt x="21707" y="45595"/>
                </a:lnTo>
                <a:lnTo>
                  <a:pt x="21882" y="45929"/>
                </a:lnTo>
                <a:lnTo>
                  <a:pt x="22395" y="46438"/>
                </a:lnTo>
                <a:lnTo>
                  <a:pt x="22908" y="46779"/>
                </a:lnTo>
                <a:lnTo>
                  <a:pt x="23076" y="46779"/>
                </a:lnTo>
                <a:lnTo>
                  <a:pt x="23245" y="46612"/>
                </a:lnTo>
                <a:lnTo>
                  <a:pt x="23758" y="46438"/>
                </a:lnTo>
                <a:lnTo>
                  <a:pt x="24102" y="45929"/>
                </a:lnTo>
                <a:lnTo>
                  <a:pt x="24446" y="45595"/>
                </a:lnTo>
                <a:lnTo>
                  <a:pt x="24615" y="45087"/>
                </a:lnTo>
                <a:lnTo>
                  <a:pt x="24783" y="42879"/>
                </a:lnTo>
                <a:lnTo>
                  <a:pt x="25296" y="40845"/>
                </a:lnTo>
                <a:lnTo>
                  <a:pt x="25985" y="38985"/>
                </a:lnTo>
                <a:lnTo>
                  <a:pt x="26835" y="37285"/>
                </a:lnTo>
                <a:lnTo>
                  <a:pt x="27860" y="35426"/>
                </a:lnTo>
                <a:lnTo>
                  <a:pt x="29062" y="33900"/>
                </a:lnTo>
                <a:lnTo>
                  <a:pt x="30256" y="32201"/>
                </a:lnTo>
                <a:lnTo>
                  <a:pt x="31794" y="30849"/>
                </a:lnTo>
                <a:lnTo>
                  <a:pt x="33333" y="29491"/>
                </a:lnTo>
                <a:lnTo>
                  <a:pt x="35040" y="28474"/>
                </a:lnTo>
                <a:lnTo>
                  <a:pt x="36923" y="27457"/>
                </a:lnTo>
                <a:lnTo>
                  <a:pt x="38630" y="26440"/>
                </a:lnTo>
                <a:lnTo>
                  <a:pt x="40512" y="25765"/>
                </a:lnTo>
                <a:lnTo>
                  <a:pt x="41194" y="25423"/>
                </a:lnTo>
                <a:lnTo>
                  <a:pt x="41538" y="24915"/>
                </a:lnTo>
                <a:lnTo>
                  <a:pt x="41707" y="24406"/>
                </a:lnTo>
                <a:lnTo>
                  <a:pt x="41707" y="23731"/>
                </a:lnTo>
                <a:lnTo>
                  <a:pt x="41369" y="23222"/>
                </a:lnTo>
                <a:lnTo>
                  <a:pt x="41025" y="22881"/>
                </a:lnTo>
                <a:lnTo>
                  <a:pt x="40344" y="22540"/>
                </a:lnTo>
                <a:close/>
                <a:moveTo>
                  <a:pt x="51450" y="13728"/>
                </a:moveTo>
                <a:lnTo>
                  <a:pt x="54703" y="14070"/>
                </a:lnTo>
                <a:lnTo>
                  <a:pt x="57948" y="14912"/>
                </a:lnTo>
                <a:lnTo>
                  <a:pt x="61025" y="16104"/>
                </a:lnTo>
                <a:lnTo>
                  <a:pt x="63933" y="17455"/>
                </a:lnTo>
                <a:lnTo>
                  <a:pt x="66666" y="19322"/>
                </a:lnTo>
                <a:lnTo>
                  <a:pt x="69399" y="21355"/>
                </a:lnTo>
                <a:lnTo>
                  <a:pt x="71794" y="23898"/>
                </a:lnTo>
                <a:lnTo>
                  <a:pt x="73846" y="26607"/>
                </a:lnTo>
                <a:lnTo>
                  <a:pt x="75216" y="28474"/>
                </a:lnTo>
                <a:lnTo>
                  <a:pt x="76410" y="30508"/>
                </a:lnTo>
                <a:lnTo>
                  <a:pt x="77435" y="32709"/>
                </a:lnTo>
                <a:lnTo>
                  <a:pt x="78117" y="34917"/>
                </a:lnTo>
                <a:lnTo>
                  <a:pt x="78798" y="37118"/>
                </a:lnTo>
                <a:lnTo>
                  <a:pt x="79142" y="39319"/>
                </a:lnTo>
                <a:lnTo>
                  <a:pt x="79487" y="41694"/>
                </a:lnTo>
                <a:lnTo>
                  <a:pt x="79487" y="43895"/>
                </a:lnTo>
                <a:lnTo>
                  <a:pt x="79487" y="46271"/>
                </a:lnTo>
                <a:lnTo>
                  <a:pt x="79142" y="48472"/>
                </a:lnTo>
                <a:lnTo>
                  <a:pt x="78798" y="50847"/>
                </a:lnTo>
                <a:lnTo>
                  <a:pt x="78285" y="53048"/>
                </a:lnTo>
                <a:lnTo>
                  <a:pt x="77604" y="55249"/>
                </a:lnTo>
                <a:lnTo>
                  <a:pt x="76747" y="57457"/>
                </a:lnTo>
                <a:lnTo>
                  <a:pt x="75728" y="59658"/>
                </a:lnTo>
                <a:lnTo>
                  <a:pt x="74703" y="61692"/>
                </a:lnTo>
                <a:lnTo>
                  <a:pt x="73333" y="63893"/>
                </a:lnTo>
                <a:lnTo>
                  <a:pt x="71794" y="66101"/>
                </a:lnTo>
                <a:lnTo>
                  <a:pt x="70087" y="67961"/>
                </a:lnTo>
                <a:lnTo>
                  <a:pt x="68373" y="69828"/>
                </a:lnTo>
                <a:lnTo>
                  <a:pt x="66322" y="71520"/>
                </a:lnTo>
                <a:lnTo>
                  <a:pt x="64271" y="73046"/>
                </a:lnTo>
                <a:lnTo>
                  <a:pt x="62219" y="74404"/>
                </a:lnTo>
                <a:lnTo>
                  <a:pt x="60000" y="75588"/>
                </a:lnTo>
                <a:lnTo>
                  <a:pt x="57604" y="76605"/>
                </a:lnTo>
                <a:lnTo>
                  <a:pt x="55216" y="77455"/>
                </a:lnTo>
                <a:lnTo>
                  <a:pt x="52820" y="77963"/>
                </a:lnTo>
                <a:lnTo>
                  <a:pt x="50256" y="78305"/>
                </a:lnTo>
                <a:lnTo>
                  <a:pt x="47692" y="78472"/>
                </a:lnTo>
                <a:lnTo>
                  <a:pt x="45128" y="78305"/>
                </a:lnTo>
                <a:lnTo>
                  <a:pt x="42564" y="77963"/>
                </a:lnTo>
                <a:lnTo>
                  <a:pt x="39831" y="77288"/>
                </a:lnTo>
                <a:lnTo>
                  <a:pt x="37604" y="76605"/>
                </a:lnTo>
                <a:lnTo>
                  <a:pt x="35384" y="75762"/>
                </a:lnTo>
                <a:lnTo>
                  <a:pt x="33164" y="74745"/>
                </a:lnTo>
                <a:lnTo>
                  <a:pt x="30937" y="73554"/>
                </a:lnTo>
                <a:lnTo>
                  <a:pt x="28886" y="72370"/>
                </a:lnTo>
                <a:lnTo>
                  <a:pt x="26835" y="70845"/>
                </a:lnTo>
                <a:lnTo>
                  <a:pt x="24959" y="69319"/>
                </a:lnTo>
                <a:lnTo>
                  <a:pt x="23076" y="67794"/>
                </a:lnTo>
                <a:lnTo>
                  <a:pt x="21369" y="66101"/>
                </a:lnTo>
                <a:lnTo>
                  <a:pt x="19831" y="64234"/>
                </a:lnTo>
                <a:lnTo>
                  <a:pt x="18461" y="62201"/>
                </a:lnTo>
                <a:lnTo>
                  <a:pt x="17098" y="60167"/>
                </a:lnTo>
                <a:lnTo>
                  <a:pt x="16073" y="58133"/>
                </a:lnTo>
                <a:lnTo>
                  <a:pt x="15047" y="55932"/>
                </a:lnTo>
                <a:lnTo>
                  <a:pt x="14358" y="53557"/>
                </a:lnTo>
                <a:lnTo>
                  <a:pt x="13846" y="51188"/>
                </a:lnTo>
                <a:lnTo>
                  <a:pt x="13677" y="49154"/>
                </a:lnTo>
                <a:lnTo>
                  <a:pt x="13508" y="47120"/>
                </a:lnTo>
                <a:lnTo>
                  <a:pt x="13508" y="45254"/>
                </a:lnTo>
                <a:lnTo>
                  <a:pt x="13677" y="43220"/>
                </a:lnTo>
                <a:lnTo>
                  <a:pt x="14021" y="41353"/>
                </a:lnTo>
                <a:lnTo>
                  <a:pt x="14358" y="39493"/>
                </a:lnTo>
                <a:lnTo>
                  <a:pt x="15047" y="37627"/>
                </a:lnTo>
                <a:lnTo>
                  <a:pt x="15728" y="35934"/>
                </a:lnTo>
                <a:lnTo>
                  <a:pt x="16410" y="34234"/>
                </a:lnTo>
                <a:lnTo>
                  <a:pt x="17435" y="32542"/>
                </a:lnTo>
                <a:lnTo>
                  <a:pt x="18461" y="30849"/>
                </a:lnTo>
                <a:lnTo>
                  <a:pt x="19487" y="29324"/>
                </a:lnTo>
                <a:lnTo>
                  <a:pt x="20681" y="27798"/>
                </a:lnTo>
                <a:lnTo>
                  <a:pt x="22051" y="26273"/>
                </a:lnTo>
                <a:lnTo>
                  <a:pt x="24783" y="23557"/>
                </a:lnTo>
                <a:lnTo>
                  <a:pt x="27860" y="21014"/>
                </a:lnTo>
                <a:lnTo>
                  <a:pt x="30937" y="18813"/>
                </a:lnTo>
                <a:lnTo>
                  <a:pt x="34358" y="16779"/>
                </a:lnTo>
                <a:lnTo>
                  <a:pt x="36066" y="15929"/>
                </a:lnTo>
                <a:lnTo>
                  <a:pt x="37780" y="15087"/>
                </a:lnTo>
                <a:lnTo>
                  <a:pt x="39655" y="14745"/>
                </a:lnTo>
                <a:lnTo>
                  <a:pt x="42395" y="14404"/>
                </a:lnTo>
                <a:lnTo>
                  <a:pt x="47179" y="13895"/>
                </a:lnTo>
                <a:lnTo>
                  <a:pt x="51282" y="13895"/>
                </a:lnTo>
                <a:lnTo>
                  <a:pt x="51450" y="13728"/>
                </a:lnTo>
                <a:close/>
                <a:moveTo>
                  <a:pt x="48717" y="10677"/>
                </a:moveTo>
                <a:lnTo>
                  <a:pt x="45641" y="11019"/>
                </a:lnTo>
                <a:lnTo>
                  <a:pt x="42732" y="11694"/>
                </a:lnTo>
                <a:lnTo>
                  <a:pt x="41194" y="11862"/>
                </a:lnTo>
                <a:lnTo>
                  <a:pt x="39487" y="12203"/>
                </a:lnTo>
                <a:lnTo>
                  <a:pt x="37604" y="12711"/>
                </a:lnTo>
                <a:lnTo>
                  <a:pt x="35897" y="13387"/>
                </a:lnTo>
                <a:lnTo>
                  <a:pt x="34014" y="14237"/>
                </a:lnTo>
                <a:lnTo>
                  <a:pt x="32307" y="15087"/>
                </a:lnTo>
                <a:lnTo>
                  <a:pt x="28886" y="17120"/>
                </a:lnTo>
                <a:lnTo>
                  <a:pt x="25641" y="19322"/>
                </a:lnTo>
                <a:lnTo>
                  <a:pt x="22564" y="21697"/>
                </a:lnTo>
                <a:lnTo>
                  <a:pt x="19831" y="24406"/>
                </a:lnTo>
                <a:lnTo>
                  <a:pt x="17267" y="27290"/>
                </a:lnTo>
                <a:lnTo>
                  <a:pt x="16241" y="28983"/>
                </a:lnTo>
                <a:lnTo>
                  <a:pt x="15216" y="30508"/>
                </a:lnTo>
                <a:lnTo>
                  <a:pt x="14190" y="32201"/>
                </a:lnTo>
                <a:lnTo>
                  <a:pt x="13508" y="33900"/>
                </a:lnTo>
                <a:lnTo>
                  <a:pt x="12651" y="35593"/>
                </a:lnTo>
                <a:lnTo>
                  <a:pt x="12139" y="37459"/>
                </a:lnTo>
                <a:lnTo>
                  <a:pt x="11457" y="39319"/>
                </a:lnTo>
                <a:lnTo>
                  <a:pt x="11113" y="41186"/>
                </a:lnTo>
                <a:lnTo>
                  <a:pt x="10769" y="43053"/>
                </a:lnTo>
                <a:lnTo>
                  <a:pt x="10600" y="45087"/>
                </a:lnTo>
                <a:lnTo>
                  <a:pt x="10600" y="47120"/>
                </a:lnTo>
                <a:lnTo>
                  <a:pt x="10600" y="49154"/>
                </a:lnTo>
                <a:lnTo>
                  <a:pt x="10944" y="51188"/>
                </a:lnTo>
                <a:lnTo>
                  <a:pt x="11282" y="53215"/>
                </a:lnTo>
                <a:lnTo>
                  <a:pt x="11794" y="55249"/>
                </a:lnTo>
                <a:lnTo>
                  <a:pt x="12307" y="57283"/>
                </a:lnTo>
                <a:lnTo>
                  <a:pt x="13164" y="59150"/>
                </a:lnTo>
                <a:lnTo>
                  <a:pt x="14021" y="61016"/>
                </a:lnTo>
                <a:lnTo>
                  <a:pt x="15047" y="62876"/>
                </a:lnTo>
                <a:lnTo>
                  <a:pt x="16241" y="64743"/>
                </a:lnTo>
                <a:lnTo>
                  <a:pt x="17611" y="66436"/>
                </a:lnTo>
                <a:lnTo>
                  <a:pt x="19149" y="68135"/>
                </a:lnTo>
                <a:lnTo>
                  <a:pt x="20681" y="69661"/>
                </a:lnTo>
                <a:lnTo>
                  <a:pt x="22395" y="71012"/>
                </a:lnTo>
                <a:lnTo>
                  <a:pt x="25985" y="73728"/>
                </a:lnTo>
                <a:lnTo>
                  <a:pt x="28036" y="75080"/>
                </a:lnTo>
                <a:lnTo>
                  <a:pt x="30087" y="76271"/>
                </a:lnTo>
                <a:lnTo>
                  <a:pt x="32307" y="77455"/>
                </a:lnTo>
                <a:lnTo>
                  <a:pt x="34527" y="78472"/>
                </a:lnTo>
                <a:lnTo>
                  <a:pt x="36754" y="79489"/>
                </a:lnTo>
                <a:lnTo>
                  <a:pt x="39142" y="80164"/>
                </a:lnTo>
                <a:lnTo>
                  <a:pt x="41369" y="80847"/>
                </a:lnTo>
                <a:lnTo>
                  <a:pt x="43933" y="81355"/>
                </a:lnTo>
                <a:lnTo>
                  <a:pt x="46322" y="81523"/>
                </a:lnTo>
                <a:lnTo>
                  <a:pt x="48886" y="81690"/>
                </a:lnTo>
                <a:lnTo>
                  <a:pt x="51282" y="81355"/>
                </a:lnTo>
                <a:lnTo>
                  <a:pt x="53677" y="81014"/>
                </a:lnTo>
                <a:lnTo>
                  <a:pt x="56066" y="80338"/>
                </a:lnTo>
                <a:lnTo>
                  <a:pt x="58461" y="79656"/>
                </a:lnTo>
                <a:lnTo>
                  <a:pt x="60681" y="78639"/>
                </a:lnTo>
                <a:lnTo>
                  <a:pt x="62908" y="77455"/>
                </a:lnTo>
                <a:lnTo>
                  <a:pt x="65641" y="75762"/>
                </a:lnTo>
                <a:lnTo>
                  <a:pt x="68373" y="73895"/>
                </a:lnTo>
                <a:lnTo>
                  <a:pt x="70769" y="71694"/>
                </a:lnTo>
                <a:lnTo>
                  <a:pt x="72989" y="69486"/>
                </a:lnTo>
                <a:lnTo>
                  <a:pt x="74871" y="66944"/>
                </a:lnTo>
                <a:lnTo>
                  <a:pt x="76747" y="64234"/>
                </a:lnTo>
                <a:lnTo>
                  <a:pt x="78285" y="61351"/>
                </a:lnTo>
                <a:lnTo>
                  <a:pt x="79655" y="58474"/>
                </a:lnTo>
                <a:lnTo>
                  <a:pt x="80850" y="55423"/>
                </a:lnTo>
                <a:lnTo>
                  <a:pt x="81707" y="52372"/>
                </a:lnTo>
                <a:lnTo>
                  <a:pt x="82219" y="49322"/>
                </a:lnTo>
                <a:lnTo>
                  <a:pt x="82564" y="46104"/>
                </a:lnTo>
                <a:lnTo>
                  <a:pt x="82564" y="42879"/>
                </a:lnTo>
                <a:lnTo>
                  <a:pt x="82388" y="39661"/>
                </a:lnTo>
                <a:lnTo>
                  <a:pt x="81875" y="36610"/>
                </a:lnTo>
                <a:lnTo>
                  <a:pt x="81025" y="33392"/>
                </a:lnTo>
                <a:lnTo>
                  <a:pt x="79824" y="30675"/>
                </a:lnTo>
                <a:lnTo>
                  <a:pt x="78461" y="27966"/>
                </a:lnTo>
                <a:lnTo>
                  <a:pt x="76923" y="25423"/>
                </a:lnTo>
                <a:lnTo>
                  <a:pt x="75040" y="22881"/>
                </a:lnTo>
                <a:lnTo>
                  <a:pt x="72989" y="20680"/>
                </a:lnTo>
                <a:lnTo>
                  <a:pt x="70769" y="18646"/>
                </a:lnTo>
                <a:lnTo>
                  <a:pt x="68373" y="16779"/>
                </a:lnTo>
                <a:lnTo>
                  <a:pt x="65985" y="15087"/>
                </a:lnTo>
                <a:lnTo>
                  <a:pt x="63245" y="13728"/>
                </a:lnTo>
                <a:lnTo>
                  <a:pt x="60512" y="12544"/>
                </a:lnTo>
                <a:lnTo>
                  <a:pt x="57604" y="11527"/>
                </a:lnTo>
                <a:lnTo>
                  <a:pt x="54703" y="11019"/>
                </a:lnTo>
                <a:lnTo>
                  <a:pt x="51626" y="10677"/>
                </a:lnTo>
                <a:close/>
                <a:moveTo>
                  <a:pt x="85128" y="80506"/>
                </a:moveTo>
                <a:lnTo>
                  <a:pt x="85296" y="80673"/>
                </a:lnTo>
                <a:lnTo>
                  <a:pt x="84102" y="82031"/>
                </a:lnTo>
                <a:lnTo>
                  <a:pt x="84952" y="81014"/>
                </a:lnTo>
                <a:lnTo>
                  <a:pt x="85128" y="80506"/>
                </a:lnTo>
                <a:close/>
                <a:moveTo>
                  <a:pt x="47692" y="4067"/>
                </a:moveTo>
                <a:lnTo>
                  <a:pt x="50256" y="4234"/>
                </a:lnTo>
                <a:lnTo>
                  <a:pt x="52820" y="4576"/>
                </a:lnTo>
                <a:lnTo>
                  <a:pt x="55384" y="4917"/>
                </a:lnTo>
                <a:lnTo>
                  <a:pt x="57780" y="5593"/>
                </a:lnTo>
                <a:lnTo>
                  <a:pt x="60168" y="6268"/>
                </a:lnTo>
                <a:lnTo>
                  <a:pt x="62564" y="7118"/>
                </a:lnTo>
                <a:lnTo>
                  <a:pt x="64959" y="7968"/>
                </a:lnTo>
                <a:lnTo>
                  <a:pt x="67179" y="9152"/>
                </a:lnTo>
                <a:lnTo>
                  <a:pt x="69399" y="10336"/>
                </a:lnTo>
                <a:lnTo>
                  <a:pt x="71450" y="11694"/>
                </a:lnTo>
                <a:lnTo>
                  <a:pt x="73333" y="13053"/>
                </a:lnTo>
                <a:lnTo>
                  <a:pt x="75216" y="14578"/>
                </a:lnTo>
                <a:lnTo>
                  <a:pt x="76923" y="16104"/>
                </a:lnTo>
                <a:lnTo>
                  <a:pt x="78630" y="17796"/>
                </a:lnTo>
                <a:lnTo>
                  <a:pt x="80681" y="20171"/>
                </a:lnTo>
                <a:lnTo>
                  <a:pt x="82564" y="22714"/>
                </a:lnTo>
                <a:lnTo>
                  <a:pt x="84271" y="25256"/>
                </a:lnTo>
                <a:lnTo>
                  <a:pt x="85641" y="27966"/>
                </a:lnTo>
                <a:lnTo>
                  <a:pt x="86835" y="30675"/>
                </a:lnTo>
                <a:lnTo>
                  <a:pt x="87860" y="33559"/>
                </a:lnTo>
                <a:lnTo>
                  <a:pt x="88717" y="36442"/>
                </a:lnTo>
                <a:lnTo>
                  <a:pt x="89230" y="39319"/>
                </a:lnTo>
                <a:lnTo>
                  <a:pt x="89567" y="42203"/>
                </a:lnTo>
                <a:lnTo>
                  <a:pt x="89743" y="45087"/>
                </a:lnTo>
                <a:lnTo>
                  <a:pt x="89743" y="48137"/>
                </a:lnTo>
                <a:lnTo>
                  <a:pt x="89399" y="51014"/>
                </a:lnTo>
                <a:lnTo>
                  <a:pt x="88886" y="54065"/>
                </a:lnTo>
                <a:lnTo>
                  <a:pt x="88205" y="56949"/>
                </a:lnTo>
                <a:lnTo>
                  <a:pt x="87348" y="59825"/>
                </a:lnTo>
                <a:lnTo>
                  <a:pt x="86153" y="62709"/>
                </a:lnTo>
                <a:lnTo>
                  <a:pt x="84615" y="65927"/>
                </a:lnTo>
                <a:lnTo>
                  <a:pt x="82901" y="68978"/>
                </a:lnTo>
                <a:lnTo>
                  <a:pt x="81025" y="71694"/>
                </a:lnTo>
                <a:lnTo>
                  <a:pt x="78798" y="74404"/>
                </a:lnTo>
                <a:lnTo>
                  <a:pt x="76578" y="76946"/>
                </a:lnTo>
                <a:lnTo>
                  <a:pt x="74014" y="79322"/>
                </a:lnTo>
                <a:lnTo>
                  <a:pt x="71450" y="81355"/>
                </a:lnTo>
                <a:lnTo>
                  <a:pt x="68717" y="83215"/>
                </a:lnTo>
                <a:lnTo>
                  <a:pt x="65809" y="84915"/>
                </a:lnTo>
                <a:lnTo>
                  <a:pt x="62732" y="86266"/>
                </a:lnTo>
                <a:lnTo>
                  <a:pt x="59487" y="87457"/>
                </a:lnTo>
                <a:lnTo>
                  <a:pt x="56241" y="88300"/>
                </a:lnTo>
                <a:lnTo>
                  <a:pt x="52989" y="88808"/>
                </a:lnTo>
                <a:lnTo>
                  <a:pt x="49399" y="88983"/>
                </a:lnTo>
                <a:lnTo>
                  <a:pt x="45985" y="88983"/>
                </a:lnTo>
                <a:lnTo>
                  <a:pt x="42395" y="88474"/>
                </a:lnTo>
                <a:lnTo>
                  <a:pt x="39318" y="87791"/>
                </a:lnTo>
                <a:lnTo>
                  <a:pt x="36241" y="86949"/>
                </a:lnTo>
                <a:lnTo>
                  <a:pt x="33164" y="85932"/>
                </a:lnTo>
                <a:lnTo>
                  <a:pt x="30256" y="84741"/>
                </a:lnTo>
                <a:lnTo>
                  <a:pt x="27348" y="83215"/>
                </a:lnTo>
                <a:lnTo>
                  <a:pt x="24615" y="81690"/>
                </a:lnTo>
                <a:lnTo>
                  <a:pt x="21882" y="79997"/>
                </a:lnTo>
                <a:lnTo>
                  <a:pt x="19487" y="77963"/>
                </a:lnTo>
                <a:lnTo>
                  <a:pt x="17098" y="75929"/>
                </a:lnTo>
                <a:lnTo>
                  <a:pt x="14871" y="73554"/>
                </a:lnTo>
                <a:lnTo>
                  <a:pt x="12820" y="71186"/>
                </a:lnTo>
                <a:lnTo>
                  <a:pt x="10944" y="68644"/>
                </a:lnTo>
                <a:lnTo>
                  <a:pt x="9230" y="65927"/>
                </a:lnTo>
                <a:lnTo>
                  <a:pt x="7692" y="63050"/>
                </a:lnTo>
                <a:lnTo>
                  <a:pt x="6498" y="60167"/>
                </a:lnTo>
                <a:lnTo>
                  <a:pt x="5472" y="57116"/>
                </a:lnTo>
                <a:lnTo>
                  <a:pt x="4791" y="54406"/>
                </a:lnTo>
                <a:lnTo>
                  <a:pt x="4278" y="51864"/>
                </a:lnTo>
                <a:lnTo>
                  <a:pt x="3933" y="49322"/>
                </a:lnTo>
                <a:lnTo>
                  <a:pt x="3933" y="46779"/>
                </a:lnTo>
                <a:lnTo>
                  <a:pt x="3933" y="44237"/>
                </a:lnTo>
                <a:lnTo>
                  <a:pt x="4102" y="41694"/>
                </a:lnTo>
                <a:lnTo>
                  <a:pt x="4446" y="39319"/>
                </a:lnTo>
                <a:lnTo>
                  <a:pt x="4959" y="36951"/>
                </a:lnTo>
                <a:lnTo>
                  <a:pt x="5641" y="34576"/>
                </a:lnTo>
                <a:lnTo>
                  <a:pt x="6498" y="32375"/>
                </a:lnTo>
                <a:lnTo>
                  <a:pt x="7355" y="30000"/>
                </a:lnTo>
                <a:lnTo>
                  <a:pt x="8549" y="27798"/>
                </a:lnTo>
                <a:lnTo>
                  <a:pt x="9743" y="25590"/>
                </a:lnTo>
                <a:lnTo>
                  <a:pt x="11282" y="23557"/>
                </a:lnTo>
                <a:lnTo>
                  <a:pt x="12820" y="21523"/>
                </a:lnTo>
                <a:lnTo>
                  <a:pt x="14534" y="19489"/>
                </a:lnTo>
                <a:lnTo>
                  <a:pt x="16585" y="17455"/>
                </a:lnTo>
                <a:lnTo>
                  <a:pt x="19149" y="15254"/>
                </a:lnTo>
                <a:lnTo>
                  <a:pt x="22219" y="12879"/>
                </a:lnTo>
                <a:lnTo>
                  <a:pt x="25809" y="10510"/>
                </a:lnTo>
                <a:lnTo>
                  <a:pt x="29574" y="8476"/>
                </a:lnTo>
                <a:lnTo>
                  <a:pt x="31626" y="7459"/>
                </a:lnTo>
                <a:lnTo>
                  <a:pt x="33677" y="6610"/>
                </a:lnTo>
                <a:lnTo>
                  <a:pt x="35897" y="5934"/>
                </a:lnTo>
                <a:lnTo>
                  <a:pt x="37948" y="5251"/>
                </a:lnTo>
                <a:lnTo>
                  <a:pt x="40168" y="4743"/>
                </a:lnTo>
                <a:lnTo>
                  <a:pt x="42395" y="4409"/>
                </a:lnTo>
                <a:lnTo>
                  <a:pt x="44959" y="4234"/>
                </a:lnTo>
                <a:lnTo>
                  <a:pt x="47692" y="4067"/>
                </a:lnTo>
                <a:close/>
                <a:moveTo>
                  <a:pt x="82219" y="76605"/>
                </a:moveTo>
                <a:lnTo>
                  <a:pt x="83758" y="78813"/>
                </a:lnTo>
                <a:lnTo>
                  <a:pt x="83414" y="78980"/>
                </a:lnTo>
                <a:lnTo>
                  <a:pt x="83245" y="79147"/>
                </a:lnTo>
                <a:lnTo>
                  <a:pt x="81538" y="80847"/>
                </a:lnTo>
                <a:lnTo>
                  <a:pt x="79655" y="82372"/>
                </a:lnTo>
                <a:lnTo>
                  <a:pt x="77773" y="83557"/>
                </a:lnTo>
                <a:lnTo>
                  <a:pt x="76923" y="84232"/>
                </a:lnTo>
                <a:lnTo>
                  <a:pt x="76747" y="84741"/>
                </a:lnTo>
                <a:lnTo>
                  <a:pt x="76578" y="85249"/>
                </a:lnTo>
                <a:lnTo>
                  <a:pt x="76578" y="85423"/>
                </a:lnTo>
                <a:lnTo>
                  <a:pt x="77091" y="85590"/>
                </a:lnTo>
                <a:lnTo>
                  <a:pt x="77604" y="85590"/>
                </a:lnTo>
                <a:lnTo>
                  <a:pt x="78798" y="85423"/>
                </a:lnTo>
                <a:lnTo>
                  <a:pt x="79824" y="84915"/>
                </a:lnTo>
                <a:lnTo>
                  <a:pt x="80850" y="84232"/>
                </a:lnTo>
                <a:lnTo>
                  <a:pt x="83076" y="82881"/>
                </a:lnTo>
                <a:lnTo>
                  <a:pt x="84102" y="82031"/>
                </a:lnTo>
                <a:lnTo>
                  <a:pt x="83245" y="82881"/>
                </a:lnTo>
                <a:lnTo>
                  <a:pt x="82388" y="83557"/>
                </a:lnTo>
                <a:lnTo>
                  <a:pt x="80681" y="84915"/>
                </a:lnTo>
                <a:lnTo>
                  <a:pt x="79824" y="85590"/>
                </a:lnTo>
                <a:lnTo>
                  <a:pt x="79655" y="86099"/>
                </a:lnTo>
                <a:lnTo>
                  <a:pt x="79655" y="86607"/>
                </a:lnTo>
                <a:lnTo>
                  <a:pt x="79824" y="86949"/>
                </a:lnTo>
                <a:lnTo>
                  <a:pt x="80168" y="87283"/>
                </a:lnTo>
                <a:lnTo>
                  <a:pt x="80681" y="87457"/>
                </a:lnTo>
                <a:lnTo>
                  <a:pt x="81194" y="87283"/>
                </a:lnTo>
                <a:lnTo>
                  <a:pt x="82388" y="86949"/>
                </a:lnTo>
                <a:lnTo>
                  <a:pt x="83414" y="86266"/>
                </a:lnTo>
                <a:lnTo>
                  <a:pt x="84439" y="85590"/>
                </a:lnTo>
                <a:lnTo>
                  <a:pt x="85978" y="84406"/>
                </a:lnTo>
                <a:lnTo>
                  <a:pt x="86835" y="83724"/>
                </a:lnTo>
                <a:lnTo>
                  <a:pt x="87348" y="82881"/>
                </a:lnTo>
                <a:lnTo>
                  <a:pt x="87860" y="83215"/>
                </a:lnTo>
                <a:lnTo>
                  <a:pt x="86322" y="84573"/>
                </a:lnTo>
                <a:lnTo>
                  <a:pt x="84783" y="85932"/>
                </a:lnTo>
                <a:lnTo>
                  <a:pt x="83076" y="87457"/>
                </a:lnTo>
                <a:lnTo>
                  <a:pt x="82388" y="88300"/>
                </a:lnTo>
                <a:lnTo>
                  <a:pt x="81875" y="89317"/>
                </a:lnTo>
                <a:lnTo>
                  <a:pt x="81707" y="89825"/>
                </a:lnTo>
                <a:lnTo>
                  <a:pt x="82051" y="90334"/>
                </a:lnTo>
                <a:lnTo>
                  <a:pt x="82564" y="90508"/>
                </a:lnTo>
                <a:lnTo>
                  <a:pt x="83076" y="90508"/>
                </a:lnTo>
                <a:lnTo>
                  <a:pt x="84102" y="90167"/>
                </a:lnTo>
                <a:lnTo>
                  <a:pt x="85128" y="89491"/>
                </a:lnTo>
                <a:lnTo>
                  <a:pt x="87003" y="87966"/>
                </a:lnTo>
                <a:lnTo>
                  <a:pt x="88542" y="86775"/>
                </a:lnTo>
                <a:lnTo>
                  <a:pt x="90080" y="85423"/>
                </a:lnTo>
                <a:lnTo>
                  <a:pt x="90425" y="85758"/>
                </a:lnTo>
                <a:lnTo>
                  <a:pt x="88542" y="88474"/>
                </a:lnTo>
                <a:lnTo>
                  <a:pt x="87692" y="89491"/>
                </a:lnTo>
                <a:lnTo>
                  <a:pt x="86835" y="90334"/>
                </a:lnTo>
                <a:lnTo>
                  <a:pt x="85809" y="91016"/>
                </a:lnTo>
                <a:lnTo>
                  <a:pt x="84952" y="92033"/>
                </a:lnTo>
                <a:lnTo>
                  <a:pt x="84952" y="92368"/>
                </a:lnTo>
                <a:lnTo>
                  <a:pt x="84952" y="92709"/>
                </a:lnTo>
                <a:lnTo>
                  <a:pt x="85128" y="92876"/>
                </a:lnTo>
                <a:lnTo>
                  <a:pt x="85465" y="93050"/>
                </a:lnTo>
                <a:lnTo>
                  <a:pt x="86491" y="93050"/>
                </a:lnTo>
                <a:lnTo>
                  <a:pt x="87516" y="92876"/>
                </a:lnTo>
                <a:lnTo>
                  <a:pt x="88542" y="92368"/>
                </a:lnTo>
                <a:lnTo>
                  <a:pt x="89567" y="91525"/>
                </a:lnTo>
                <a:lnTo>
                  <a:pt x="90593" y="90842"/>
                </a:lnTo>
                <a:lnTo>
                  <a:pt x="91282" y="89825"/>
                </a:lnTo>
                <a:lnTo>
                  <a:pt x="92132" y="88808"/>
                </a:lnTo>
                <a:lnTo>
                  <a:pt x="92644" y="87791"/>
                </a:lnTo>
                <a:lnTo>
                  <a:pt x="94871" y="89658"/>
                </a:lnTo>
                <a:lnTo>
                  <a:pt x="94183" y="90167"/>
                </a:lnTo>
                <a:lnTo>
                  <a:pt x="93501" y="90675"/>
                </a:lnTo>
                <a:lnTo>
                  <a:pt x="92132" y="92033"/>
                </a:lnTo>
                <a:lnTo>
                  <a:pt x="90593" y="93050"/>
                </a:lnTo>
                <a:lnTo>
                  <a:pt x="89055" y="94234"/>
                </a:lnTo>
                <a:lnTo>
                  <a:pt x="88886" y="94402"/>
                </a:lnTo>
                <a:lnTo>
                  <a:pt x="88717" y="94743"/>
                </a:lnTo>
                <a:lnTo>
                  <a:pt x="88886" y="95084"/>
                </a:lnTo>
                <a:lnTo>
                  <a:pt x="89055" y="95419"/>
                </a:lnTo>
                <a:lnTo>
                  <a:pt x="89567" y="95593"/>
                </a:lnTo>
                <a:lnTo>
                  <a:pt x="90256" y="95760"/>
                </a:lnTo>
                <a:lnTo>
                  <a:pt x="90769" y="95760"/>
                </a:lnTo>
                <a:lnTo>
                  <a:pt x="91282" y="95593"/>
                </a:lnTo>
                <a:lnTo>
                  <a:pt x="92307" y="95084"/>
                </a:lnTo>
                <a:lnTo>
                  <a:pt x="93333" y="94576"/>
                </a:lnTo>
                <a:lnTo>
                  <a:pt x="94183" y="93893"/>
                </a:lnTo>
                <a:lnTo>
                  <a:pt x="95208" y="93218"/>
                </a:lnTo>
                <a:lnTo>
                  <a:pt x="96066" y="92201"/>
                </a:lnTo>
                <a:lnTo>
                  <a:pt x="96410" y="91692"/>
                </a:lnTo>
                <a:lnTo>
                  <a:pt x="96578" y="91184"/>
                </a:lnTo>
                <a:lnTo>
                  <a:pt x="97948" y="92542"/>
                </a:lnTo>
                <a:lnTo>
                  <a:pt x="97773" y="92542"/>
                </a:lnTo>
                <a:lnTo>
                  <a:pt x="96747" y="93218"/>
                </a:lnTo>
                <a:lnTo>
                  <a:pt x="96066" y="94067"/>
                </a:lnTo>
                <a:lnTo>
                  <a:pt x="94527" y="95760"/>
                </a:lnTo>
                <a:lnTo>
                  <a:pt x="92989" y="97285"/>
                </a:lnTo>
                <a:lnTo>
                  <a:pt x="92307" y="97961"/>
                </a:lnTo>
                <a:lnTo>
                  <a:pt x="91794" y="98978"/>
                </a:lnTo>
                <a:lnTo>
                  <a:pt x="91619" y="99152"/>
                </a:lnTo>
                <a:lnTo>
                  <a:pt x="91794" y="99319"/>
                </a:lnTo>
                <a:lnTo>
                  <a:pt x="91794" y="99661"/>
                </a:lnTo>
                <a:lnTo>
                  <a:pt x="92132" y="99661"/>
                </a:lnTo>
                <a:lnTo>
                  <a:pt x="93157" y="99319"/>
                </a:lnTo>
                <a:lnTo>
                  <a:pt x="94183" y="98978"/>
                </a:lnTo>
                <a:lnTo>
                  <a:pt x="95897" y="97794"/>
                </a:lnTo>
                <a:lnTo>
                  <a:pt x="96923" y="96944"/>
                </a:lnTo>
                <a:lnTo>
                  <a:pt x="97948" y="96101"/>
                </a:lnTo>
                <a:lnTo>
                  <a:pt x="98798" y="94910"/>
                </a:lnTo>
                <a:lnTo>
                  <a:pt x="99311" y="93893"/>
                </a:lnTo>
                <a:lnTo>
                  <a:pt x="100681" y="95251"/>
                </a:lnTo>
                <a:lnTo>
                  <a:pt x="99655" y="96944"/>
                </a:lnTo>
                <a:lnTo>
                  <a:pt x="98974" y="97794"/>
                </a:lnTo>
                <a:lnTo>
                  <a:pt x="98285" y="98469"/>
                </a:lnTo>
                <a:lnTo>
                  <a:pt x="97435" y="99152"/>
                </a:lnTo>
                <a:lnTo>
                  <a:pt x="96578" y="99661"/>
                </a:lnTo>
                <a:lnTo>
                  <a:pt x="95721" y="100169"/>
                </a:lnTo>
                <a:lnTo>
                  <a:pt x="94871" y="100677"/>
                </a:lnTo>
                <a:lnTo>
                  <a:pt x="94871" y="101012"/>
                </a:lnTo>
                <a:lnTo>
                  <a:pt x="94696" y="101186"/>
                </a:lnTo>
                <a:lnTo>
                  <a:pt x="94871" y="101694"/>
                </a:lnTo>
                <a:lnTo>
                  <a:pt x="95553" y="102029"/>
                </a:lnTo>
                <a:lnTo>
                  <a:pt x="96066" y="102203"/>
                </a:lnTo>
                <a:lnTo>
                  <a:pt x="96747" y="102203"/>
                </a:lnTo>
                <a:lnTo>
                  <a:pt x="97604" y="102029"/>
                </a:lnTo>
                <a:lnTo>
                  <a:pt x="98974" y="101353"/>
                </a:lnTo>
                <a:lnTo>
                  <a:pt x="100000" y="100677"/>
                </a:lnTo>
                <a:lnTo>
                  <a:pt x="100850" y="99995"/>
                </a:lnTo>
                <a:lnTo>
                  <a:pt x="101538" y="99152"/>
                </a:lnTo>
                <a:lnTo>
                  <a:pt x="102388" y="98302"/>
                </a:lnTo>
                <a:lnTo>
                  <a:pt x="102901" y="97285"/>
                </a:lnTo>
                <a:lnTo>
                  <a:pt x="104439" y="98978"/>
                </a:lnTo>
                <a:lnTo>
                  <a:pt x="104271" y="98978"/>
                </a:lnTo>
                <a:lnTo>
                  <a:pt x="103414" y="99319"/>
                </a:lnTo>
                <a:lnTo>
                  <a:pt x="102732" y="99828"/>
                </a:lnTo>
                <a:lnTo>
                  <a:pt x="101538" y="101186"/>
                </a:lnTo>
                <a:lnTo>
                  <a:pt x="100000" y="102711"/>
                </a:lnTo>
                <a:lnTo>
                  <a:pt x="99142" y="103554"/>
                </a:lnTo>
                <a:lnTo>
                  <a:pt x="98285" y="104063"/>
                </a:lnTo>
                <a:lnTo>
                  <a:pt x="98117" y="104404"/>
                </a:lnTo>
                <a:lnTo>
                  <a:pt x="98117" y="104745"/>
                </a:lnTo>
                <a:lnTo>
                  <a:pt x="98461" y="105080"/>
                </a:lnTo>
                <a:lnTo>
                  <a:pt x="98798" y="105080"/>
                </a:lnTo>
                <a:lnTo>
                  <a:pt x="100850" y="104571"/>
                </a:lnTo>
                <a:lnTo>
                  <a:pt x="101707" y="104063"/>
                </a:lnTo>
                <a:lnTo>
                  <a:pt x="102732" y="103554"/>
                </a:lnTo>
                <a:lnTo>
                  <a:pt x="104439" y="102029"/>
                </a:lnTo>
                <a:lnTo>
                  <a:pt x="105128" y="101186"/>
                </a:lnTo>
                <a:lnTo>
                  <a:pt x="105641" y="100336"/>
                </a:lnTo>
                <a:lnTo>
                  <a:pt x="105641" y="100169"/>
                </a:lnTo>
                <a:lnTo>
                  <a:pt x="107692" y="102203"/>
                </a:lnTo>
                <a:lnTo>
                  <a:pt x="106153" y="103554"/>
                </a:lnTo>
                <a:lnTo>
                  <a:pt x="104615" y="104912"/>
                </a:lnTo>
                <a:lnTo>
                  <a:pt x="102901" y="106097"/>
                </a:lnTo>
                <a:lnTo>
                  <a:pt x="102051" y="106779"/>
                </a:lnTo>
                <a:lnTo>
                  <a:pt x="101362" y="107455"/>
                </a:lnTo>
                <a:lnTo>
                  <a:pt x="101194" y="107622"/>
                </a:lnTo>
                <a:lnTo>
                  <a:pt x="101194" y="107963"/>
                </a:lnTo>
                <a:lnTo>
                  <a:pt x="101362" y="108130"/>
                </a:lnTo>
                <a:lnTo>
                  <a:pt x="101538" y="108305"/>
                </a:lnTo>
                <a:lnTo>
                  <a:pt x="102732" y="108472"/>
                </a:lnTo>
                <a:lnTo>
                  <a:pt x="103758" y="108305"/>
                </a:lnTo>
                <a:lnTo>
                  <a:pt x="104952" y="107796"/>
                </a:lnTo>
                <a:lnTo>
                  <a:pt x="105978" y="107114"/>
                </a:lnTo>
                <a:lnTo>
                  <a:pt x="107003" y="106438"/>
                </a:lnTo>
                <a:lnTo>
                  <a:pt x="107860" y="105588"/>
                </a:lnTo>
                <a:lnTo>
                  <a:pt x="109399" y="103895"/>
                </a:lnTo>
                <a:lnTo>
                  <a:pt x="110593" y="105254"/>
                </a:lnTo>
                <a:lnTo>
                  <a:pt x="108717" y="107114"/>
                </a:lnTo>
                <a:lnTo>
                  <a:pt x="107692" y="107796"/>
                </a:lnTo>
                <a:lnTo>
                  <a:pt x="106666" y="108472"/>
                </a:lnTo>
                <a:lnTo>
                  <a:pt x="105641" y="109147"/>
                </a:lnTo>
                <a:lnTo>
                  <a:pt x="104615" y="109997"/>
                </a:lnTo>
                <a:lnTo>
                  <a:pt x="104271" y="110332"/>
                </a:lnTo>
                <a:lnTo>
                  <a:pt x="104439" y="110840"/>
                </a:lnTo>
                <a:lnTo>
                  <a:pt x="104615" y="111348"/>
                </a:lnTo>
                <a:lnTo>
                  <a:pt x="104952" y="111523"/>
                </a:lnTo>
                <a:lnTo>
                  <a:pt x="105641" y="111690"/>
                </a:lnTo>
                <a:lnTo>
                  <a:pt x="106491" y="111523"/>
                </a:lnTo>
                <a:lnTo>
                  <a:pt x="107860" y="111181"/>
                </a:lnTo>
                <a:lnTo>
                  <a:pt x="109055" y="110506"/>
                </a:lnTo>
                <a:lnTo>
                  <a:pt x="110256" y="109823"/>
                </a:lnTo>
                <a:lnTo>
                  <a:pt x="111619" y="108639"/>
                </a:lnTo>
                <a:lnTo>
                  <a:pt x="112820" y="107455"/>
                </a:lnTo>
                <a:lnTo>
                  <a:pt x="114871" y="109315"/>
                </a:lnTo>
                <a:lnTo>
                  <a:pt x="113670" y="110506"/>
                </a:lnTo>
                <a:lnTo>
                  <a:pt x="112476" y="111523"/>
                </a:lnTo>
                <a:lnTo>
                  <a:pt x="110593" y="112540"/>
                </a:lnTo>
                <a:lnTo>
                  <a:pt x="108886" y="113557"/>
                </a:lnTo>
                <a:lnTo>
                  <a:pt x="108542" y="113724"/>
                </a:lnTo>
                <a:lnTo>
                  <a:pt x="108542" y="114065"/>
                </a:lnTo>
                <a:lnTo>
                  <a:pt x="108717" y="114232"/>
                </a:lnTo>
                <a:lnTo>
                  <a:pt x="109055" y="114399"/>
                </a:lnTo>
                <a:lnTo>
                  <a:pt x="110425" y="114399"/>
                </a:lnTo>
                <a:lnTo>
                  <a:pt x="111619" y="114573"/>
                </a:lnTo>
                <a:lnTo>
                  <a:pt x="112989" y="114232"/>
                </a:lnTo>
                <a:lnTo>
                  <a:pt x="114183" y="113891"/>
                </a:lnTo>
                <a:lnTo>
                  <a:pt x="115208" y="113215"/>
                </a:lnTo>
                <a:lnTo>
                  <a:pt x="116066" y="112540"/>
                </a:lnTo>
                <a:lnTo>
                  <a:pt x="115897" y="113215"/>
                </a:lnTo>
                <a:lnTo>
                  <a:pt x="115208" y="114065"/>
                </a:lnTo>
                <a:lnTo>
                  <a:pt x="114358" y="114741"/>
                </a:lnTo>
                <a:lnTo>
                  <a:pt x="113333" y="115249"/>
                </a:lnTo>
                <a:lnTo>
                  <a:pt x="112307" y="115758"/>
                </a:lnTo>
                <a:lnTo>
                  <a:pt x="110769" y="116099"/>
                </a:lnTo>
                <a:lnTo>
                  <a:pt x="108542" y="116775"/>
                </a:lnTo>
                <a:lnTo>
                  <a:pt x="108373" y="116266"/>
                </a:lnTo>
                <a:lnTo>
                  <a:pt x="107860" y="115925"/>
                </a:lnTo>
                <a:lnTo>
                  <a:pt x="106835" y="115249"/>
                </a:lnTo>
                <a:lnTo>
                  <a:pt x="105809" y="114232"/>
                </a:lnTo>
                <a:lnTo>
                  <a:pt x="103758" y="112365"/>
                </a:lnTo>
                <a:lnTo>
                  <a:pt x="98461" y="108130"/>
                </a:lnTo>
                <a:lnTo>
                  <a:pt x="95721" y="105588"/>
                </a:lnTo>
                <a:lnTo>
                  <a:pt x="93157" y="102879"/>
                </a:lnTo>
                <a:lnTo>
                  <a:pt x="88205" y="97627"/>
                </a:lnTo>
                <a:lnTo>
                  <a:pt x="86491" y="95927"/>
                </a:lnTo>
                <a:lnTo>
                  <a:pt x="84615" y="94402"/>
                </a:lnTo>
                <a:lnTo>
                  <a:pt x="80681" y="91525"/>
                </a:lnTo>
                <a:lnTo>
                  <a:pt x="78798" y="90000"/>
                </a:lnTo>
                <a:lnTo>
                  <a:pt x="76923" y="88300"/>
                </a:lnTo>
                <a:lnTo>
                  <a:pt x="75216" y="86607"/>
                </a:lnTo>
                <a:lnTo>
                  <a:pt x="73846" y="84741"/>
                </a:lnTo>
                <a:lnTo>
                  <a:pt x="76066" y="82881"/>
                </a:lnTo>
                <a:lnTo>
                  <a:pt x="78285" y="80847"/>
                </a:lnTo>
                <a:lnTo>
                  <a:pt x="80337" y="78813"/>
                </a:lnTo>
                <a:lnTo>
                  <a:pt x="82219" y="76605"/>
                </a:lnTo>
                <a:close/>
                <a:moveTo>
                  <a:pt x="44959" y="0"/>
                </a:moveTo>
                <a:lnTo>
                  <a:pt x="40681" y="508"/>
                </a:lnTo>
                <a:lnTo>
                  <a:pt x="36410" y="1184"/>
                </a:lnTo>
                <a:lnTo>
                  <a:pt x="34358" y="1692"/>
                </a:lnTo>
                <a:lnTo>
                  <a:pt x="32307" y="2375"/>
                </a:lnTo>
                <a:lnTo>
                  <a:pt x="29912" y="3218"/>
                </a:lnTo>
                <a:lnTo>
                  <a:pt x="27523" y="4409"/>
                </a:lnTo>
                <a:lnTo>
                  <a:pt x="25296" y="5760"/>
                </a:lnTo>
                <a:lnTo>
                  <a:pt x="23076" y="7118"/>
                </a:lnTo>
                <a:lnTo>
                  <a:pt x="20857" y="8644"/>
                </a:lnTo>
                <a:lnTo>
                  <a:pt x="18805" y="10336"/>
                </a:lnTo>
                <a:lnTo>
                  <a:pt x="14871" y="13728"/>
                </a:lnTo>
                <a:lnTo>
                  <a:pt x="12996" y="15595"/>
                </a:lnTo>
                <a:lnTo>
                  <a:pt x="11282" y="17455"/>
                </a:lnTo>
                <a:lnTo>
                  <a:pt x="9574" y="19489"/>
                </a:lnTo>
                <a:lnTo>
                  <a:pt x="8205" y="21355"/>
                </a:lnTo>
                <a:lnTo>
                  <a:pt x="6666" y="23557"/>
                </a:lnTo>
                <a:lnTo>
                  <a:pt x="5472" y="25765"/>
                </a:lnTo>
                <a:lnTo>
                  <a:pt x="4278" y="27966"/>
                </a:lnTo>
                <a:lnTo>
                  <a:pt x="3252" y="30167"/>
                </a:lnTo>
                <a:lnTo>
                  <a:pt x="2395" y="32542"/>
                </a:lnTo>
                <a:lnTo>
                  <a:pt x="1714" y="34917"/>
                </a:lnTo>
                <a:lnTo>
                  <a:pt x="1025" y="37285"/>
                </a:lnTo>
                <a:lnTo>
                  <a:pt x="512" y="39828"/>
                </a:lnTo>
                <a:lnTo>
                  <a:pt x="175" y="42370"/>
                </a:lnTo>
                <a:lnTo>
                  <a:pt x="0" y="44912"/>
                </a:lnTo>
                <a:lnTo>
                  <a:pt x="0" y="47455"/>
                </a:lnTo>
                <a:lnTo>
                  <a:pt x="0" y="50171"/>
                </a:lnTo>
                <a:lnTo>
                  <a:pt x="175" y="52881"/>
                </a:lnTo>
                <a:lnTo>
                  <a:pt x="688" y="55423"/>
                </a:lnTo>
                <a:lnTo>
                  <a:pt x="1201" y="58133"/>
                </a:lnTo>
                <a:lnTo>
                  <a:pt x="1882" y="60675"/>
                </a:lnTo>
                <a:lnTo>
                  <a:pt x="2739" y="63218"/>
                </a:lnTo>
                <a:lnTo>
                  <a:pt x="3933" y="65760"/>
                </a:lnTo>
                <a:lnTo>
                  <a:pt x="5128" y="68135"/>
                </a:lnTo>
                <a:lnTo>
                  <a:pt x="6498" y="70503"/>
                </a:lnTo>
                <a:lnTo>
                  <a:pt x="8205" y="72879"/>
                </a:lnTo>
                <a:lnTo>
                  <a:pt x="10087" y="75254"/>
                </a:lnTo>
                <a:lnTo>
                  <a:pt x="11970" y="77288"/>
                </a:lnTo>
                <a:lnTo>
                  <a:pt x="14021" y="79147"/>
                </a:lnTo>
                <a:lnTo>
                  <a:pt x="16241" y="81014"/>
                </a:lnTo>
                <a:lnTo>
                  <a:pt x="18461" y="82707"/>
                </a:lnTo>
                <a:lnTo>
                  <a:pt x="20857" y="84232"/>
                </a:lnTo>
                <a:lnTo>
                  <a:pt x="23421" y="85758"/>
                </a:lnTo>
                <a:lnTo>
                  <a:pt x="26322" y="87283"/>
                </a:lnTo>
                <a:lnTo>
                  <a:pt x="29230" y="88641"/>
                </a:lnTo>
                <a:lnTo>
                  <a:pt x="32307" y="89825"/>
                </a:lnTo>
                <a:lnTo>
                  <a:pt x="35384" y="90842"/>
                </a:lnTo>
                <a:lnTo>
                  <a:pt x="38630" y="91692"/>
                </a:lnTo>
                <a:lnTo>
                  <a:pt x="41707" y="92368"/>
                </a:lnTo>
                <a:lnTo>
                  <a:pt x="44959" y="92876"/>
                </a:lnTo>
                <a:lnTo>
                  <a:pt x="48205" y="93218"/>
                </a:lnTo>
                <a:lnTo>
                  <a:pt x="51450" y="93218"/>
                </a:lnTo>
                <a:lnTo>
                  <a:pt x="54703" y="92876"/>
                </a:lnTo>
                <a:lnTo>
                  <a:pt x="57780" y="92368"/>
                </a:lnTo>
                <a:lnTo>
                  <a:pt x="60681" y="91525"/>
                </a:lnTo>
                <a:lnTo>
                  <a:pt x="63758" y="90508"/>
                </a:lnTo>
                <a:lnTo>
                  <a:pt x="66498" y="89150"/>
                </a:lnTo>
                <a:lnTo>
                  <a:pt x="69399" y="87624"/>
                </a:lnTo>
                <a:lnTo>
                  <a:pt x="72139" y="85932"/>
                </a:lnTo>
                <a:lnTo>
                  <a:pt x="72307" y="86775"/>
                </a:lnTo>
                <a:lnTo>
                  <a:pt x="72476" y="87624"/>
                </a:lnTo>
                <a:lnTo>
                  <a:pt x="72989" y="88300"/>
                </a:lnTo>
                <a:lnTo>
                  <a:pt x="73501" y="88983"/>
                </a:lnTo>
                <a:lnTo>
                  <a:pt x="74871" y="90334"/>
                </a:lnTo>
                <a:lnTo>
                  <a:pt x="76066" y="91525"/>
                </a:lnTo>
                <a:lnTo>
                  <a:pt x="78117" y="93218"/>
                </a:lnTo>
                <a:lnTo>
                  <a:pt x="80168" y="94743"/>
                </a:lnTo>
                <a:lnTo>
                  <a:pt x="82219" y="96436"/>
                </a:lnTo>
                <a:lnTo>
                  <a:pt x="84102" y="98135"/>
                </a:lnTo>
                <a:lnTo>
                  <a:pt x="87003" y="101012"/>
                </a:lnTo>
                <a:lnTo>
                  <a:pt x="89743" y="103895"/>
                </a:lnTo>
                <a:lnTo>
                  <a:pt x="92476" y="106779"/>
                </a:lnTo>
                <a:lnTo>
                  <a:pt x="95208" y="109656"/>
                </a:lnTo>
                <a:lnTo>
                  <a:pt x="96747" y="111014"/>
                </a:lnTo>
                <a:lnTo>
                  <a:pt x="98285" y="112365"/>
                </a:lnTo>
                <a:lnTo>
                  <a:pt x="101362" y="114741"/>
                </a:lnTo>
                <a:lnTo>
                  <a:pt x="103758" y="116942"/>
                </a:lnTo>
                <a:lnTo>
                  <a:pt x="104783" y="117959"/>
                </a:lnTo>
                <a:lnTo>
                  <a:pt x="106153" y="118976"/>
                </a:lnTo>
                <a:lnTo>
                  <a:pt x="106666" y="119150"/>
                </a:lnTo>
                <a:lnTo>
                  <a:pt x="107003" y="119484"/>
                </a:lnTo>
                <a:lnTo>
                  <a:pt x="107516" y="119658"/>
                </a:lnTo>
                <a:lnTo>
                  <a:pt x="108542" y="119993"/>
                </a:lnTo>
                <a:lnTo>
                  <a:pt x="109912" y="119825"/>
                </a:lnTo>
                <a:lnTo>
                  <a:pt x="111282" y="119658"/>
                </a:lnTo>
                <a:lnTo>
                  <a:pt x="112644" y="119150"/>
                </a:lnTo>
                <a:lnTo>
                  <a:pt x="114014" y="118641"/>
                </a:lnTo>
                <a:lnTo>
                  <a:pt x="115897" y="117791"/>
                </a:lnTo>
                <a:lnTo>
                  <a:pt x="116923" y="117116"/>
                </a:lnTo>
                <a:lnTo>
                  <a:pt x="117948" y="116099"/>
                </a:lnTo>
                <a:lnTo>
                  <a:pt x="118798" y="114908"/>
                </a:lnTo>
                <a:lnTo>
                  <a:pt x="119487" y="113724"/>
                </a:lnTo>
                <a:lnTo>
                  <a:pt x="119824" y="112365"/>
                </a:lnTo>
                <a:lnTo>
                  <a:pt x="120000" y="111014"/>
                </a:lnTo>
                <a:lnTo>
                  <a:pt x="119824" y="110332"/>
                </a:lnTo>
                <a:lnTo>
                  <a:pt x="119655" y="109823"/>
                </a:lnTo>
                <a:lnTo>
                  <a:pt x="119487" y="109147"/>
                </a:lnTo>
                <a:lnTo>
                  <a:pt x="118974" y="108639"/>
                </a:lnTo>
                <a:lnTo>
                  <a:pt x="118630" y="108305"/>
                </a:lnTo>
                <a:lnTo>
                  <a:pt x="108886" y="98469"/>
                </a:lnTo>
                <a:lnTo>
                  <a:pt x="104102" y="93559"/>
                </a:lnTo>
                <a:lnTo>
                  <a:pt x="98974" y="88808"/>
                </a:lnTo>
                <a:lnTo>
                  <a:pt x="96747" y="86775"/>
                </a:lnTo>
                <a:lnTo>
                  <a:pt x="94358" y="84741"/>
                </a:lnTo>
                <a:lnTo>
                  <a:pt x="91963" y="82881"/>
                </a:lnTo>
                <a:lnTo>
                  <a:pt x="89743" y="80673"/>
                </a:lnTo>
                <a:lnTo>
                  <a:pt x="88373" y="79147"/>
                </a:lnTo>
                <a:lnTo>
                  <a:pt x="87003" y="77455"/>
                </a:lnTo>
                <a:lnTo>
                  <a:pt x="85465" y="75929"/>
                </a:lnTo>
                <a:lnTo>
                  <a:pt x="84615" y="75254"/>
                </a:lnTo>
                <a:lnTo>
                  <a:pt x="83758" y="74571"/>
                </a:lnTo>
                <a:lnTo>
                  <a:pt x="85641" y="71862"/>
                </a:lnTo>
                <a:lnTo>
                  <a:pt x="87348" y="69152"/>
                </a:lnTo>
                <a:lnTo>
                  <a:pt x="88717" y="66101"/>
                </a:lnTo>
                <a:lnTo>
                  <a:pt x="90080" y="63218"/>
                </a:lnTo>
                <a:lnTo>
                  <a:pt x="91106" y="60000"/>
                </a:lnTo>
                <a:lnTo>
                  <a:pt x="91963" y="56949"/>
                </a:lnTo>
                <a:lnTo>
                  <a:pt x="92644" y="53724"/>
                </a:lnTo>
                <a:lnTo>
                  <a:pt x="93157" y="50506"/>
                </a:lnTo>
                <a:lnTo>
                  <a:pt x="93501" y="47120"/>
                </a:lnTo>
                <a:lnTo>
                  <a:pt x="93501" y="43895"/>
                </a:lnTo>
                <a:lnTo>
                  <a:pt x="93333" y="40677"/>
                </a:lnTo>
                <a:lnTo>
                  <a:pt x="92989" y="37459"/>
                </a:lnTo>
                <a:lnTo>
                  <a:pt x="92476" y="34067"/>
                </a:lnTo>
                <a:lnTo>
                  <a:pt x="91619" y="31016"/>
                </a:lnTo>
                <a:lnTo>
                  <a:pt x="90593" y="27798"/>
                </a:lnTo>
                <a:lnTo>
                  <a:pt x="89230" y="24748"/>
                </a:lnTo>
                <a:lnTo>
                  <a:pt x="88373" y="22881"/>
                </a:lnTo>
                <a:lnTo>
                  <a:pt x="87348" y="21188"/>
                </a:lnTo>
                <a:lnTo>
                  <a:pt x="86322" y="19489"/>
                </a:lnTo>
                <a:lnTo>
                  <a:pt x="85128" y="17963"/>
                </a:lnTo>
                <a:lnTo>
                  <a:pt x="82564" y="14912"/>
                </a:lnTo>
                <a:lnTo>
                  <a:pt x="79655" y="12036"/>
                </a:lnTo>
                <a:lnTo>
                  <a:pt x="76578" y="9493"/>
                </a:lnTo>
                <a:lnTo>
                  <a:pt x="73164" y="7285"/>
                </a:lnTo>
                <a:lnTo>
                  <a:pt x="69574" y="5251"/>
                </a:lnTo>
                <a:lnTo>
                  <a:pt x="65809" y="3559"/>
                </a:lnTo>
                <a:lnTo>
                  <a:pt x="61707" y="2201"/>
                </a:lnTo>
                <a:lnTo>
                  <a:pt x="57780" y="1184"/>
                </a:lnTo>
                <a:lnTo>
                  <a:pt x="53501" y="508"/>
                </a:lnTo>
                <a:lnTo>
                  <a:pt x="4923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3207925" y="630003"/>
            <a:ext cx="392680" cy="369457"/>
          </a:xfrm>
          <a:custGeom>
            <a:pathLst>
              <a:path extrusionOk="0" h="120000" w="120000">
                <a:moveTo>
                  <a:pt x="99918" y="20979"/>
                </a:moveTo>
                <a:lnTo>
                  <a:pt x="100831" y="21884"/>
                </a:lnTo>
                <a:lnTo>
                  <a:pt x="99462" y="22188"/>
                </a:lnTo>
                <a:lnTo>
                  <a:pt x="98250" y="22337"/>
                </a:lnTo>
                <a:lnTo>
                  <a:pt x="95662" y="22492"/>
                </a:lnTo>
                <a:lnTo>
                  <a:pt x="96118" y="22337"/>
                </a:lnTo>
                <a:lnTo>
                  <a:pt x="98093" y="21735"/>
                </a:lnTo>
                <a:lnTo>
                  <a:pt x="99918" y="20979"/>
                </a:lnTo>
                <a:close/>
                <a:moveTo>
                  <a:pt x="66918" y="16301"/>
                </a:moveTo>
                <a:lnTo>
                  <a:pt x="67525" y="16450"/>
                </a:lnTo>
                <a:lnTo>
                  <a:pt x="67981" y="16605"/>
                </a:lnTo>
                <a:lnTo>
                  <a:pt x="68137" y="16754"/>
                </a:lnTo>
                <a:lnTo>
                  <a:pt x="68287" y="17058"/>
                </a:lnTo>
                <a:lnTo>
                  <a:pt x="68437" y="17356"/>
                </a:lnTo>
                <a:lnTo>
                  <a:pt x="68287" y="17660"/>
                </a:lnTo>
                <a:lnTo>
                  <a:pt x="67981" y="18417"/>
                </a:lnTo>
                <a:lnTo>
                  <a:pt x="67525" y="19167"/>
                </a:lnTo>
                <a:lnTo>
                  <a:pt x="66918" y="19775"/>
                </a:lnTo>
                <a:lnTo>
                  <a:pt x="65856" y="20830"/>
                </a:lnTo>
                <a:lnTo>
                  <a:pt x="63575" y="22641"/>
                </a:lnTo>
                <a:lnTo>
                  <a:pt x="60987" y="24148"/>
                </a:lnTo>
                <a:lnTo>
                  <a:pt x="58250" y="25507"/>
                </a:lnTo>
                <a:lnTo>
                  <a:pt x="55512" y="26413"/>
                </a:lnTo>
                <a:lnTo>
                  <a:pt x="54906" y="26568"/>
                </a:lnTo>
                <a:lnTo>
                  <a:pt x="54600" y="26413"/>
                </a:lnTo>
                <a:lnTo>
                  <a:pt x="54300" y="26115"/>
                </a:lnTo>
                <a:lnTo>
                  <a:pt x="54300" y="25811"/>
                </a:lnTo>
                <a:lnTo>
                  <a:pt x="54300" y="24905"/>
                </a:lnTo>
                <a:lnTo>
                  <a:pt x="54450" y="24000"/>
                </a:lnTo>
                <a:lnTo>
                  <a:pt x="54450" y="22188"/>
                </a:lnTo>
                <a:lnTo>
                  <a:pt x="54300" y="20377"/>
                </a:lnTo>
                <a:lnTo>
                  <a:pt x="54143" y="20073"/>
                </a:lnTo>
                <a:lnTo>
                  <a:pt x="53843" y="19924"/>
                </a:lnTo>
                <a:lnTo>
                  <a:pt x="53231" y="19620"/>
                </a:lnTo>
                <a:lnTo>
                  <a:pt x="52475" y="19471"/>
                </a:lnTo>
                <a:lnTo>
                  <a:pt x="51562" y="19167"/>
                </a:lnTo>
                <a:lnTo>
                  <a:pt x="50800" y="18714"/>
                </a:lnTo>
                <a:lnTo>
                  <a:pt x="50493" y="18262"/>
                </a:lnTo>
                <a:lnTo>
                  <a:pt x="50193" y="17964"/>
                </a:lnTo>
                <a:lnTo>
                  <a:pt x="53687" y="17207"/>
                </a:lnTo>
                <a:lnTo>
                  <a:pt x="55362" y="16903"/>
                </a:lnTo>
                <a:lnTo>
                  <a:pt x="57187" y="16605"/>
                </a:lnTo>
                <a:lnTo>
                  <a:pt x="58556" y="16450"/>
                </a:lnTo>
                <a:lnTo>
                  <a:pt x="62512" y="16450"/>
                </a:lnTo>
                <a:lnTo>
                  <a:pt x="64793" y="16301"/>
                </a:lnTo>
                <a:close/>
                <a:moveTo>
                  <a:pt x="65250" y="14639"/>
                </a:moveTo>
                <a:lnTo>
                  <a:pt x="63575" y="14794"/>
                </a:lnTo>
                <a:lnTo>
                  <a:pt x="57643" y="14794"/>
                </a:lnTo>
                <a:lnTo>
                  <a:pt x="55056" y="15092"/>
                </a:lnTo>
                <a:lnTo>
                  <a:pt x="52625" y="15396"/>
                </a:lnTo>
                <a:lnTo>
                  <a:pt x="50037" y="15997"/>
                </a:lnTo>
                <a:lnTo>
                  <a:pt x="49887" y="15997"/>
                </a:lnTo>
                <a:lnTo>
                  <a:pt x="49281" y="16153"/>
                </a:lnTo>
                <a:lnTo>
                  <a:pt x="48825" y="16450"/>
                </a:lnTo>
                <a:lnTo>
                  <a:pt x="48518" y="16754"/>
                </a:lnTo>
                <a:lnTo>
                  <a:pt x="48368" y="17207"/>
                </a:lnTo>
                <a:lnTo>
                  <a:pt x="48212" y="17660"/>
                </a:lnTo>
                <a:lnTo>
                  <a:pt x="48368" y="18262"/>
                </a:lnTo>
                <a:lnTo>
                  <a:pt x="48518" y="18714"/>
                </a:lnTo>
                <a:lnTo>
                  <a:pt x="48825" y="19322"/>
                </a:lnTo>
                <a:lnTo>
                  <a:pt x="49125" y="19775"/>
                </a:lnTo>
                <a:lnTo>
                  <a:pt x="50037" y="20681"/>
                </a:lnTo>
                <a:lnTo>
                  <a:pt x="51106" y="21283"/>
                </a:lnTo>
                <a:lnTo>
                  <a:pt x="52168" y="21586"/>
                </a:lnTo>
                <a:lnTo>
                  <a:pt x="52168" y="23851"/>
                </a:lnTo>
                <a:lnTo>
                  <a:pt x="52018" y="24905"/>
                </a:lnTo>
                <a:lnTo>
                  <a:pt x="52168" y="26115"/>
                </a:lnTo>
                <a:lnTo>
                  <a:pt x="52318" y="27020"/>
                </a:lnTo>
                <a:lnTo>
                  <a:pt x="52475" y="27473"/>
                </a:lnTo>
                <a:lnTo>
                  <a:pt x="52775" y="27926"/>
                </a:lnTo>
                <a:lnTo>
                  <a:pt x="53081" y="28224"/>
                </a:lnTo>
                <a:lnTo>
                  <a:pt x="53537" y="28379"/>
                </a:lnTo>
                <a:lnTo>
                  <a:pt x="53993" y="28528"/>
                </a:lnTo>
                <a:lnTo>
                  <a:pt x="54600" y="28677"/>
                </a:lnTo>
                <a:lnTo>
                  <a:pt x="55512" y="28677"/>
                </a:lnTo>
                <a:lnTo>
                  <a:pt x="56275" y="28528"/>
                </a:lnTo>
                <a:lnTo>
                  <a:pt x="57950" y="27926"/>
                </a:lnTo>
                <a:lnTo>
                  <a:pt x="59468" y="27169"/>
                </a:lnTo>
                <a:lnTo>
                  <a:pt x="60987" y="26264"/>
                </a:lnTo>
                <a:lnTo>
                  <a:pt x="62968" y="25209"/>
                </a:lnTo>
                <a:lnTo>
                  <a:pt x="64793" y="24000"/>
                </a:lnTo>
                <a:lnTo>
                  <a:pt x="66618" y="22641"/>
                </a:lnTo>
                <a:lnTo>
                  <a:pt x="68437" y="21283"/>
                </a:lnTo>
                <a:lnTo>
                  <a:pt x="69200" y="20228"/>
                </a:lnTo>
                <a:lnTo>
                  <a:pt x="69806" y="19167"/>
                </a:lnTo>
                <a:lnTo>
                  <a:pt x="70262" y="18113"/>
                </a:lnTo>
                <a:lnTo>
                  <a:pt x="70262" y="17207"/>
                </a:lnTo>
                <a:lnTo>
                  <a:pt x="69962" y="16301"/>
                </a:lnTo>
                <a:lnTo>
                  <a:pt x="69656" y="15997"/>
                </a:lnTo>
                <a:lnTo>
                  <a:pt x="69350" y="15545"/>
                </a:lnTo>
                <a:lnTo>
                  <a:pt x="68287" y="15092"/>
                </a:lnTo>
                <a:lnTo>
                  <a:pt x="66918" y="14794"/>
                </a:lnTo>
                <a:lnTo>
                  <a:pt x="65250" y="14639"/>
                </a:lnTo>
                <a:close/>
                <a:moveTo>
                  <a:pt x="71787" y="31245"/>
                </a:moveTo>
                <a:lnTo>
                  <a:pt x="71937" y="31394"/>
                </a:lnTo>
                <a:lnTo>
                  <a:pt x="72543" y="31846"/>
                </a:lnTo>
                <a:lnTo>
                  <a:pt x="72850" y="32454"/>
                </a:lnTo>
                <a:lnTo>
                  <a:pt x="72850" y="33056"/>
                </a:lnTo>
                <a:lnTo>
                  <a:pt x="72543" y="33658"/>
                </a:lnTo>
                <a:lnTo>
                  <a:pt x="72243" y="34111"/>
                </a:lnTo>
                <a:lnTo>
                  <a:pt x="71787" y="34415"/>
                </a:lnTo>
                <a:lnTo>
                  <a:pt x="71331" y="34563"/>
                </a:lnTo>
                <a:lnTo>
                  <a:pt x="70875" y="34563"/>
                </a:lnTo>
                <a:lnTo>
                  <a:pt x="71331" y="32752"/>
                </a:lnTo>
                <a:lnTo>
                  <a:pt x="71481" y="32002"/>
                </a:lnTo>
                <a:lnTo>
                  <a:pt x="71787" y="31245"/>
                </a:lnTo>
                <a:close/>
                <a:moveTo>
                  <a:pt x="71787" y="28981"/>
                </a:moveTo>
                <a:lnTo>
                  <a:pt x="71025" y="29285"/>
                </a:lnTo>
                <a:lnTo>
                  <a:pt x="70262" y="29886"/>
                </a:lnTo>
                <a:lnTo>
                  <a:pt x="69656" y="30643"/>
                </a:lnTo>
                <a:lnTo>
                  <a:pt x="69350" y="31549"/>
                </a:lnTo>
                <a:lnTo>
                  <a:pt x="69050" y="32603"/>
                </a:lnTo>
                <a:lnTo>
                  <a:pt x="68893" y="33658"/>
                </a:lnTo>
                <a:lnTo>
                  <a:pt x="68593" y="34111"/>
                </a:lnTo>
                <a:lnTo>
                  <a:pt x="68287" y="34563"/>
                </a:lnTo>
                <a:lnTo>
                  <a:pt x="68137" y="35016"/>
                </a:lnTo>
                <a:lnTo>
                  <a:pt x="67981" y="35618"/>
                </a:lnTo>
                <a:lnTo>
                  <a:pt x="68137" y="36071"/>
                </a:lnTo>
                <a:lnTo>
                  <a:pt x="68593" y="36375"/>
                </a:lnTo>
                <a:lnTo>
                  <a:pt x="69506" y="36828"/>
                </a:lnTo>
                <a:lnTo>
                  <a:pt x="70262" y="36976"/>
                </a:lnTo>
                <a:lnTo>
                  <a:pt x="71175" y="36976"/>
                </a:lnTo>
                <a:lnTo>
                  <a:pt x="71937" y="36828"/>
                </a:lnTo>
                <a:lnTo>
                  <a:pt x="72700" y="36679"/>
                </a:lnTo>
                <a:lnTo>
                  <a:pt x="73456" y="36226"/>
                </a:lnTo>
                <a:lnTo>
                  <a:pt x="74218" y="35618"/>
                </a:lnTo>
                <a:lnTo>
                  <a:pt x="74675" y="34867"/>
                </a:lnTo>
                <a:lnTo>
                  <a:pt x="75131" y="34111"/>
                </a:lnTo>
                <a:lnTo>
                  <a:pt x="75437" y="33360"/>
                </a:lnTo>
                <a:lnTo>
                  <a:pt x="75437" y="32603"/>
                </a:lnTo>
                <a:lnTo>
                  <a:pt x="75281" y="31698"/>
                </a:lnTo>
                <a:lnTo>
                  <a:pt x="74981" y="31096"/>
                </a:lnTo>
                <a:lnTo>
                  <a:pt x="74525" y="30339"/>
                </a:lnTo>
                <a:lnTo>
                  <a:pt x="74068" y="29737"/>
                </a:lnTo>
                <a:lnTo>
                  <a:pt x="73306" y="29285"/>
                </a:lnTo>
                <a:lnTo>
                  <a:pt x="72850" y="29130"/>
                </a:lnTo>
                <a:lnTo>
                  <a:pt x="72543" y="29130"/>
                </a:lnTo>
                <a:lnTo>
                  <a:pt x="72243" y="28981"/>
                </a:lnTo>
                <a:close/>
                <a:moveTo>
                  <a:pt x="90493" y="24756"/>
                </a:moveTo>
                <a:lnTo>
                  <a:pt x="94143" y="25209"/>
                </a:lnTo>
                <a:lnTo>
                  <a:pt x="97337" y="25209"/>
                </a:lnTo>
                <a:lnTo>
                  <a:pt x="94900" y="26264"/>
                </a:lnTo>
                <a:lnTo>
                  <a:pt x="89125" y="28528"/>
                </a:lnTo>
                <a:lnTo>
                  <a:pt x="86231" y="29886"/>
                </a:lnTo>
                <a:lnTo>
                  <a:pt x="84862" y="30643"/>
                </a:lnTo>
                <a:lnTo>
                  <a:pt x="83650" y="31394"/>
                </a:lnTo>
                <a:lnTo>
                  <a:pt x="83493" y="31549"/>
                </a:lnTo>
                <a:lnTo>
                  <a:pt x="83493" y="31846"/>
                </a:lnTo>
                <a:lnTo>
                  <a:pt x="83650" y="32002"/>
                </a:lnTo>
                <a:lnTo>
                  <a:pt x="85168" y="32002"/>
                </a:lnTo>
                <a:lnTo>
                  <a:pt x="86687" y="31698"/>
                </a:lnTo>
                <a:lnTo>
                  <a:pt x="88056" y="31394"/>
                </a:lnTo>
                <a:lnTo>
                  <a:pt x="89425" y="30941"/>
                </a:lnTo>
                <a:lnTo>
                  <a:pt x="92162" y="29886"/>
                </a:lnTo>
                <a:lnTo>
                  <a:pt x="94900" y="28832"/>
                </a:lnTo>
                <a:lnTo>
                  <a:pt x="100681" y="26568"/>
                </a:lnTo>
                <a:lnTo>
                  <a:pt x="102356" y="25960"/>
                </a:lnTo>
                <a:lnTo>
                  <a:pt x="104025" y="25358"/>
                </a:lnTo>
                <a:lnTo>
                  <a:pt x="106462" y="28677"/>
                </a:lnTo>
                <a:lnTo>
                  <a:pt x="104937" y="29130"/>
                </a:lnTo>
                <a:lnTo>
                  <a:pt x="101593" y="30035"/>
                </a:lnTo>
                <a:lnTo>
                  <a:pt x="98250" y="30792"/>
                </a:lnTo>
                <a:lnTo>
                  <a:pt x="95512" y="31394"/>
                </a:lnTo>
                <a:lnTo>
                  <a:pt x="93837" y="31698"/>
                </a:lnTo>
                <a:lnTo>
                  <a:pt x="92318" y="32299"/>
                </a:lnTo>
                <a:lnTo>
                  <a:pt x="90950" y="32907"/>
                </a:lnTo>
                <a:lnTo>
                  <a:pt x="89581" y="33658"/>
                </a:lnTo>
                <a:lnTo>
                  <a:pt x="88512" y="34563"/>
                </a:lnTo>
                <a:lnTo>
                  <a:pt x="88212" y="35165"/>
                </a:lnTo>
                <a:lnTo>
                  <a:pt x="87756" y="35773"/>
                </a:lnTo>
                <a:lnTo>
                  <a:pt x="87906" y="36071"/>
                </a:lnTo>
                <a:lnTo>
                  <a:pt x="87906" y="36226"/>
                </a:lnTo>
                <a:lnTo>
                  <a:pt x="88212" y="36226"/>
                </a:lnTo>
                <a:lnTo>
                  <a:pt x="90950" y="35320"/>
                </a:lnTo>
                <a:lnTo>
                  <a:pt x="93837" y="34563"/>
                </a:lnTo>
                <a:lnTo>
                  <a:pt x="96725" y="33658"/>
                </a:lnTo>
                <a:lnTo>
                  <a:pt x="99618" y="33056"/>
                </a:lnTo>
                <a:lnTo>
                  <a:pt x="103725" y="32454"/>
                </a:lnTo>
                <a:lnTo>
                  <a:pt x="106156" y="31846"/>
                </a:lnTo>
                <a:lnTo>
                  <a:pt x="107218" y="31549"/>
                </a:lnTo>
                <a:lnTo>
                  <a:pt x="108131" y="31096"/>
                </a:lnTo>
                <a:lnTo>
                  <a:pt x="109806" y="33813"/>
                </a:lnTo>
                <a:lnTo>
                  <a:pt x="89275" y="41809"/>
                </a:lnTo>
                <a:lnTo>
                  <a:pt x="88512" y="41356"/>
                </a:lnTo>
                <a:lnTo>
                  <a:pt x="87450" y="40903"/>
                </a:lnTo>
                <a:lnTo>
                  <a:pt x="85625" y="39693"/>
                </a:lnTo>
                <a:lnTo>
                  <a:pt x="84562" y="39092"/>
                </a:lnTo>
                <a:lnTo>
                  <a:pt x="83650" y="38788"/>
                </a:lnTo>
                <a:lnTo>
                  <a:pt x="82581" y="38788"/>
                </a:lnTo>
                <a:lnTo>
                  <a:pt x="81518" y="38943"/>
                </a:lnTo>
                <a:lnTo>
                  <a:pt x="80756" y="39396"/>
                </a:lnTo>
                <a:lnTo>
                  <a:pt x="80000" y="39849"/>
                </a:lnTo>
                <a:lnTo>
                  <a:pt x="78631" y="40903"/>
                </a:lnTo>
                <a:lnTo>
                  <a:pt x="77412" y="42113"/>
                </a:lnTo>
                <a:lnTo>
                  <a:pt x="76043" y="43316"/>
                </a:lnTo>
                <a:lnTo>
                  <a:pt x="74825" y="43924"/>
                </a:lnTo>
                <a:lnTo>
                  <a:pt x="74218" y="44222"/>
                </a:lnTo>
                <a:lnTo>
                  <a:pt x="73612" y="44377"/>
                </a:lnTo>
                <a:lnTo>
                  <a:pt x="73000" y="44377"/>
                </a:lnTo>
                <a:lnTo>
                  <a:pt x="72393" y="44222"/>
                </a:lnTo>
                <a:lnTo>
                  <a:pt x="71787" y="44073"/>
                </a:lnTo>
                <a:lnTo>
                  <a:pt x="71025" y="43769"/>
                </a:lnTo>
                <a:lnTo>
                  <a:pt x="70568" y="43471"/>
                </a:lnTo>
                <a:lnTo>
                  <a:pt x="70568" y="43018"/>
                </a:lnTo>
                <a:lnTo>
                  <a:pt x="70568" y="42714"/>
                </a:lnTo>
                <a:lnTo>
                  <a:pt x="70875" y="42410"/>
                </a:lnTo>
                <a:lnTo>
                  <a:pt x="71631" y="41809"/>
                </a:lnTo>
                <a:lnTo>
                  <a:pt x="72393" y="41505"/>
                </a:lnTo>
                <a:lnTo>
                  <a:pt x="73456" y="41052"/>
                </a:lnTo>
                <a:lnTo>
                  <a:pt x="74368" y="40599"/>
                </a:lnTo>
                <a:lnTo>
                  <a:pt x="76500" y="39849"/>
                </a:lnTo>
                <a:lnTo>
                  <a:pt x="76956" y="39545"/>
                </a:lnTo>
                <a:lnTo>
                  <a:pt x="77262" y="39241"/>
                </a:lnTo>
                <a:lnTo>
                  <a:pt x="77262" y="38943"/>
                </a:lnTo>
                <a:lnTo>
                  <a:pt x="77262" y="38490"/>
                </a:lnTo>
                <a:lnTo>
                  <a:pt x="77106" y="37584"/>
                </a:lnTo>
                <a:lnTo>
                  <a:pt x="77106" y="37280"/>
                </a:lnTo>
                <a:lnTo>
                  <a:pt x="77262" y="36828"/>
                </a:lnTo>
                <a:lnTo>
                  <a:pt x="77718" y="36226"/>
                </a:lnTo>
                <a:lnTo>
                  <a:pt x="78175" y="35618"/>
                </a:lnTo>
                <a:lnTo>
                  <a:pt x="79387" y="34719"/>
                </a:lnTo>
                <a:lnTo>
                  <a:pt x="80606" y="33658"/>
                </a:lnTo>
                <a:lnTo>
                  <a:pt x="81062" y="33056"/>
                </a:lnTo>
                <a:lnTo>
                  <a:pt x="81518" y="32299"/>
                </a:lnTo>
                <a:lnTo>
                  <a:pt x="81518" y="31846"/>
                </a:lnTo>
                <a:lnTo>
                  <a:pt x="81668" y="31394"/>
                </a:lnTo>
                <a:lnTo>
                  <a:pt x="81518" y="30488"/>
                </a:lnTo>
                <a:lnTo>
                  <a:pt x="81368" y="29582"/>
                </a:lnTo>
                <a:lnTo>
                  <a:pt x="81518" y="28677"/>
                </a:lnTo>
                <a:lnTo>
                  <a:pt x="81668" y="28075"/>
                </a:lnTo>
                <a:lnTo>
                  <a:pt x="82125" y="27473"/>
                </a:lnTo>
                <a:lnTo>
                  <a:pt x="84106" y="27169"/>
                </a:lnTo>
                <a:lnTo>
                  <a:pt x="86081" y="26568"/>
                </a:lnTo>
                <a:lnTo>
                  <a:pt x="88056" y="25811"/>
                </a:lnTo>
                <a:lnTo>
                  <a:pt x="90037" y="25054"/>
                </a:lnTo>
                <a:lnTo>
                  <a:pt x="90493" y="24756"/>
                </a:lnTo>
                <a:close/>
                <a:moveTo>
                  <a:pt x="110868" y="35773"/>
                </a:moveTo>
                <a:lnTo>
                  <a:pt x="112543" y="39241"/>
                </a:lnTo>
                <a:lnTo>
                  <a:pt x="110868" y="39693"/>
                </a:lnTo>
                <a:lnTo>
                  <a:pt x="109350" y="40301"/>
                </a:lnTo>
                <a:lnTo>
                  <a:pt x="106462" y="41505"/>
                </a:lnTo>
                <a:lnTo>
                  <a:pt x="101593" y="43316"/>
                </a:lnTo>
                <a:lnTo>
                  <a:pt x="96575" y="44979"/>
                </a:lnTo>
                <a:lnTo>
                  <a:pt x="95812" y="44377"/>
                </a:lnTo>
                <a:lnTo>
                  <a:pt x="94750" y="43769"/>
                </a:lnTo>
                <a:lnTo>
                  <a:pt x="93381" y="43167"/>
                </a:lnTo>
                <a:lnTo>
                  <a:pt x="91862" y="42566"/>
                </a:lnTo>
                <a:lnTo>
                  <a:pt x="94143" y="42113"/>
                </a:lnTo>
                <a:lnTo>
                  <a:pt x="96425" y="41505"/>
                </a:lnTo>
                <a:lnTo>
                  <a:pt x="100831" y="39997"/>
                </a:lnTo>
                <a:lnTo>
                  <a:pt x="103725" y="38788"/>
                </a:lnTo>
                <a:lnTo>
                  <a:pt x="106762" y="37584"/>
                </a:lnTo>
                <a:lnTo>
                  <a:pt x="109656" y="36375"/>
                </a:lnTo>
                <a:lnTo>
                  <a:pt x="110868" y="35773"/>
                </a:lnTo>
                <a:close/>
                <a:moveTo>
                  <a:pt x="83193" y="41052"/>
                </a:moveTo>
                <a:lnTo>
                  <a:pt x="83800" y="41207"/>
                </a:lnTo>
                <a:lnTo>
                  <a:pt x="85168" y="41660"/>
                </a:lnTo>
                <a:lnTo>
                  <a:pt x="86387" y="42262"/>
                </a:lnTo>
                <a:lnTo>
                  <a:pt x="87600" y="43018"/>
                </a:lnTo>
                <a:lnTo>
                  <a:pt x="88968" y="43620"/>
                </a:lnTo>
                <a:lnTo>
                  <a:pt x="90187" y="44073"/>
                </a:lnTo>
                <a:lnTo>
                  <a:pt x="93531" y="45127"/>
                </a:lnTo>
                <a:lnTo>
                  <a:pt x="94600" y="45735"/>
                </a:lnTo>
                <a:lnTo>
                  <a:pt x="93987" y="45884"/>
                </a:lnTo>
                <a:lnTo>
                  <a:pt x="93837" y="46033"/>
                </a:lnTo>
                <a:lnTo>
                  <a:pt x="93837" y="46188"/>
                </a:lnTo>
                <a:lnTo>
                  <a:pt x="93837" y="46337"/>
                </a:lnTo>
                <a:lnTo>
                  <a:pt x="93987" y="46486"/>
                </a:lnTo>
                <a:lnTo>
                  <a:pt x="95356" y="46790"/>
                </a:lnTo>
                <a:lnTo>
                  <a:pt x="94750" y="47243"/>
                </a:lnTo>
                <a:lnTo>
                  <a:pt x="93837" y="47547"/>
                </a:lnTo>
                <a:lnTo>
                  <a:pt x="92618" y="47844"/>
                </a:lnTo>
                <a:lnTo>
                  <a:pt x="91406" y="47696"/>
                </a:lnTo>
                <a:lnTo>
                  <a:pt x="90037" y="47547"/>
                </a:lnTo>
                <a:lnTo>
                  <a:pt x="87600" y="46939"/>
                </a:lnTo>
                <a:lnTo>
                  <a:pt x="85168" y="46188"/>
                </a:lnTo>
                <a:lnTo>
                  <a:pt x="82737" y="45431"/>
                </a:lnTo>
                <a:lnTo>
                  <a:pt x="81212" y="44979"/>
                </a:lnTo>
                <a:lnTo>
                  <a:pt x="79543" y="44675"/>
                </a:lnTo>
                <a:lnTo>
                  <a:pt x="77868" y="44526"/>
                </a:lnTo>
                <a:lnTo>
                  <a:pt x="76193" y="44526"/>
                </a:lnTo>
                <a:lnTo>
                  <a:pt x="78325" y="43620"/>
                </a:lnTo>
                <a:lnTo>
                  <a:pt x="79387" y="42863"/>
                </a:lnTo>
                <a:lnTo>
                  <a:pt x="80150" y="42113"/>
                </a:lnTo>
                <a:lnTo>
                  <a:pt x="80756" y="41660"/>
                </a:lnTo>
                <a:lnTo>
                  <a:pt x="81368" y="41356"/>
                </a:lnTo>
                <a:lnTo>
                  <a:pt x="81975" y="41207"/>
                </a:lnTo>
                <a:lnTo>
                  <a:pt x="82581" y="41052"/>
                </a:lnTo>
                <a:close/>
                <a:moveTo>
                  <a:pt x="114518" y="44830"/>
                </a:moveTo>
                <a:lnTo>
                  <a:pt x="115281" y="47547"/>
                </a:lnTo>
                <a:lnTo>
                  <a:pt x="115737" y="50264"/>
                </a:lnTo>
                <a:lnTo>
                  <a:pt x="112850" y="51014"/>
                </a:lnTo>
                <a:lnTo>
                  <a:pt x="111781" y="50413"/>
                </a:lnTo>
                <a:lnTo>
                  <a:pt x="110718" y="49656"/>
                </a:lnTo>
                <a:lnTo>
                  <a:pt x="108743" y="48148"/>
                </a:lnTo>
                <a:lnTo>
                  <a:pt x="110412" y="47547"/>
                </a:lnTo>
                <a:lnTo>
                  <a:pt x="111937" y="46790"/>
                </a:lnTo>
                <a:lnTo>
                  <a:pt x="113456" y="45884"/>
                </a:lnTo>
                <a:lnTo>
                  <a:pt x="113912" y="45431"/>
                </a:lnTo>
                <a:lnTo>
                  <a:pt x="114518" y="44830"/>
                </a:lnTo>
                <a:close/>
                <a:moveTo>
                  <a:pt x="107218" y="49811"/>
                </a:moveTo>
                <a:lnTo>
                  <a:pt x="108287" y="50264"/>
                </a:lnTo>
                <a:lnTo>
                  <a:pt x="109500" y="51318"/>
                </a:lnTo>
                <a:lnTo>
                  <a:pt x="109656" y="51467"/>
                </a:lnTo>
                <a:lnTo>
                  <a:pt x="108287" y="50865"/>
                </a:lnTo>
                <a:lnTo>
                  <a:pt x="107675" y="50561"/>
                </a:lnTo>
                <a:lnTo>
                  <a:pt x="107068" y="50109"/>
                </a:lnTo>
                <a:lnTo>
                  <a:pt x="106762" y="49960"/>
                </a:lnTo>
                <a:lnTo>
                  <a:pt x="106762" y="49811"/>
                </a:lnTo>
                <a:close/>
                <a:moveTo>
                  <a:pt x="104937" y="49507"/>
                </a:moveTo>
                <a:lnTo>
                  <a:pt x="104937" y="49960"/>
                </a:lnTo>
                <a:lnTo>
                  <a:pt x="104937" y="50561"/>
                </a:lnTo>
                <a:lnTo>
                  <a:pt x="105093" y="51014"/>
                </a:lnTo>
                <a:lnTo>
                  <a:pt x="105393" y="51318"/>
                </a:lnTo>
                <a:lnTo>
                  <a:pt x="106006" y="52075"/>
                </a:lnTo>
                <a:lnTo>
                  <a:pt x="107068" y="52528"/>
                </a:lnTo>
                <a:lnTo>
                  <a:pt x="107218" y="52677"/>
                </a:lnTo>
                <a:lnTo>
                  <a:pt x="105243" y="53278"/>
                </a:lnTo>
                <a:lnTo>
                  <a:pt x="102050" y="54035"/>
                </a:lnTo>
                <a:lnTo>
                  <a:pt x="101287" y="52528"/>
                </a:lnTo>
                <a:lnTo>
                  <a:pt x="100681" y="51014"/>
                </a:lnTo>
                <a:lnTo>
                  <a:pt x="102812" y="50264"/>
                </a:lnTo>
                <a:lnTo>
                  <a:pt x="104937" y="49507"/>
                </a:lnTo>
                <a:close/>
                <a:moveTo>
                  <a:pt x="98093" y="51622"/>
                </a:moveTo>
                <a:lnTo>
                  <a:pt x="98400" y="51920"/>
                </a:lnTo>
                <a:lnTo>
                  <a:pt x="98706" y="52373"/>
                </a:lnTo>
                <a:lnTo>
                  <a:pt x="99312" y="53433"/>
                </a:lnTo>
                <a:lnTo>
                  <a:pt x="99618" y="54488"/>
                </a:lnTo>
                <a:lnTo>
                  <a:pt x="98400" y="54792"/>
                </a:lnTo>
                <a:lnTo>
                  <a:pt x="97943" y="53731"/>
                </a:lnTo>
                <a:lnTo>
                  <a:pt x="97487" y="52528"/>
                </a:lnTo>
                <a:lnTo>
                  <a:pt x="97337" y="52075"/>
                </a:lnTo>
                <a:lnTo>
                  <a:pt x="97337" y="51771"/>
                </a:lnTo>
                <a:lnTo>
                  <a:pt x="98093" y="51622"/>
                </a:lnTo>
                <a:close/>
                <a:moveTo>
                  <a:pt x="109500" y="54488"/>
                </a:moveTo>
                <a:lnTo>
                  <a:pt x="109500" y="55245"/>
                </a:lnTo>
                <a:lnTo>
                  <a:pt x="109200" y="55698"/>
                </a:lnTo>
                <a:lnTo>
                  <a:pt x="108893" y="56150"/>
                </a:lnTo>
                <a:lnTo>
                  <a:pt x="108287" y="56448"/>
                </a:lnTo>
                <a:lnTo>
                  <a:pt x="107675" y="56603"/>
                </a:lnTo>
                <a:lnTo>
                  <a:pt x="106306" y="56752"/>
                </a:lnTo>
                <a:lnTo>
                  <a:pt x="105243" y="56603"/>
                </a:lnTo>
                <a:lnTo>
                  <a:pt x="104331" y="56299"/>
                </a:lnTo>
                <a:lnTo>
                  <a:pt x="103568" y="55995"/>
                </a:lnTo>
                <a:lnTo>
                  <a:pt x="104787" y="55698"/>
                </a:lnTo>
                <a:lnTo>
                  <a:pt x="109500" y="54488"/>
                </a:lnTo>
                <a:close/>
                <a:moveTo>
                  <a:pt x="116193" y="53433"/>
                </a:moveTo>
                <a:lnTo>
                  <a:pt x="116500" y="55995"/>
                </a:lnTo>
                <a:lnTo>
                  <a:pt x="116343" y="55995"/>
                </a:lnTo>
                <a:lnTo>
                  <a:pt x="114975" y="56150"/>
                </a:lnTo>
                <a:lnTo>
                  <a:pt x="113456" y="56299"/>
                </a:lnTo>
                <a:lnTo>
                  <a:pt x="110718" y="57056"/>
                </a:lnTo>
                <a:lnTo>
                  <a:pt x="111025" y="56448"/>
                </a:lnTo>
                <a:lnTo>
                  <a:pt x="111325" y="55698"/>
                </a:lnTo>
                <a:lnTo>
                  <a:pt x="111481" y="54941"/>
                </a:lnTo>
                <a:lnTo>
                  <a:pt x="111325" y="54035"/>
                </a:lnTo>
                <a:lnTo>
                  <a:pt x="113762" y="53433"/>
                </a:lnTo>
                <a:close/>
                <a:moveTo>
                  <a:pt x="100831" y="56603"/>
                </a:moveTo>
                <a:lnTo>
                  <a:pt x="101443" y="57205"/>
                </a:lnTo>
                <a:lnTo>
                  <a:pt x="102200" y="57807"/>
                </a:lnTo>
                <a:lnTo>
                  <a:pt x="103112" y="58260"/>
                </a:lnTo>
                <a:lnTo>
                  <a:pt x="104025" y="58712"/>
                </a:lnTo>
                <a:lnTo>
                  <a:pt x="105243" y="58867"/>
                </a:lnTo>
                <a:lnTo>
                  <a:pt x="103725" y="59469"/>
                </a:lnTo>
                <a:lnTo>
                  <a:pt x="103725" y="59618"/>
                </a:lnTo>
                <a:lnTo>
                  <a:pt x="102200" y="58867"/>
                </a:lnTo>
                <a:lnTo>
                  <a:pt x="100987" y="57962"/>
                </a:lnTo>
                <a:lnTo>
                  <a:pt x="99768" y="56752"/>
                </a:lnTo>
                <a:lnTo>
                  <a:pt x="100831" y="56603"/>
                </a:lnTo>
                <a:close/>
                <a:moveTo>
                  <a:pt x="116500" y="58111"/>
                </a:moveTo>
                <a:lnTo>
                  <a:pt x="116500" y="62037"/>
                </a:lnTo>
                <a:lnTo>
                  <a:pt x="116193" y="62186"/>
                </a:lnTo>
                <a:lnTo>
                  <a:pt x="114218" y="62788"/>
                </a:lnTo>
                <a:lnTo>
                  <a:pt x="112393" y="63545"/>
                </a:lnTo>
                <a:lnTo>
                  <a:pt x="109806" y="64301"/>
                </a:lnTo>
                <a:lnTo>
                  <a:pt x="107218" y="64903"/>
                </a:lnTo>
                <a:lnTo>
                  <a:pt x="107375" y="63997"/>
                </a:lnTo>
                <a:lnTo>
                  <a:pt x="107218" y="62943"/>
                </a:lnTo>
                <a:lnTo>
                  <a:pt x="106918" y="62037"/>
                </a:lnTo>
                <a:lnTo>
                  <a:pt x="106306" y="61429"/>
                </a:lnTo>
                <a:lnTo>
                  <a:pt x="116500" y="58111"/>
                </a:lnTo>
                <a:close/>
                <a:moveTo>
                  <a:pt x="116193" y="65052"/>
                </a:moveTo>
                <a:lnTo>
                  <a:pt x="115587" y="69283"/>
                </a:lnTo>
                <a:lnTo>
                  <a:pt x="115431" y="69283"/>
                </a:lnTo>
                <a:lnTo>
                  <a:pt x="113606" y="69580"/>
                </a:lnTo>
                <a:lnTo>
                  <a:pt x="111781" y="70188"/>
                </a:lnTo>
                <a:lnTo>
                  <a:pt x="108131" y="71547"/>
                </a:lnTo>
                <a:lnTo>
                  <a:pt x="105243" y="72452"/>
                </a:lnTo>
                <a:lnTo>
                  <a:pt x="102356" y="73358"/>
                </a:lnTo>
                <a:lnTo>
                  <a:pt x="102506" y="72750"/>
                </a:lnTo>
                <a:lnTo>
                  <a:pt x="102656" y="72000"/>
                </a:lnTo>
                <a:lnTo>
                  <a:pt x="103268" y="70790"/>
                </a:lnTo>
                <a:lnTo>
                  <a:pt x="104025" y="69580"/>
                </a:lnTo>
                <a:lnTo>
                  <a:pt x="104787" y="68675"/>
                </a:lnTo>
                <a:lnTo>
                  <a:pt x="105243" y="68073"/>
                </a:lnTo>
                <a:lnTo>
                  <a:pt x="105850" y="67924"/>
                </a:lnTo>
                <a:lnTo>
                  <a:pt x="109956" y="67018"/>
                </a:lnTo>
                <a:lnTo>
                  <a:pt x="114062" y="65809"/>
                </a:lnTo>
                <a:lnTo>
                  <a:pt x="115131" y="65505"/>
                </a:lnTo>
                <a:lnTo>
                  <a:pt x="116193" y="65052"/>
                </a:lnTo>
                <a:close/>
                <a:moveTo>
                  <a:pt x="114975" y="72000"/>
                </a:moveTo>
                <a:lnTo>
                  <a:pt x="114368" y="74264"/>
                </a:lnTo>
                <a:lnTo>
                  <a:pt x="113762" y="76677"/>
                </a:lnTo>
                <a:lnTo>
                  <a:pt x="112543" y="76528"/>
                </a:lnTo>
                <a:lnTo>
                  <a:pt x="111175" y="76528"/>
                </a:lnTo>
                <a:lnTo>
                  <a:pt x="110868" y="75920"/>
                </a:lnTo>
                <a:lnTo>
                  <a:pt x="110412" y="75467"/>
                </a:lnTo>
                <a:lnTo>
                  <a:pt x="110112" y="75318"/>
                </a:lnTo>
                <a:lnTo>
                  <a:pt x="109200" y="75318"/>
                </a:lnTo>
                <a:lnTo>
                  <a:pt x="108743" y="75622"/>
                </a:lnTo>
                <a:lnTo>
                  <a:pt x="108437" y="75771"/>
                </a:lnTo>
                <a:lnTo>
                  <a:pt x="107375" y="76528"/>
                </a:lnTo>
                <a:lnTo>
                  <a:pt x="106612" y="77278"/>
                </a:lnTo>
                <a:lnTo>
                  <a:pt x="106006" y="78035"/>
                </a:lnTo>
                <a:lnTo>
                  <a:pt x="104637" y="78488"/>
                </a:lnTo>
                <a:lnTo>
                  <a:pt x="102656" y="79394"/>
                </a:lnTo>
                <a:lnTo>
                  <a:pt x="102656" y="78792"/>
                </a:lnTo>
                <a:lnTo>
                  <a:pt x="102506" y="75920"/>
                </a:lnTo>
                <a:lnTo>
                  <a:pt x="106006" y="74865"/>
                </a:lnTo>
                <a:lnTo>
                  <a:pt x="109806" y="73507"/>
                </a:lnTo>
                <a:lnTo>
                  <a:pt x="113762" y="72297"/>
                </a:lnTo>
                <a:lnTo>
                  <a:pt x="114975" y="72000"/>
                </a:lnTo>
                <a:close/>
                <a:moveTo>
                  <a:pt x="112850" y="79394"/>
                </a:moveTo>
                <a:lnTo>
                  <a:pt x="111631" y="82260"/>
                </a:lnTo>
                <a:lnTo>
                  <a:pt x="110412" y="82415"/>
                </a:lnTo>
                <a:lnTo>
                  <a:pt x="110868" y="81056"/>
                </a:lnTo>
                <a:lnTo>
                  <a:pt x="111325" y="79543"/>
                </a:lnTo>
                <a:lnTo>
                  <a:pt x="112850" y="79394"/>
                </a:lnTo>
                <a:close/>
                <a:moveTo>
                  <a:pt x="108893" y="80150"/>
                </a:moveTo>
                <a:lnTo>
                  <a:pt x="108437" y="81354"/>
                </a:lnTo>
                <a:lnTo>
                  <a:pt x="108131" y="81962"/>
                </a:lnTo>
                <a:lnTo>
                  <a:pt x="107675" y="82563"/>
                </a:lnTo>
                <a:lnTo>
                  <a:pt x="107525" y="82712"/>
                </a:lnTo>
                <a:lnTo>
                  <a:pt x="107525" y="82563"/>
                </a:lnTo>
                <a:lnTo>
                  <a:pt x="107068" y="82111"/>
                </a:lnTo>
                <a:lnTo>
                  <a:pt x="106918" y="81658"/>
                </a:lnTo>
                <a:lnTo>
                  <a:pt x="106918" y="81205"/>
                </a:lnTo>
                <a:lnTo>
                  <a:pt x="106918" y="80752"/>
                </a:lnTo>
                <a:lnTo>
                  <a:pt x="108893" y="80150"/>
                </a:lnTo>
                <a:close/>
                <a:moveTo>
                  <a:pt x="104937" y="81509"/>
                </a:moveTo>
                <a:lnTo>
                  <a:pt x="105093" y="82111"/>
                </a:lnTo>
                <a:lnTo>
                  <a:pt x="105243" y="82867"/>
                </a:lnTo>
                <a:lnTo>
                  <a:pt x="105550" y="83469"/>
                </a:lnTo>
                <a:lnTo>
                  <a:pt x="106006" y="84071"/>
                </a:lnTo>
                <a:lnTo>
                  <a:pt x="103112" y="85429"/>
                </a:lnTo>
                <a:lnTo>
                  <a:pt x="101287" y="86335"/>
                </a:lnTo>
                <a:lnTo>
                  <a:pt x="99312" y="87092"/>
                </a:lnTo>
                <a:lnTo>
                  <a:pt x="95356" y="88146"/>
                </a:lnTo>
                <a:lnTo>
                  <a:pt x="95356" y="88146"/>
                </a:lnTo>
                <a:lnTo>
                  <a:pt x="96425" y="86639"/>
                </a:lnTo>
                <a:lnTo>
                  <a:pt x="97487" y="85280"/>
                </a:lnTo>
                <a:lnTo>
                  <a:pt x="99006" y="84071"/>
                </a:lnTo>
                <a:lnTo>
                  <a:pt x="102356" y="82415"/>
                </a:lnTo>
                <a:lnTo>
                  <a:pt x="104937" y="81509"/>
                </a:lnTo>
                <a:close/>
                <a:moveTo>
                  <a:pt x="113456" y="41809"/>
                </a:moveTo>
                <a:lnTo>
                  <a:pt x="114062" y="43316"/>
                </a:lnTo>
                <a:lnTo>
                  <a:pt x="112850" y="43471"/>
                </a:lnTo>
                <a:lnTo>
                  <a:pt x="111781" y="43769"/>
                </a:lnTo>
                <a:lnTo>
                  <a:pt x="109500" y="44830"/>
                </a:lnTo>
                <a:lnTo>
                  <a:pt x="107218" y="45884"/>
                </a:lnTo>
                <a:lnTo>
                  <a:pt x="105243" y="46790"/>
                </a:lnTo>
                <a:lnTo>
                  <a:pt x="102050" y="47844"/>
                </a:lnTo>
                <a:lnTo>
                  <a:pt x="100531" y="48452"/>
                </a:lnTo>
                <a:lnTo>
                  <a:pt x="98856" y="49054"/>
                </a:lnTo>
                <a:lnTo>
                  <a:pt x="98093" y="48750"/>
                </a:lnTo>
                <a:lnTo>
                  <a:pt x="97181" y="48601"/>
                </a:lnTo>
                <a:lnTo>
                  <a:pt x="96268" y="48750"/>
                </a:lnTo>
                <a:lnTo>
                  <a:pt x="95968" y="49054"/>
                </a:lnTo>
                <a:lnTo>
                  <a:pt x="95512" y="49203"/>
                </a:lnTo>
                <a:lnTo>
                  <a:pt x="95206" y="49811"/>
                </a:lnTo>
                <a:lnTo>
                  <a:pt x="94900" y="50561"/>
                </a:lnTo>
                <a:lnTo>
                  <a:pt x="94900" y="51318"/>
                </a:lnTo>
                <a:lnTo>
                  <a:pt x="94900" y="52075"/>
                </a:lnTo>
                <a:lnTo>
                  <a:pt x="95356" y="53582"/>
                </a:lnTo>
                <a:lnTo>
                  <a:pt x="95812" y="54941"/>
                </a:lnTo>
                <a:lnTo>
                  <a:pt x="96118" y="55394"/>
                </a:lnTo>
                <a:lnTo>
                  <a:pt x="94750" y="55846"/>
                </a:lnTo>
                <a:lnTo>
                  <a:pt x="93381" y="56448"/>
                </a:lnTo>
                <a:lnTo>
                  <a:pt x="93231" y="56603"/>
                </a:lnTo>
                <a:lnTo>
                  <a:pt x="93231" y="56752"/>
                </a:lnTo>
                <a:lnTo>
                  <a:pt x="93231" y="56901"/>
                </a:lnTo>
                <a:lnTo>
                  <a:pt x="93381" y="57056"/>
                </a:lnTo>
                <a:lnTo>
                  <a:pt x="95356" y="57205"/>
                </a:lnTo>
                <a:lnTo>
                  <a:pt x="97181" y="57205"/>
                </a:lnTo>
                <a:lnTo>
                  <a:pt x="97943" y="58111"/>
                </a:lnTo>
                <a:lnTo>
                  <a:pt x="98856" y="59016"/>
                </a:lnTo>
                <a:lnTo>
                  <a:pt x="99768" y="59922"/>
                </a:lnTo>
                <a:lnTo>
                  <a:pt x="100831" y="60679"/>
                </a:lnTo>
                <a:lnTo>
                  <a:pt x="96118" y="62490"/>
                </a:lnTo>
                <a:lnTo>
                  <a:pt x="93987" y="63545"/>
                </a:lnTo>
                <a:lnTo>
                  <a:pt x="91706" y="64754"/>
                </a:lnTo>
                <a:lnTo>
                  <a:pt x="91556" y="65052"/>
                </a:lnTo>
                <a:lnTo>
                  <a:pt x="91556" y="65356"/>
                </a:lnTo>
                <a:lnTo>
                  <a:pt x="91706" y="65660"/>
                </a:lnTo>
                <a:lnTo>
                  <a:pt x="92012" y="65660"/>
                </a:lnTo>
                <a:lnTo>
                  <a:pt x="93531" y="65505"/>
                </a:lnTo>
                <a:lnTo>
                  <a:pt x="94900" y="65356"/>
                </a:lnTo>
                <a:lnTo>
                  <a:pt x="97793" y="64450"/>
                </a:lnTo>
                <a:lnTo>
                  <a:pt x="100681" y="63545"/>
                </a:lnTo>
                <a:lnTo>
                  <a:pt x="103418" y="62490"/>
                </a:lnTo>
                <a:lnTo>
                  <a:pt x="103568" y="62335"/>
                </a:lnTo>
                <a:lnTo>
                  <a:pt x="104331" y="63092"/>
                </a:lnTo>
                <a:lnTo>
                  <a:pt x="104481" y="63396"/>
                </a:lnTo>
                <a:lnTo>
                  <a:pt x="104637" y="63849"/>
                </a:lnTo>
                <a:lnTo>
                  <a:pt x="104637" y="64301"/>
                </a:lnTo>
                <a:lnTo>
                  <a:pt x="104637" y="64754"/>
                </a:lnTo>
                <a:lnTo>
                  <a:pt x="104181" y="65660"/>
                </a:lnTo>
                <a:lnTo>
                  <a:pt x="100987" y="66410"/>
                </a:lnTo>
                <a:lnTo>
                  <a:pt x="97487" y="67018"/>
                </a:lnTo>
                <a:lnTo>
                  <a:pt x="95968" y="67471"/>
                </a:lnTo>
                <a:lnTo>
                  <a:pt x="94293" y="68073"/>
                </a:lnTo>
                <a:lnTo>
                  <a:pt x="92775" y="68830"/>
                </a:lnTo>
                <a:lnTo>
                  <a:pt x="91406" y="69580"/>
                </a:lnTo>
                <a:lnTo>
                  <a:pt x="91250" y="69884"/>
                </a:lnTo>
                <a:lnTo>
                  <a:pt x="91250" y="70188"/>
                </a:lnTo>
                <a:lnTo>
                  <a:pt x="91406" y="70486"/>
                </a:lnTo>
                <a:lnTo>
                  <a:pt x="91706" y="70486"/>
                </a:lnTo>
                <a:lnTo>
                  <a:pt x="94293" y="70337"/>
                </a:lnTo>
                <a:lnTo>
                  <a:pt x="96725" y="69884"/>
                </a:lnTo>
                <a:lnTo>
                  <a:pt x="101743" y="68830"/>
                </a:lnTo>
                <a:lnTo>
                  <a:pt x="101443" y="69431"/>
                </a:lnTo>
                <a:lnTo>
                  <a:pt x="100831" y="70641"/>
                </a:lnTo>
                <a:lnTo>
                  <a:pt x="100375" y="71696"/>
                </a:lnTo>
                <a:lnTo>
                  <a:pt x="100225" y="72750"/>
                </a:lnTo>
                <a:lnTo>
                  <a:pt x="100075" y="73960"/>
                </a:lnTo>
                <a:lnTo>
                  <a:pt x="96118" y="74865"/>
                </a:lnTo>
                <a:lnTo>
                  <a:pt x="94293" y="75318"/>
                </a:lnTo>
                <a:lnTo>
                  <a:pt x="92468" y="76075"/>
                </a:lnTo>
                <a:lnTo>
                  <a:pt x="92318" y="76224"/>
                </a:lnTo>
                <a:lnTo>
                  <a:pt x="92318" y="76373"/>
                </a:lnTo>
                <a:lnTo>
                  <a:pt x="92318" y="76528"/>
                </a:lnTo>
                <a:lnTo>
                  <a:pt x="92468" y="76677"/>
                </a:lnTo>
                <a:lnTo>
                  <a:pt x="93381" y="76981"/>
                </a:lnTo>
                <a:lnTo>
                  <a:pt x="94293" y="77130"/>
                </a:lnTo>
                <a:lnTo>
                  <a:pt x="96268" y="77130"/>
                </a:lnTo>
                <a:lnTo>
                  <a:pt x="98250" y="76981"/>
                </a:lnTo>
                <a:lnTo>
                  <a:pt x="100225" y="76528"/>
                </a:lnTo>
                <a:lnTo>
                  <a:pt x="100225" y="77886"/>
                </a:lnTo>
                <a:lnTo>
                  <a:pt x="100225" y="78792"/>
                </a:lnTo>
                <a:lnTo>
                  <a:pt x="100075" y="79543"/>
                </a:lnTo>
                <a:lnTo>
                  <a:pt x="99918" y="80299"/>
                </a:lnTo>
                <a:lnTo>
                  <a:pt x="99462" y="80752"/>
                </a:lnTo>
                <a:lnTo>
                  <a:pt x="97793" y="81658"/>
                </a:lnTo>
                <a:lnTo>
                  <a:pt x="95968" y="82260"/>
                </a:lnTo>
                <a:lnTo>
                  <a:pt x="94143" y="83016"/>
                </a:lnTo>
                <a:lnTo>
                  <a:pt x="92318" y="83773"/>
                </a:lnTo>
                <a:lnTo>
                  <a:pt x="90493" y="84679"/>
                </a:lnTo>
                <a:lnTo>
                  <a:pt x="90337" y="84976"/>
                </a:lnTo>
                <a:lnTo>
                  <a:pt x="90337" y="85125"/>
                </a:lnTo>
                <a:lnTo>
                  <a:pt x="90337" y="85429"/>
                </a:lnTo>
                <a:lnTo>
                  <a:pt x="90643" y="85578"/>
                </a:lnTo>
                <a:lnTo>
                  <a:pt x="91556" y="85733"/>
                </a:lnTo>
                <a:lnTo>
                  <a:pt x="92468" y="85882"/>
                </a:lnTo>
                <a:lnTo>
                  <a:pt x="93381" y="85733"/>
                </a:lnTo>
                <a:lnTo>
                  <a:pt x="94293" y="85733"/>
                </a:lnTo>
                <a:lnTo>
                  <a:pt x="93231" y="87092"/>
                </a:lnTo>
                <a:lnTo>
                  <a:pt x="91556" y="88903"/>
                </a:lnTo>
                <a:lnTo>
                  <a:pt x="90950" y="89356"/>
                </a:lnTo>
                <a:lnTo>
                  <a:pt x="90337" y="89505"/>
                </a:lnTo>
                <a:lnTo>
                  <a:pt x="89731" y="89505"/>
                </a:lnTo>
                <a:lnTo>
                  <a:pt x="89125" y="89201"/>
                </a:lnTo>
                <a:lnTo>
                  <a:pt x="88668" y="88903"/>
                </a:lnTo>
                <a:lnTo>
                  <a:pt x="88212" y="88450"/>
                </a:lnTo>
                <a:lnTo>
                  <a:pt x="87300" y="87390"/>
                </a:lnTo>
                <a:lnTo>
                  <a:pt x="86687" y="86639"/>
                </a:lnTo>
                <a:lnTo>
                  <a:pt x="86387" y="85733"/>
                </a:lnTo>
                <a:lnTo>
                  <a:pt x="85625" y="84071"/>
                </a:lnTo>
                <a:lnTo>
                  <a:pt x="85318" y="82260"/>
                </a:lnTo>
                <a:lnTo>
                  <a:pt x="85168" y="80448"/>
                </a:lnTo>
                <a:lnTo>
                  <a:pt x="85168" y="78488"/>
                </a:lnTo>
                <a:lnTo>
                  <a:pt x="85018" y="76677"/>
                </a:lnTo>
                <a:lnTo>
                  <a:pt x="84862" y="75771"/>
                </a:lnTo>
                <a:lnTo>
                  <a:pt x="84712" y="74865"/>
                </a:lnTo>
                <a:lnTo>
                  <a:pt x="84256" y="74109"/>
                </a:lnTo>
                <a:lnTo>
                  <a:pt x="83650" y="73203"/>
                </a:lnTo>
                <a:lnTo>
                  <a:pt x="82887" y="72148"/>
                </a:lnTo>
                <a:lnTo>
                  <a:pt x="82281" y="71094"/>
                </a:lnTo>
                <a:lnTo>
                  <a:pt x="81668" y="69884"/>
                </a:lnTo>
                <a:lnTo>
                  <a:pt x="81368" y="68526"/>
                </a:lnTo>
                <a:lnTo>
                  <a:pt x="81062" y="67620"/>
                </a:lnTo>
                <a:lnTo>
                  <a:pt x="80756" y="66714"/>
                </a:lnTo>
                <a:lnTo>
                  <a:pt x="80150" y="65958"/>
                </a:lnTo>
                <a:lnTo>
                  <a:pt x="79543" y="65207"/>
                </a:lnTo>
                <a:lnTo>
                  <a:pt x="78931" y="64754"/>
                </a:lnTo>
                <a:lnTo>
                  <a:pt x="78175" y="64450"/>
                </a:lnTo>
                <a:lnTo>
                  <a:pt x="77562" y="64146"/>
                </a:lnTo>
                <a:lnTo>
                  <a:pt x="76806" y="63997"/>
                </a:lnTo>
                <a:lnTo>
                  <a:pt x="73612" y="63997"/>
                </a:lnTo>
                <a:lnTo>
                  <a:pt x="72087" y="63849"/>
                </a:lnTo>
                <a:lnTo>
                  <a:pt x="71481" y="63693"/>
                </a:lnTo>
                <a:lnTo>
                  <a:pt x="71025" y="63396"/>
                </a:lnTo>
                <a:lnTo>
                  <a:pt x="70418" y="63092"/>
                </a:lnTo>
                <a:lnTo>
                  <a:pt x="70112" y="62788"/>
                </a:lnTo>
                <a:lnTo>
                  <a:pt x="69506" y="61882"/>
                </a:lnTo>
                <a:lnTo>
                  <a:pt x="69050" y="60828"/>
                </a:lnTo>
                <a:lnTo>
                  <a:pt x="68893" y="59618"/>
                </a:lnTo>
                <a:lnTo>
                  <a:pt x="68893" y="58415"/>
                </a:lnTo>
                <a:lnTo>
                  <a:pt x="68893" y="57056"/>
                </a:lnTo>
                <a:lnTo>
                  <a:pt x="69200" y="55245"/>
                </a:lnTo>
                <a:lnTo>
                  <a:pt x="69350" y="53278"/>
                </a:lnTo>
                <a:lnTo>
                  <a:pt x="69806" y="51467"/>
                </a:lnTo>
                <a:lnTo>
                  <a:pt x="70568" y="49811"/>
                </a:lnTo>
                <a:lnTo>
                  <a:pt x="71331" y="48750"/>
                </a:lnTo>
                <a:lnTo>
                  <a:pt x="72393" y="47844"/>
                </a:lnTo>
                <a:lnTo>
                  <a:pt x="73456" y="47243"/>
                </a:lnTo>
                <a:lnTo>
                  <a:pt x="74675" y="46939"/>
                </a:lnTo>
                <a:lnTo>
                  <a:pt x="76043" y="46641"/>
                </a:lnTo>
                <a:lnTo>
                  <a:pt x="78781" y="46641"/>
                </a:lnTo>
                <a:lnTo>
                  <a:pt x="80000" y="46790"/>
                </a:lnTo>
                <a:lnTo>
                  <a:pt x="81825" y="47094"/>
                </a:lnTo>
                <a:lnTo>
                  <a:pt x="83650" y="47696"/>
                </a:lnTo>
                <a:lnTo>
                  <a:pt x="87450" y="48750"/>
                </a:lnTo>
                <a:lnTo>
                  <a:pt x="89275" y="49203"/>
                </a:lnTo>
                <a:lnTo>
                  <a:pt x="91100" y="49358"/>
                </a:lnTo>
                <a:lnTo>
                  <a:pt x="93987" y="49358"/>
                </a:lnTo>
                <a:lnTo>
                  <a:pt x="94900" y="49054"/>
                </a:lnTo>
                <a:lnTo>
                  <a:pt x="95968" y="48601"/>
                </a:lnTo>
                <a:lnTo>
                  <a:pt x="96725" y="48148"/>
                </a:lnTo>
                <a:lnTo>
                  <a:pt x="97181" y="47547"/>
                </a:lnTo>
                <a:lnTo>
                  <a:pt x="97337" y="46790"/>
                </a:lnTo>
                <a:lnTo>
                  <a:pt x="99162" y="46641"/>
                </a:lnTo>
                <a:lnTo>
                  <a:pt x="100987" y="46188"/>
                </a:lnTo>
                <a:lnTo>
                  <a:pt x="102962" y="45580"/>
                </a:lnTo>
                <a:lnTo>
                  <a:pt x="104787" y="44830"/>
                </a:lnTo>
                <a:lnTo>
                  <a:pt x="111025" y="42410"/>
                </a:lnTo>
                <a:lnTo>
                  <a:pt x="113456" y="41809"/>
                </a:lnTo>
                <a:close/>
                <a:moveTo>
                  <a:pt x="38787" y="16903"/>
                </a:moveTo>
                <a:lnTo>
                  <a:pt x="38937" y="17207"/>
                </a:lnTo>
                <a:lnTo>
                  <a:pt x="38937" y="17660"/>
                </a:lnTo>
                <a:lnTo>
                  <a:pt x="38937" y="18262"/>
                </a:lnTo>
                <a:lnTo>
                  <a:pt x="38175" y="20073"/>
                </a:lnTo>
                <a:lnTo>
                  <a:pt x="37875" y="20979"/>
                </a:lnTo>
                <a:lnTo>
                  <a:pt x="37718" y="21884"/>
                </a:lnTo>
                <a:lnTo>
                  <a:pt x="37718" y="22337"/>
                </a:lnTo>
                <a:lnTo>
                  <a:pt x="37718" y="22945"/>
                </a:lnTo>
                <a:lnTo>
                  <a:pt x="38175" y="23851"/>
                </a:lnTo>
                <a:lnTo>
                  <a:pt x="38631" y="24905"/>
                </a:lnTo>
                <a:lnTo>
                  <a:pt x="39087" y="25811"/>
                </a:lnTo>
                <a:lnTo>
                  <a:pt x="39087" y="26115"/>
                </a:lnTo>
                <a:lnTo>
                  <a:pt x="39087" y="26264"/>
                </a:lnTo>
                <a:lnTo>
                  <a:pt x="38937" y="26264"/>
                </a:lnTo>
                <a:lnTo>
                  <a:pt x="38631" y="26413"/>
                </a:lnTo>
                <a:lnTo>
                  <a:pt x="38025" y="26264"/>
                </a:lnTo>
                <a:lnTo>
                  <a:pt x="37262" y="25960"/>
                </a:lnTo>
                <a:lnTo>
                  <a:pt x="35593" y="25209"/>
                </a:lnTo>
                <a:lnTo>
                  <a:pt x="34681" y="24601"/>
                </a:lnTo>
                <a:lnTo>
                  <a:pt x="33312" y="23696"/>
                </a:lnTo>
                <a:lnTo>
                  <a:pt x="32550" y="23398"/>
                </a:lnTo>
                <a:lnTo>
                  <a:pt x="31787" y="23243"/>
                </a:lnTo>
                <a:lnTo>
                  <a:pt x="31181" y="23243"/>
                </a:lnTo>
                <a:lnTo>
                  <a:pt x="30575" y="23398"/>
                </a:lnTo>
                <a:lnTo>
                  <a:pt x="29506" y="23851"/>
                </a:lnTo>
                <a:lnTo>
                  <a:pt x="27075" y="25054"/>
                </a:lnTo>
                <a:lnTo>
                  <a:pt x="24793" y="26115"/>
                </a:lnTo>
                <a:lnTo>
                  <a:pt x="23881" y="26413"/>
                </a:lnTo>
                <a:lnTo>
                  <a:pt x="23275" y="26865"/>
                </a:lnTo>
                <a:lnTo>
                  <a:pt x="22818" y="27473"/>
                </a:lnTo>
                <a:lnTo>
                  <a:pt x="22512" y="28075"/>
                </a:lnTo>
                <a:lnTo>
                  <a:pt x="22362" y="28677"/>
                </a:lnTo>
                <a:lnTo>
                  <a:pt x="22362" y="29285"/>
                </a:lnTo>
                <a:lnTo>
                  <a:pt x="22362" y="29886"/>
                </a:lnTo>
                <a:lnTo>
                  <a:pt x="22512" y="30488"/>
                </a:lnTo>
                <a:lnTo>
                  <a:pt x="22818" y="31096"/>
                </a:lnTo>
                <a:lnTo>
                  <a:pt x="23275" y="31549"/>
                </a:lnTo>
                <a:lnTo>
                  <a:pt x="23731" y="32002"/>
                </a:lnTo>
                <a:lnTo>
                  <a:pt x="24337" y="32454"/>
                </a:lnTo>
                <a:lnTo>
                  <a:pt x="24943" y="32603"/>
                </a:lnTo>
                <a:lnTo>
                  <a:pt x="25706" y="32752"/>
                </a:lnTo>
                <a:lnTo>
                  <a:pt x="26468" y="32752"/>
                </a:lnTo>
                <a:lnTo>
                  <a:pt x="27225" y="32603"/>
                </a:lnTo>
                <a:lnTo>
                  <a:pt x="28443" y="32150"/>
                </a:lnTo>
                <a:lnTo>
                  <a:pt x="29506" y="31549"/>
                </a:lnTo>
                <a:lnTo>
                  <a:pt x="31637" y="30339"/>
                </a:lnTo>
                <a:lnTo>
                  <a:pt x="32700" y="30035"/>
                </a:lnTo>
                <a:lnTo>
                  <a:pt x="33768" y="29886"/>
                </a:lnTo>
                <a:lnTo>
                  <a:pt x="34225" y="30035"/>
                </a:lnTo>
                <a:lnTo>
                  <a:pt x="34831" y="30190"/>
                </a:lnTo>
                <a:lnTo>
                  <a:pt x="35287" y="30488"/>
                </a:lnTo>
                <a:lnTo>
                  <a:pt x="35893" y="30941"/>
                </a:lnTo>
                <a:lnTo>
                  <a:pt x="36656" y="31846"/>
                </a:lnTo>
                <a:lnTo>
                  <a:pt x="36962" y="32603"/>
                </a:lnTo>
                <a:lnTo>
                  <a:pt x="37112" y="33205"/>
                </a:lnTo>
                <a:lnTo>
                  <a:pt x="36806" y="33813"/>
                </a:lnTo>
                <a:lnTo>
                  <a:pt x="36506" y="34266"/>
                </a:lnTo>
                <a:lnTo>
                  <a:pt x="35893" y="34719"/>
                </a:lnTo>
                <a:lnTo>
                  <a:pt x="34375" y="35469"/>
                </a:lnTo>
                <a:lnTo>
                  <a:pt x="31943" y="36524"/>
                </a:lnTo>
                <a:lnTo>
                  <a:pt x="30875" y="37132"/>
                </a:lnTo>
                <a:lnTo>
                  <a:pt x="29662" y="37882"/>
                </a:lnTo>
                <a:lnTo>
                  <a:pt x="27837" y="39396"/>
                </a:lnTo>
                <a:lnTo>
                  <a:pt x="26312" y="41052"/>
                </a:lnTo>
                <a:lnTo>
                  <a:pt x="23118" y="44526"/>
                </a:lnTo>
                <a:lnTo>
                  <a:pt x="22206" y="45431"/>
                </a:lnTo>
                <a:lnTo>
                  <a:pt x="21293" y="46033"/>
                </a:lnTo>
                <a:lnTo>
                  <a:pt x="20381" y="46641"/>
                </a:lnTo>
                <a:lnTo>
                  <a:pt x="19318" y="47094"/>
                </a:lnTo>
                <a:lnTo>
                  <a:pt x="17193" y="48000"/>
                </a:lnTo>
                <a:lnTo>
                  <a:pt x="15062" y="48750"/>
                </a:lnTo>
                <a:lnTo>
                  <a:pt x="13843" y="49358"/>
                </a:lnTo>
                <a:lnTo>
                  <a:pt x="12475" y="49960"/>
                </a:lnTo>
                <a:lnTo>
                  <a:pt x="11106" y="50865"/>
                </a:lnTo>
                <a:lnTo>
                  <a:pt x="9893" y="51920"/>
                </a:lnTo>
                <a:lnTo>
                  <a:pt x="9437" y="52528"/>
                </a:lnTo>
                <a:lnTo>
                  <a:pt x="8981" y="53130"/>
                </a:lnTo>
                <a:lnTo>
                  <a:pt x="8675" y="53886"/>
                </a:lnTo>
                <a:lnTo>
                  <a:pt x="8525" y="54488"/>
                </a:lnTo>
                <a:lnTo>
                  <a:pt x="8525" y="55090"/>
                </a:lnTo>
                <a:lnTo>
                  <a:pt x="8675" y="55846"/>
                </a:lnTo>
                <a:lnTo>
                  <a:pt x="8981" y="56448"/>
                </a:lnTo>
                <a:lnTo>
                  <a:pt x="9587" y="57205"/>
                </a:lnTo>
                <a:lnTo>
                  <a:pt x="10193" y="57658"/>
                </a:lnTo>
                <a:lnTo>
                  <a:pt x="10806" y="57807"/>
                </a:lnTo>
                <a:lnTo>
                  <a:pt x="12325" y="58260"/>
                </a:lnTo>
                <a:lnTo>
                  <a:pt x="13693" y="58563"/>
                </a:lnTo>
                <a:lnTo>
                  <a:pt x="14756" y="59165"/>
                </a:lnTo>
                <a:lnTo>
                  <a:pt x="15825" y="59922"/>
                </a:lnTo>
                <a:lnTo>
                  <a:pt x="16887" y="60976"/>
                </a:lnTo>
                <a:lnTo>
                  <a:pt x="17950" y="61882"/>
                </a:lnTo>
                <a:lnTo>
                  <a:pt x="19168" y="62490"/>
                </a:lnTo>
                <a:lnTo>
                  <a:pt x="20381" y="62943"/>
                </a:lnTo>
                <a:lnTo>
                  <a:pt x="21600" y="63241"/>
                </a:lnTo>
                <a:lnTo>
                  <a:pt x="24337" y="63849"/>
                </a:lnTo>
                <a:lnTo>
                  <a:pt x="25556" y="63997"/>
                </a:lnTo>
                <a:lnTo>
                  <a:pt x="26925" y="64450"/>
                </a:lnTo>
                <a:lnTo>
                  <a:pt x="29812" y="65356"/>
                </a:lnTo>
                <a:lnTo>
                  <a:pt x="32700" y="66714"/>
                </a:lnTo>
                <a:lnTo>
                  <a:pt x="38175" y="69580"/>
                </a:lnTo>
                <a:lnTo>
                  <a:pt x="39543" y="70337"/>
                </a:lnTo>
                <a:lnTo>
                  <a:pt x="40912" y="71243"/>
                </a:lnTo>
                <a:lnTo>
                  <a:pt x="41981" y="72452"/>
                </a:lnTo>
                <a:lnTo>
                  <a:pt x="42437" y="73054"/>
                </a:lnTo>
                <a:lnTo>
                  <a:pt x="42737" y="73811"/>
                </a:lnTo>
                <a:lnTo>
                  <a:pt x="43043" y="74716"/>
                </a:lnTo>
                <a:lnTo>
                  <a:pt x="43043" y="75622"/>
                </a:lnTo>
                <a:lnTo>
                  <a:pt x="42893" y="76528"/>
                </a:lnTo>
                <a:lnTo>
                  <a:pt x="42737" y="77433"/>
                </a:lnTo>
                <a:lnTo>
                  <a:pt x="42131" y="79090"/>
                </a:lnTo>
                <a:lnTo>
                  <a:pt x="41218" y="80752"/>
                </a:lnTo>
                <a:lnTo>
                  <a:pt x="40456" y="82111"/>
                </a:lnTo>
                <a:lnTo>
                  <a:pt x="39543" y="83469"/>
                </a:lnTo>
                <a:lnTo>
                  <a:pt x="37568" y="86031"/>
                </a:lnTo>
                <a:lnTo>
                  <a:pt x="35593" y="88599"/>
                </a:lnTo>
                <a:lnTo>
                  <a:pt x="33768" y="91167"/>
                </a:lnTo>
                <a:lnTo>
                  <a:pt x="33006" y="92371"/>
                </a:lnTo>
                <a:lnTo>
                  <a:pt x="32400" y="93729"/>
                </a:lnTo>
                <a:lnTo>
                  <a:pt x="31943" y="95088"/>
                </a:lnTo>
                <a:lnTo>
                  <a:pt x="31637" y="96446"/>
                </a:lnTo>
                <a:lnTo>
                  <a:pt x="31637" y="98257"/>
                </a:lnTo>
                <a:lnTo>
                  <a:pt x="31487" y="99318"/>
                </a:lnTo>
                <a:lnTo>
                  <a:pt x="31331" y="100224"/>
                </a:lnTo>
                <a:lnTo>
                  <a:pt x="30725" y="98561"/>
                </a:lnTo>
                <a:lnTo>
                  <a:pt x="30118" y="96899"/>
                </a:lnTo>
                <a:lnTo>
                  <a:pt x="29206" y="93431"/>
                </a:lnTo>
                <a:lnTo>
                  <a:pt x="28443" y="89809"/>
                </a:lnTo>
                <a:lnTo>
                  <a:pt x="27531" y="86335"/>
                </a:lnTo>
                <a:lnTo>
                  <a:pt x="26768" y="84226"/>
                </a:lnTo>
                <a:lnTo>
                  <a:pt x="26012" y="82111"/>
                </a:lnTo>
                <a:lnTo>
                  <a:pt x="24337" y="78035"/>
                </a:lnTo>
                <a:lnTo>
                  <a:pt x="22662" y="73960"/>
                </a:lnTo>
                <a:lnTo>
                  <a:pt x="20993" y="69735"/>
                </a:lnTo>
                <a:lnTo>
                  <a:pt x="20381" y="68377"/>
                </a:lnTo>
                <a:lnTo>
                  <a:pt x="19775" y="67018"/>
                </a:lnTo>
                <a:lnTo>
                  <a:pt x="19168" y="65809"/>
                </a:lnTo>
                <a:lnTo>
                  <a:pt x="18406" y="64599"/>
                </a:lnTo>
                <a:lnTo>
                  <a:pt x="17493" y="63545"/>
                </a:lnTo>
                <a:lnTo>
                  <a:pt x="16431" y="62490"/>
                </a:lnTo>
                <a:lnTo>
                  <a:pt x="15368" y="61429"/>
                </a:lnTo>
                <a:lnTo>
                  <a:pt x="14150" y="60524"/>
                </a:lnTo>
                <a:lnTo>
                  <a:pt x="12781" y="59618"/>
                </a:lnTo>
                <a:lnTo>
                  <a:pt x="11262" y="58712"/>
                </a:lnTo>
                <a:lnTo>
                  <a:pt x="8368" y="57205"/>
                </a:lnTo>
                <a:lnTo>
                  <a:pt x="7612" y="56603"/>
                </a:lnTo>
                <a:lnTo>
                  <a:pt x="7000" y="56150"/>
                </a:lnTo>
                <a:lnTo>
                  <a:pt x="6087" y="54941"/>
                </a:lnTo>
                <a:lnTo>
                  <a:pt x="5331" y="53731"/>
                </a:lnTo>
                <a:lnTo>
                  <a:pt x="4568" y="52224"/>
                </a:lnTo>
                <a:lnTo>
                  <a:pt x="4262" y="51771"/>
                </a:lnTo>
                <a:lnTo>
                  <a:pt x="5025" y="48297"/>
                </a:lnTo>
                <a:lnTo>
                  <a:pt x="5787" y="44830"/>
                </a:lnTo>
                <a:lnTo>
                  <a:pt x="6850" y="41505"/>
                </a:lnTo>
                <a:lnTo>
                  <a:pt x="8218" y="38186"/>
                </a:lnTo>
                <a:lnTo>
                  <a:pt x="9587" y="34867"/>
                </a:lnTo>
                <a:lnTo>
                  <a:pt x="11262" y="31846"/>
                </a:lnTo>
                <a:lnTo>
                  <a:pt x="12931" y="28832"/>
                </a:lnTo>
                <a:lnTo>
                  <a:pt x="14912" y="25960"/>
                </a:lnTo>
                <a:lnTo>
                  <a:pt x="16581" y="23696"/>
                </a:lnTo>
                <a:lnTo>
                  <a:pt x="18406" y="21586"/>
                </a:lnTo>
                <a:lnTo>
                  <a:pt x="20231" y="22492"/>
                </a:lnTo>
                <a:lnTo>
                  <a:pt x="22362" y="23094"/>
                </a:lnTo>
                <a:lnTo>
                  <a:pt x="24337" y="23398"/>
                </a:lnTo>
                <a:lnTo>
                  <a:pt x="25400" y="23398"/>
                </a:lnTo>
                <a:lnTo>
                  <a:pt x="26468" y="23243"/>
                </a:lnTo>
                <a:lnTo>
                  <a:pt x="27381" y="23094"/>
                </a:lnTo>
                <a:lnTo>
                  <a:pt x="28137" y="22790"/>
                </a:lnTo>
                <a:lnTo>
                  <a:pt x="29662" y="22039"/>
                </a:lnTo>
                <a:lnTo>
                  <a:pt x="31181" y="20979"/>
                </a:lnTo>
                <a:lnTo>
                  <a:pt x="32550" y="19924"/>
                </a:lnTo>
                <a:lnTo>
                  <a:pt x="34068" y="18869"/>
                </a:lnTo>
                <a:lnTo>
                  <a:pt x="35287" y="18113"/>
                </a:lnTo>
                <a:lnTo>
                  <a:pt x="36506" y="17511"/>
                </a:lnTo>
                <a:lnTo>
                  <a:pt x="37568" y="17058"/>
                </a:lnTo>
                <a:lnTo>
                  <a:pt x="38025" y="16903"/>
                </a:lnTo>
                <a:close/>
                <a:moveTo>
                  <a:pt x="76500" y="112146"/>
                </a:moveTo>
                <a:lnTo>
                  <a:pt x="77412" y="112450"/>
                </a:lnTo>
                <a:lnTo>
                  <a:pt x="78475" y="112599"/>
                </a:lnTo>
                <a:lnTo>
                  <a:pt x="76806" y="113052"/>
                </a:lnTo>
                <a:lnTo>
                  <a:pt x="76806" y="112599"/>
                </a:lnTo>
                <a:lnTo>
                  <a:pt x="76650" y="112295"/>
                </a:lnTo>
                <a:lnTo>
                  <a:pt x="76500" y="112146"/>
                </a:lnTo>
                <a:close/>
                <a:moveTo>
                  <a:pt x="64031" y="4677"/>
                </a:moveTo>
                <a:lnTo>
                  <a:pt x="67525" y="4832"/>
                </a:lnTo>
                <a:lnTo>
                  <a:pt x="70718" y="5130"/>
                </a:lnTo>
                <a:lnTo>
                  <a:pt x="72087" y="5285"/>
                </a:lnTo>
                <a:lnTo>
                  <a:pt x="73456" y="5582"/>
                </a:lnTo>
                <a:lnTo>
                  <a:pt x="76350" y="6488"/>
                </a:lnTo>
                <a:lnTo>
                  <a:pt x="79237" y="7698"/>
                </a:lnTo>
                <a:lnTo>
                  <a:pt x="81975" y="8907"/>
                </a:lnTo>
                <a:lnTo>
                  <a:pt x="84862" y="10266"/>
                </a:lnTo>
                <a:lnTo>
                  <a:pt x="81518" y="11624"/>
                </a:lnTo>
                <a:lnTo>
                  <a:pt x="80150" y="12226"/>
                </a:lnTo>
                <a:lnTo>
                  <a:pt x="78931" y="12828"/>
                </a:lnTo>
                <a:lnTo>
                  <a:pt x="77718" y="13584"/>
                </a:lnTo>
                <a:lnTo>
                  <a:pt x="76650" y="14639"/>
                </a:lnTo>
                <a:lnTo>
                  <a:pt x="76500" y="14794"/>
                </a:lnTo>
                <a:lnTo>
                  <a:pt x="76650" y="14943"/>
                </a:lnTo>
                <a:lnTo>
                  <a:pt x="76806" y="15092"/>
                </a:lnTo>
                <a:lnTo>
                  <a:pt x="78325" y="14794"/>
                </a:lnTo>
                <a:lnTo>
                  <a:pt x="79693" y="14341"/>
                </a:lnTo>
                <a:lnTo>
                  <a:pt x="82581" y="13436"/>
                </a:lnTo>
                <a:lnTo>
                  <a:pt x="85018" y="12679"/>
                </a:lnTo>
                <a:lnTo>
                  <a:pt x="86387" y="12375"/>
                </a:lnTo>
                <a:lnTo>
                  <a:pt x="87450" y="11773"/>
                </a:lnTo>
                <a:lnTo>
                  <a:pt x="88512" y="12375"/>
                </a:lnTo>
                <a:lnTo>
                  <a:pt x="88212" y="12530"/>
                </a:lnTo>
                <a:lnTo>
                  <a:pt x="85775" y="13584"/>
                </a:lnTo>
                <a:lnTo>
                  <a:pt x="83193" y="14794"/>
                </a:lnTo>
                <a:lnTo>
                  <a:pt x="82125" y="15396"/>
                </a:lnTo>
                <a:lnTo>
                  <a:pt x="80912" y="16153"/>
                </a:lnTo>
                <a:lnTo>
                  <a:pt x="79843" y="17058"/>
                </a:lnTo>
                <a:lnTo>
                  <a:pt x="79087" y="17964"/>
                </a:lnTo>
                <a:lnTo>
                  <a:pt x="78931" y="18262"/>
                </a:lnTo>
                <a:lnTo>
                  <a:pt x="79087" y="18417"/>
                </a:lnTo>
                <a:lnTo>
                  <a:pt x="79237" y="18417"/>
                </a:lnTo>
                <a:lnTo>
                  <a:pt x="80150" y="18262"/>
                </a:lnTo>
                <a:lnTo>
                  <a:pt x="81212" y="18113"/>
                </a:lnTo>
                <a:lnTo>
                  <a:pt x="83037" y="17511"/>
                </a:lnTo>
                <a:lnTo>
                  <a:pt x="86537" y="15849"/>
                </a:lnTo>
                <a:lnTo>
                  <a:pt x="88818" y="14794"/>
                </a:lnTo>
                <a:lnTo>
                  <a:pt x="91100" y="14037"/>
                </a:lnTo>
                <a:lnTo>
                  <a:pt x="91862" y="14490"/>
                </a:lnTo>
                <a:lnTo>
                  <a:pt x="93837" y="15849"/>
                </a:lnTo>
                <a:lnTo>
                  <a:pt x="90643" y="17356"/>
                </a:lnTo>
                <a:lnTo>
                  <a:pt x="85931" y="19167"/>
                </a:lnTo>
                <a:lnTo>
                  <a:pt x="83493" y="20228"/>
                </a:lnTo>
                <a:lnTo>
                  <a:pt x="81212" y="21431"/>
                </a:lnTo>
                <a:lnTo>
                  <a:pt x="81062" y="21586"/>
                </a:lnTo>
                <a:lnTo>
                  <a:pt x="81062" y="21735"/>
                </a:lnTo>
                <a:lnTo>
                  <a:pt x="81212" y="21884"/>
                </a:lnTo>
                <a:lnTo>
                  <a:pt x="81368" y="22039"/>
                </a:lnTo>
                <a:lnTo>
                  <a:pt x="82581" y="22039"/>
                </a:lnTo>
                <a:lnTo>
                  <a:pt x="83950" y="21884"/>
                </a:lnTo>
                <a:lnTo>
                  <a:pt x="86387" y="21283"/>
                </a:lnTo>
                <a:lnTo>
                  <a:pt x="88968" y="20526"/>
                </a:lnTo>
                <a:lnTo>
                  <a:pt x="91406" y="19620"/>
                </a:lnTo>
                <a:lnTo>
                  <a:pt x="93837" y="18869"/>
                </a:lnTo>
                <a:lnTo>
                  <a:pt x="96575" y="17964"/>
                </a:lnTo>
                <a:lnTo>
                  <a:pt x="97793" y="19018"/>
                </a:lnTo>
                <a:lnTo>
                  <a:pt x="96425" y="19471"/>
                </a:lnTo>
                <a:lnTo>
                  <a:pt x="95056" y="20073"/>
                </a:lnTo>
                <a:lnTo>
                  <a:pt x="92468" y="21283"/>
                </a:lnTo>
                <a:lnTo>
                  <a:pt x="90187" y="22337"/>
                </a:lnTo>
                <a:lnTo>
                  <a:pt x="88362" y="22492"/>
                </a:lnTo>
                <a:lnTo>
                  <a:pt x="86687" y="22641"/>
                </a:lnTo>
                <a:lnTo>
                  <a:pt x="84862" y="22945"/>
                </a:lnTo>
                <a:lnTo>
                  <a:pt x="83193" y="23547"/>
                </a:lnTo>
                <a:lnTo>
                  <a:pt x="82431" y="24000"/>
                </a:lnTo>
                <a:lnTo>
                  <a:pt x="81668" y="24452"/>
                </a:lnTo>
                <a:lnTo>
                  <a:pt x="81062" y="25054"/>
                </a:lnTo>
                <a:lnTo>
                  <a:pt x="80456" y="25662"/>
                </a:lnTo>
                <a:lnTo>
                  <a:pt x="80000" y="26413"/>
                </a:lnTo>
                <a:lnTo>
                  <a:pt x="79543" y="27169"/>
                </a:lnTo>
                <a:lnTo>
                  <a:pt x="79087" y="28832"/>
                </a:lnTo>
                <a:lnTo>
                  <a:pt x="78931" y="29433"/>
                </a:lnTo>
                <a:lnTo>
                  <a:pt x="78931" y="30035"/>
                </a:lnTo>
                <a:lnTo>
                  <a:pt x="78931" y="31096"/>
                </a:lnTo>
                <a:lnTo>
                  <a:pt x="78931" y="31698"/>
                </a:lnTo>
                <a:lnTo>
                  <a:pt x="78781" y="32150"/>
                </a:lnTo>
                <a:lnTo>
                  <a:pt x="78475" y="32752"/>
                </a:lnTo>
                <a:lnTo>
                  <a:pt x="77868" y="33205"/>
                </a:lnTo>
                <a:lnTo>
                  <a:pt x="76500" y="34415"/>
                </a:lnTo>
                <a:lnTo>
                  <a:pt x="75281" y="35773"/>
                </a:lnTo>
                <a:lnTo>
                  <a:pt x="74981" y="36226"/>
                </a:lnTo>
                <a:lnTo>
                  <a:pt x="74825" y="36828"/>
                </a:lnTo>
                <a:lnTo>
                  <a:pt x="74825" y="37280"/>
                </a:lnTo>
                <a:lnTo>
                  <a:pt x="74981" y="37882"/>
                </a:lnTo>
                <a:lnTo>
                  <a:pt x="75281" y="38186"/>
                </a:lnTo>
                <a:lnTo>
                  <a:pt x="75437" y="38186"/>
                </a:lnTo>
                <a:lnTo>
                  <a:pt x="74675" y="38490"/>
                </a:lnTo>
                <a:lnTo>
                  <a:pt x="72087" y="39545"/>
                </a:lnTo>
                <a:lnTo>
                  <a:pt x="71025" y="40301"/>
                </a:lnTo>
                <a:lnTo>
                  <a:pt x="69806" y="41052"/>
                </a:lnTo>
                <a:lnTo>
                  <a:pt x="69050" y="41809"/>
                </a:lnTo>
                <a:lnTo>
                  <a:pt x="68743" y="42566"/>
                </a:lnTo>
                <a:lnTo>
                  <a:pt x="68743" y="43316"/>
                </a:lnTo>
                <a:lnTo>
                  <a:pt x="69050" y="43924"/>
                </a:lnTo>
                <a:lnTo>
                  <a:pt x="69506" y="44526"/>
                </a:lnTo>
                <a:lnTo>
                  <a:pt x="70112" y="45127"/>
                </a:lnTo>
                <a:lnTo>
                  <a:pt x="71025" y="45431"/>
                </a:lnTo>
                <a:lnTo>
                  <a:pt x="71787" y="45735"/>
                </a:lnTo>
                <a:lnTo>
                  <a:pt x="70875" y="46337"/>
                </a:lnTo>
                <a:lnTo>
                  <a:pt x="69962" y="47094"/>
                </a:lnTo>
                <a:lnTo>
                  <a:pt x="69200" y="48000"/>
                </a:lnTo>
                <a:lnTo>
                  <a:pt x="68437" y="49054"/>
                </a:lnTo>
                <a:lnTo>
                  <a:pt x="67831" y="50561"/>
                </a:lnTo>
                <a:lnTo>
                  <a:pt x="67525" y="52224"/>
                </a:lnTo>
                <a:lnTo>
                  <a:pt x="67068" y="55543"/>
                </a:lnTo>
                <a:lnTo>
                  <a:pt x="66768" y="57205"/>
                </a:lnTo>
                <a:lnTo>
                  <a:pt x="66618" y="59016"/>
                </a:lnTo>
                <a:lnTo>
                  <a:pt x="66768" y="60828"/>
                </a:lnTo>
                <a:lnTo>
                  <a:pt x="66918" y="61733"/>
                </a:lnTo>
                <a:lnTo>
                  <a:pt x="67375" y="62490"/>
                </a:lnTo>
                <a:lnTo>
                  <a:pt x="68287" y="63849"/>
                </a:lnTo>
                <a:lnTo>
                  <a:pt x="68743" y="64450"/>
                </a:lnTo>
                <a:lnTo>
                  <a:pt x="69350" y="64903"/>
                </a:lnTo>
                <a:lnTo>
                  <a:pt x="69962" y="65207"/>
                </a:lnTo>
                <a:lnTo>
                  <a:pt x="70718" y="65505"/>
                </a:lnTo>
                <a:lnTo>
                  <a:pt x="72393" y="65958"/>
                </a:lnTo>
                <a:lnTo>
                  <a:pt x="74218" y="65958"/>
                </a:lnTo>
                <a:lnTo>
                  <a:pt x="76193" y="65809"/>
                </a:lnTo>
                <a:lnTo>
                  <a:pt x="77106" y="65958"/>
                </a:lnTo>
                <a:lnTo>
                  <a:pt x="77868" y="66262"/>
                </a:lnTo>
                <a:lnTo>
                  <a:pt x="78475" y="66714"/>
                </a:lnTo>
                <a:lnTo>
                  <a:pt x="78931" y="67316"/>
                </a:lnTo>
                <a:lnTo>
                  <a:pt x="79387" y="68073"/>
                </a:lnTo>
                <a:lnTo>
                  <a:pt x="79693" y="68830"/>
                </a:lnTo>
                <a:lnTo>
                  <a:pt x="80000" y="70486"/>
                </a:lnTo>
                <a:lnTo>
                  <a:pt x="80300" y="71243"/>
                </a:lnTo>
                <a:lnTo>
                  <a:pt x="80606" y="72000"/>
                </a:lnTo>
                <a:lnTo>
                  <a:pt x="80912" y="72750"/>
                </a:lnTo>
                <a:lnTo>
                  <a:pt x="81518" y="73358"/>
                </a:lnTo>
                <a:lnTo>
                  <a:pt x="82281" y="74561"/>
                </a:lnTo>
                <a:lnTo>
                  <a:pt x="82887" y="75771"/>
                </a:lnTo>
                <a:lnTo>
                  <a:pt x="83193" y="77130"/>
                </a:lnTo>
                <a:lnTo>
                  <a:pt x="83193" y="78637"/>
                </a:lnTo>
                <a:lnTo>
                  <a:pt x="83193" y="81205"/>
                </a:lnTo>
                <a:lnTo>
                  <a:pt x="83493" y="83773"/>
                </a:lnTo>
                <a:lnTo>
                  <a:pt x="83800" y="84976"/>
                </a:lnTo>
                <a:lnTo>
                  <a:pt x="84106" y="86186"/>
                </a:lnTo>
                <a:lnTo>
                  <a:pt x="84712" y="87390"/>
                </a:lnTo>
                <a:lnTo>
                  <a:pt x="85318" y="88599"/>
                </a:lnTo>
                <a:lnTo>
                  <a:pt x="86387" y="90107"/>
                </a:lnTo>
                <a:lnTo>
                  <a:pt x="86993" y="90714"/>
                </a:lnTo>
                <a:lnTo>
                  <a:pt x="87600" y="91316"/>
                </a:lnTo>
                <a:lnTo>
                  <a:pt x="88362" y="91769"/>
                </a:lnTo>
                <a:lnTo>
                  <a:pt x="89125" y="92073"/>
                </a:lnTo>
                <a:lnTo>
                  <a:pt x="90037" y="92222"/>
                </a:lnTo>
                <a:lnTo>
                  <a:pt x="91100" y="92073"/>
                </a:lnTo>
                <a:lnTo>
                  <a:pt x="91862" y="91769"/>
                </a:lnTo>
                <a:lnTo>
                  <a:pt x="92618" y="91465"/>
                </a:lnTo>
                <a:lnTo>
                  <a:pt x="93231" y="90863"/>
                </a:lnTo>
                <a:lnTo>
                  <a:pt x="93837" y="90262"/>
                </a:lnTo>
                <a:lnTo>
                  <a:pt x="95968" y="89958"/>
                </a:lnTo>
                <a:lnTo>
                  <a:pt x="98093" y="89505"/>
                </a:lnTo>
                <a:lnTo>
                  <a:pt x="102356" y="88295"/>
                </a:lnTo>
                <a:lnTo>
                  <a:pt x="104481" y="87545"/>
                </a:lnTo>
                <a:lnTo>
                  <a:pt x="106462" y="86639"/>
                </a:lnTo>
                <a:lnTo>
                  <a:pt x="108437" y="85733"/>
                </a:lnTo>
                <a:lnTo>
                  <a:pt x="110568" y="84976"/>
                </a:lnTo>
                <a:lnTo>
                  <a:pt x="109200" y="87545"/>
                </a:lnTo>
                <a:lnTo>
                  <a:pt x="107675" y="90107"/>
                </a:lnTo>
                <a:lnTo>
                  <a:pt x="106918" y="90107"/>
                </a:lnTo>
                <a:lnTo>
                  <a:pt x="106006" y="90262"/>
                </a:lnTo>
                <a:lnTo>
                  <a:pt x="104181" y="90559"/>
                </a:lnTo>
                <a:lnTo>
                  <a:pt x="101443" y="91316"/>
                </a:lnTo>
                <a:lnTo>
                  <a:pt x="95206" y="93127"/>
                </a:lnTo>
                <a:lnTo>
                  <a:pt x="89275" y="95088"/>
                </a:lnTo>
                <a:lnTo>
                  <a:pt x="89125" y="95243"/>
                </a:lnTo>
                <a:lnTo>
                  <a:pt x="88968" y="95392"/>
                </a:lnTo>
                <a:lnTo>
                  <a:pt x="88968" y="95540"/>
                </a:lnTo>
                <a:lnTo>
                  <a:pt x="89275" y="95696"/>
                </a:lnTo>
                <a:lnTo>
                  <a:pt x="90337" y="95844"/>
                </a:lnTo>
                <a:lnTo>
                  <a:pt x="91706" y="95993"/>
                </a:lnTo>
                <a:lnTo>
                  <a:pt x="92925" y="95844"/>
                </a:lnTo>
                <a:lnTo>
                  <a:pt x="94143" y="95696"/>
                </a:lnTo>
                <a:lnTo>
                  <a:pt x="96575" y="95088"/>
                </a:lnTo>
                <a:lnTo>
                  <a:pt x="99006" y="94486"/>
                </a:lnTo>
                <a:lnTo>
                  <a:pt x="101900" y="93729"/>
                </a:lnTo>
                <a:lnTo>
                  <a:pt x="104787" y="92979"/>
                </a:lnTo>
                <a:lnTo>
                  <a:pt x="105850" y="92979"/>
                </a:lnTo>
                <a:lnTo>
                  <a:pt x="105093" y="94033"/>
                </a:lnTo>
                <a:lnTo>
                  <a:pt x="103568" y="96148"/>
                </a:lnTo>
                <a:lnTo>
                  <a:pt x="101443" y="96297"/>
                </a:lnTo>
                <a:lnTo>
                  <a:pt x="99312" y="96601"/>
                </a:lnTo>
                <a:lnTo>
                  <a:pt x="95206" y="97805"/>
                </a:lnTo>
                <a:lnTo>
                  <a:pt x="89881" y="99318"/>
                </a:lnTo>
                <a:lnTo>
                  <a:pt x="87300" y="100069"/>
                </a:lnTo>
                <a:lnTo>
                  <a:pt x="84562" y="100677"/>
                </a:lnTo>
                <a:lnTo>
                  <a:pt x="84406" y="100974"/>
                </a:lnTo>
                <a:lnTo>
                  <a:pt x="84256" y="101130"/>
                </a:lnTo>
                <a:lnTo>
                  <a:pt x="84406" y="101427"/>
                </a:lnTo>
                <a:lnTo>
                  <a:pt x="84712" y="101582"/>
                </a:lnTo>
                <a:lnTo>
                  <a:pt x="86993" y="101427"/>
                </a:lnTo>
                <a:lnTo>
                  <a:pt x="89275" y="101278"/>
                </a:lnTo>
                <a:lnTo>
                  <a:pt x="91406" y="101130"/>
                </a:lnTo>
                <a:lnTo>
                  <a:pt x="93687" y="100677"/>
                </a:lnTo>
                <a:lnTo>
                  <a:pt x="97181" y="100069"/>
                </a:lnTo>
                <a:lnTo>
                  <a:pt x="100831" y="99318"/>
                </a:lnTo>
                <a:lnTo>
                  <a:pt x="99162" y="100974"/>
                </a:lnTo>
                <a:lnTo>
                  <a:pt x="97337" y="101278"/>
                </a:lnTo>
                <a:lnTo>
                  <a:pt x="95512" y="101582"/>
                </a:lnTo>
                <a:lnTo>
                  <a:pt x="91862" y="102184"/>
                </a:lnTo>
                <a:lnTo>
                  <a:pt x="89425" y="102488"/>
                </a:lnTo>
                <a:lnTo>
                  <a:pt x="87143" y="102786"/>
                </a:lnTo>
                <a:lnTo>
                  <a:pt x="84862" y="103394"/>
                </a:lnTo>
                <a:lnTo>
                  <a:pt x="83800" y="103691"/>
                </a:lnTo>
                <a:lnTo>
                  <a:pt x="82737" y="104299"/>
                </a:lnTo>
                <a:lnTo>
                  <a:pt x="82581" y="104299"/>
                </a:lnTo>
                <a:lnTo>
                  <a:pt x="82581" y="104448"/>
                </a:lnTo>
                <a:lnTo>
                  <a:pt x="82737" y="104597"/>
                </a:lnTo>
                <a:lnTo>
                  <a:pt x="82887" y="104752"/>
                </a:lnTo>
                <a:lnTo>
                  <a:pt x="84106" y="104901"/>
                </a:lnTo>
                <a:lnTo>
                  <a:pt x="87906" y="104901"/>
                </a:lnTo>
                <a:lnTo>
                  <a:pt x="90493" y="104752"/>
                </a:lnTo>
                <a:lnTo>
                  <a:pt x="92925" y="104448"/>
                </a:lnTo>
                <a:lnTo>
                  <a:pt x="95512" y="104144"/>
                </a:lnTo>
                <a:lnTo>
                  <a:pt x="93837" y="105503"/>
                </a:lnTo>
                <a:lnTo>
                  <a:pt x="92012" y="106712"/>
                </a:lnTo>
                <a:lnTo>
                  <a:pt x="90950" y="106563"/>
                </a:lnTo>
                <a:lnTo>
                  <a:pt x="89731" y="106408"/>
                </a:lnTo>
                <a:lnTo>
                  <a:pt x="87300" y="106563"/>
                </a:lnTo>
                <a:lnTo>
                  <a:pt x="85018" y="106712"/>
                </a:lnTo>
                <a:lnTo>
                  <a:pt x="82737" y="106861"/>
                </a:lnTo>
                <a:lnTo>
                  <a:pt x="78325" y="107314"/>
                </a:lnTo>
                <a:lnTo>
                  <a:pt x="78018" y="107469"/>
                </a:lnTo>
                <a:lnTo>
                  <a:pt x="77868" y="107767"/>
                </a:lnTo>
                <a:lnTo>
                  <a:pt x="78018" y="108071"/>
                </a:lnTo>
                <a:lnTo>
                  <a:pt x="78325" y="108220"/>
                </a:lnTo>
                <a:lnTo>
                  <a:pt x="82281" y="108673"/>
                </a:lnTo>
                <a:lnTo>
                  <a:pt x="84256" y="108828"/>
                </a:lnTo>
                <a:lnTo>
                  <a:pt x="86231" y="108976"/>
                </a:lnTo>
                <a:lnTo>
                  <a:pt x="88056" y="109125"/>
                </a:lnTo>
                <a:lnTo>
                  <a:pt x="86537" y="109882"/>
                </a:lnTo>
                <a:lnTo>
                  <a:pt x="84562" y="110639"/>
                </a:lnTo>
                <a:lnTo>
                  <a:pt x="84406" y="110484"/>
                </a:lnTo>
                <a:lnTo>
                  <a:pt x="83950" y="110335"/>
                </a:lnTo>
                <a:lnTo>
                  <a:pt x="83343" y="110186"/>
                </a:lnTo>
                <a:lnTo>
                  <a:pt x="82125" y="110186"/>
                </a:lnTo>
                <a:lnTo>
                  <a:pt x="80912" y="110335"/>
                </a:lnTo>
                <a:lnTo>
                  <a:pt x="79693" y="110335"/>
                </a:lnTo>
                <a:lnTo>
                  <a:pt x="77106" y="110186"/>
                </a:lnTo>
                <a:lnTo>
                  <a:pt x="74675" y="110186"/>
                </a:lnTo>
                <a:lnTo>
                  <a:pt x="74368" y="110335"/>
                </a:lnTo>
                <a:lnTo>
                  <a:pt x="74368" y="110639"/>
                </a:lnTo>
                <a:lnTo>
                  <a:pt x="75131" y="111390"/>
                </a:lnTo>
                <a:lnTo>
                  <a:pt x="76043" y="111842"/>
                </a:lnTo>
                <a:lnTo>
                  <a:pt x="74675" y="111545"/>
                </a:lnTo>
                <a:lnTo>
                  <a:pt x="72850" y="111390"/>
                </a:lnTo>
                <a:lnTo>
                  <a:pt x="72087" y="111390"/>
                </a:lnTo>
                <a:lnTo>
                  <a:pt x="71331" y="111545"/>
                </a:lnTo>
                <a:lnTo>
                  <a:pt x="70875" y="111842"/>
                </a:lnTo>
                <a:lnTo>
                  <a:pt x="70875" y="111997"/>
                </a:lnTo>
                <a:lnTo>
                  <a:pt x="70718" y="112295"/>
                </a:lnTo>
                <a:lnTo>
                  <a:pt x="70875" y="112748"/>
                </a:lnTo>
                <a:lnTo>
                  <a:pt x="71175" y="113052"/>
                </a:lnTo>
                <a:lnTo>
                  <a:pt x="72243" y="113505"/>
                </a:lnTo>
                <a:lnTo>
                  <a:pt x="73456" y="113958"/>
                </a:lnTo>
                <a:lnTo>
                  <a:pt x="71937" y="114262"/>
                </a:lnTo>
                <a:lnTo>
                  <a:pt x="71481" y="113809"/>
                </a:lnTo>
                <a:lnTo>
                  <a:pt x="70568" y="113505"/>
                </a:lnTo>
                <a:lnTo>
                  <a:pt x="69506" y="113356"/>
                </a:lnTo>
                <a:lnTo>
                  <a:pt x="68287" y="113505"/>
                </a:lnTo>
                <a:lnTo>
                  <a:pt x="67225" y="113809"/>
                </a:lnTo>
                <a:lnTo>
                  <a:pt x="67068" y="113958"/>
                </a:lnTo>
                <a:lnTo>
                  <a:pt x="67068" y="114107"/>
                </a:lnTo>
                <a:lnTo>
                  <a:pt x="67068" y="114262"/>
                </a:lnTo>
                <a:lnTo>
                  <a:pt x="67225" y="114410"/>
                </a:lnTo>
                <a:lnTo>
                  <a:pt x="68893" y="115012"/>
                </a:lnTo>
                <a:lnTo>
                  <a:pt x="68287" y="115167"/>
                </a:lnTo>
                <a:lnTo>
                  <a:pt x="67981" y="115012"/>
                </a:lnTo>
                <a:lnTo>
                  <a:pt x="65550" y="115012"/>
                </a:lnTo>
                <a:lnTo>
                  <a:pt x="59468" y="115167"/>
                </a:lnTo>
                <a:lnTo>
                  <a:pt x="52475" y="115167"/>
                </a:lnTo>
                <a:lnTo>
                  <a:pt x="49281" y="114863"/>
                </a:lnTo>
                <a:lnTo>
                  <a:pt x="47912" y="114714"/>
                </a:lnTo>
                <a:lnTo>
                  <a:pt x="46693" y="114410"/>
                </a:lnTo>
                <a:lnTo>
                  <a:pt x="44262" y="113654"/>
                </a:lnTo>
                <a:lnTo>
                  <a:pt x="41825" y="112748"/>
                </a:lnTo>
                <a:lnTo>
                  <a:pt x="39393" y="111693"/>
                </a:lnTo>
                <a:lnTo>
                  <a:pt x="37112" y="110639"/>
                </a:lnTo>
                <a:lnTo>
                  <a:pt x="32550" y="108220"/>
                </a:lnTo>
                <a:lnTo>
                  <a:pt x="28293" y="105503"/>
                </a:lnTo>
                <a:lnTo>
                  <a:pt x="26012" y="103995"/>
                </a:lnTo>
                <a:lnTo>
                  <a:pt x="23731" y="102184"/>
                </a:lnTo>
                <a:lnTo>
                  <a:pt x="21600" y="100373"/>
                </a:lnTo>
                <a:lnTo>
                  <a:pt x="19625" y="98413"/>
                </a:lnTo>
                <a:lnTo>
                  <a:pt x="17643" y="96446"/>
                </a:lnTo>
                <a:lnTo>
                  <a:pt x="15825" y="94337"/>
                </a:lnTo>
                <a:lnTo>
                  <a:pt x="14150" y="92073"/>
                </a:lnTo>
                <a:lnTo>
                  <a:pt x="12475" y="89809"/>
                </a:lnTo>
                <a:lnTo>
                  <a:pt x="10956" y="87545"/>
                </a:lnTo>
                <a:lnTo>
                  <a:pt x="9587" y="84976"/>
                </a:lnTo>
                <a:lnTo>
                  <a:pt x="8368" y="82563"/>
                </a:lnTo>
                <a:lnTo>
                  <a:pt x="7306" y="79995"/>
                </a:lnTo>
                <a:lnTo>
                  <a:pt x="6243" y="77433"/>
                </a:lnTo>
                <a:lnTo>
                  <a:pt x="5481" y="74716"/>
                </a:lnTo>
                <a:lnTo>
                  <a:pt x="4718" y="72000"/>
                </a:lnTo>
                <a:lnTo>
                  <a:pt x="4262" y="69283"/>
                </a:lnTo>
                <a:lnTo>
                  <a:pt x="3806" y="66113"/>
                </a:lnTo>
                <a:lnTo>
                  <a:pt x="3506" y="62943"/>
                </a:lnTo>
                <a:lnTo>
                  <a:pt x="3506" y="59618"/>
                </a:lnTo>
                <a:lnTo>
                  <a:pt x="3656" y="56448"/>
                </a:lnTo>
                <a:lnTo>
                  <a:pt x="4875" y="57807"/>
                </a:lnTo>
                <a:lnTo>
                  <a:pt x="6087" y="59016"/>
                </a:lnTo>
                <a:lnTo>
                  <a:pt x="7612" y="60071"/>
                </a:lnTo>
                <a:lnTo>
                  <a:pt x="9437" y="61132"/>
                </a:lnTo>
                <a:lnTo>
                  <a:pt x="11106" y="62037"/>
                </a:lnTo>
                <a:lnTo>
                  <a:pt x="12631" y="63092"/>
                </a:lnTo>
                <a:lnTo>
                  <a:pt x="13843" y="64146"/>
                </a:lnTo>
                <a:lnTo>
                  <a:pt x="15062" y="65356"/>
                </a:lnTo>
                <a:lnTo>
                  <a:pt x="16125" y="66566"/>
                </a:lnTo>
                <a:lnTo>
                  <a:pt x="16887" y="68073"/>
                </a:lnTo>
                <a:lnTo>
                  <a:pt x="17800" y="69580"/>
                </a:lnTo>
                <a:lnTo>
                  <a:pt x="18406" y="71392"/>
                </a:lnTo>
                <a:lnTo>
                  <a:pt x="20081" y="75622"/>
                </a:lnTo>
                <a:lnTo>
                  <a:pt x="21750" y="79698"/>
                </a:lnTo>
                <a:lnTo>
                  <a:pt x="23575" y="83922"/>
                </a:lnTo>
                <a:lnTo>
                  <a:pt x="24337" y="86031"/>
                </a:lnTo>
                <a:lnTo>
                  <a:pt x="24943" y="88146"/>
                </a:lnTo>
                <a:lnTo>
                  <a:pt x="26012" y="92073"/>
                </a:lnTo>
                <a:lnTo>
                  <a:pt x="26925" y="95993"/>
                </a:lnTo>
                <a:lnTo>
                  <a:pt x="27531" y="97960"/>
                </a:lnTo>
                <a:lnTo>
                  <a:pt x="28137" y="99920"/>
                </a:lnTo>
                <a:lnTo>
                  <a:pt x="29050" y="101731"/>
                </a:lnTo>
                <a:lnTo>
                  <a:pt x="30118" y="103543"/>
                </a:lnTo>
                <a:lnTo>
                  <a:pt x="30418" y="103995"/>
                </a:lnTo>
                <a:lnTo>
                  <a:pt x="30875" y="104144"/>
                </a:lnTo>
                <a:lnTo>
                  <a:pt x="31487" y="104144"/>
                </a:lnTo>
                <a:lnTo>
                  <a:pt x="31943" y="103995"/>
                </a:lnTo>
                <a:lnTo>
                  <a:pt x="32700" y="103543"/>
                </a:lnTo>
                <a:lnTo>
                  <a:pt x="33156" y="102786"/>
                </a:lnTo>
                <a:lnTo>
                  <a:pt x="33612" y="102184"/>
                </a:lnTo>
                <a:lnTo>
                  <a:pt x="33768" y="101427"/>
                </a:lnTo>
                <a:lnTo>
                  <a:pt x="34068" y="99771"/>
                </a:lnTo>
                <a:lnTo>
                  <a:pt x="34225" y="98109"/>
                </a:lnTo>
                <a:lnTo>
                  <a:pt x="34525" y="96601"/>
                </a:lnTo>
                <a:lnTo>
                  <a:pt x="34831" y="95088"/>
                </a:lnTo>
                <a:lnTo>
                  <a:pt x="35437" y="93729"/>
                </a:lnTo>
                <a:lnTo>
                  <a:pt x="36200" y="92371"/>
                </a:lnTo>
                <a:lnTo>
                  <a:pt x="37718" y="89809"/>
                </a:lnTo>
                <a:lnTo>
                  <a:pt x="39543" y="87241"/>
                </a:lnTo>
                <a:lnTo>
                  <a:pt x="40762" y="85578"/>
                </a:lnTo>
                <a:lnTo>
                  <a:pt x="42131" y="83618"/>
                </a:lnTo>
                <a:lnTo>
                  <a:pt x="43350" y="81658"/>
                </a:lnTo>
                <a:lnTo>
                  <a:pt x="44412" y="79394"/>
                </a:lnTo>
                <a:lnTo>
                  <a:pt x="44718" y="78339"/>
                </a:lnTo>
                <a:lnTo>
                  <a:pt x="45018" y="77278"/>
                </a:lnTo>
                <a:lnTo>
                  <a:pt x="45175" y="76075"/>
                </a:lnTo>
                <a:lnTo>
                  <a:pt x="45175" y="75014"/>
                </a:lnTo>
                <a:lnTo>
                  <a:pt x="45018" y="73960"/>
                </a:lnTo>
                <a:lnTo>
                  <a:pt x="44718" y="72905"/>
                </a:lnTo>
                <a:lnTo>
                  <a:pt x="44262" y="72000"/>
                </a:lnTo>
                <a:lnTo>
                  <a:pt x="43500" y="70939"/>
                </a:lnTo>
                <a:lnTo>
                  <a:pt x="42893" y="70188"/>
                </a:lnTo>
                <a:lnTo>
                  <a:pt x="41981" y="69580"/>
                </a:lnTo>
                <a:lnTo>
                  <a:pt x="40306" y="68377"/>
                </a:lnTo>
                <a:lnTo>
                  <a:pt x="38481" y="67316"/>
                </a:lnTo>
                <a:lnTo>
                  <a:pt x="36656" y="66410"/>
                </a:lnTo>
                <a:lnTo>
                  <a:pt x="31637" y="64146"/>
                </a:lnTo>
                <a:lnTo>
                  <a:pt x="29050" y="62943"/>
                </a:lnTo>
                <a:lnTo>
                  <a:pt x="26468" y="62037"/>
                </a:lnTo>
                <a:lnTo>
                  <a:pt x="24943" y="61733"/>
                </a:lnTo>
                <a:lnTo>
                  <a:pt x="23275" y="61584"/>
                </a:lnTo>
                <a:lnTo>
                  <a:pt x="21600" y="61280"/>
                </a:lnTo>
                <a:lnTo>
                  <a:pt x="20837" y="60976"/>
                </a:lnTo>
                <a:lnTo>
                  <a:pt x="20081" y="60679"/>
                </a:lnTo>
                <a:lnTo>
                  <a:pt x="19012" y="60071"/>
                </a:lnTo>
                <a:lnTo>
                  <a:pt x="17950" y="59165"/>
                </a:lnTo>
                <a:lnTo>
                  <a:pt x="17037" y="58260"/>
                </a:lnTo>
                <a:lnTo>
                  <a:pt x="16125" y="57509"/>
                </a:lnTo>
                <a:lnTo>
                  <a:pt x="15368" y="56901"/>
                </a:lnTo>
                <a:lnTo>
                  <a:pt x="14606" y="56603"/>
                </a:lnTo>
                <a:lnTo>
                  <a:pt x="12931" y="56150"/>
                </a:lnTo>
                <a:lnTo>
                  <a:pt x="12018" y="55995"/>
                </a:lnTo>
                <a:lnTo>
                  <a:pt x="11412" y="55543"/>
                </a:lnTo>
                <a:lnTo>
                  <a:pt x="11106" y="55245"/>
                </a:lnTo>
                <a:lnTo>
                  <a:pt x="10956" y="54637"/>
                </a:lnTo>
                <a:lnTo>
                  <a:pt x="10956" y="54184"/>
                </a:lnTo>
                <a:lnTo>
                  <a:pt x="11106" y="53582"/>
                </a:lnTo>
                <a:lnTo>
                  <a:pt x="11562" y="52981"/>
                </a:lnTo>
                <a:lnTo>
                  <a:pt x="12175" y="52373"/>
                </a:lnTo>
                <a:lnTo>
                  <a:pt x="12931" y="51771"/>
                </a:lnTo>
                <a:lnTo>
                  <a:pt x="13693" y="51318"/>
                </a:lnTo>
                <a:lnTo>
                  <a:pt x="15518" y="50413"/>
                </a:lnTo>
                <a:lnTo>
                  <a:pt x="19318" y="49054"/>
                </a:lnTo>
                <a:lnTo>
                  <a:pt x="20381" y="48601"/>
                </a:lnTo>
                <a:lnTo>
                  <a:pt x="21293" y="48000"/>
                </a:lnTo>
                <a:lnTo>
                  <a:pt x="22968" y="46790"/>
                </a:lnTo>
                <a:lnTo>
                  <a:pt x="24487" y="45283"/>
                </a:lnTo>
                <a:lnTo>
                  <a:pt x="25856" y="43620"/>
                </a:lnTo>
                <a:lnTo>
                  <a:pt x="27681" y="41660"/>
                </a:lnTo>
                <a:lnTo>
                  <a:pt x="29506" y="39997"/>
                </a:lnTo>
                <a:lnTo>
                  <a:pt x="31487" y="38639"/>
                </a:lnTo>
                <a:lnTo>
                  <a:pt x="32550" y="37882"/>
                </a:lnTo>
                <a:lnTo>
                  <a:pt x="33768" y="37280"/>
                </a:lnTo>
                <a:lnTo>
                  <a:pt x="35287" y="36679"/>
                </a:lnTo>
                <a:lnTo>
                  <a:pt x="36806" y="35922"/>
                </a:lnTo>
                <a:lnTo>
                  <a:pt x="37418" y="35469"/>
                </a:lnTo>
                <a:lnTo>
                  <a:pt x="38025" y="35016"/>
                </a:lnTo>
                <a:lnTo>
                  <a:pt x="38481" y="34415"/>
                </a:lnTo>
                <a:lnTo>
                  <a:pt x="38787" y="33658"/>
                </a:lnTo>
                <a:lnTo>
                  <a:pt x="38787" y="32907"/>
                </a:lnTo>
                <a:lnTo>
                  <a:pt x="38631" y="32299"/>
                </a:lnTo>
                <a:lnTo>
                  <a:pt x="38175" y="31549"/>
                </a:lnTo>
                <a:lnTo>
                  <a:pt x="37718" y="31096"/>
                </a:lnTo>
                <a:lnTo>
                  <a:pt x="36506" y="30035"/>
                </a:lnTo>
                <a:lnTo>
                  <a:pt x="35437" y="29285"/>
                </a:lnTo>
                <a:lnTo>
                  <a:pt x="34831" y="28832"/>
                </a:lnTo>
                <a:lnTo>
                  <a:pt x="33312" y="28832"/>
                </a:lnTo>
                <a:lnTo>
                  <a:pt x="32700" y="28981"/>
                </a:lnTo>
                <a:lnTo>
                  <a:pt x="31181" y="29737"/>
                </a:lnTo>
                <a:lnTo>
                  <a:pt x="29962" y="30339"/>
                </a:lnTo>
                <a:lnTo>
                  <a:pt x="27681" y="31096"/>
                </a:lnTo>
                <a:lnTo>
                  <a:pt x="26468" y="31096"/>
                </a:lnTo>
                <a:lnTo>
                  <a:pt x="25706" y="30792"/>
                </a:lnTo>
                <a:lnTo>
                  <a:pt x="24943" y="30488"/>
                </a:lnTo>
                <a:lnTo>
                  <a:pt x="24337" y="30035"/>
                </a:lnTo>
                <a:lnTo>
                  <a:pt x="24187" y="29737"/>
                </a:lnTo>
                <a:lnTo>
                  <a:pt x="24031" y="29433"/>
                </a:lnTo>
                <a:lnTo>
                  <a:pt x="24031" y="29130"/>
                </a:lnTo>
                <a:lnTo>
                  <a:pt x="24187" y="28832"/>
                </a:lnTo>
                <a:lnTo>
                  <a:pt x="24487" y="28528"/>
                </a:lnTo>
                <a:lnTo>
                  <a:pt x="24943" y="28224"/>
                </a:lnTo>
                <a:lnTo>
                  <a:pt x="25706" y="27771"/>
                </a:lnTo>
                <a:lnTo>
                  <a:pt x="26618" y="27473"/>
                </a:lnTo>
                <a:lnTo>
                  <a:pt x="28593" y="26865"/>
                </a:lnTo>
                <a:lnTo>
                  <a:pt x="29812" y="26115"/>
                </a:lnTo>
                <a:lnTo>
                  <a:pt x="30875" y="25507"/>
                </a:lnTo>
                <a:lnTo>
                  <a:pt x="31331" y="25358"/>
                </a:lnTo>
                <a:lnTo>
                  <a:pt x="31943" y="25358"/>
                </a:lnTo>
                <a:lnTo>
                  <a:pt x="32550" y="25507"/>
                </a:lnTo>
                <a:lnTo>
                  <a:pt x="33462" y="25960"/>
                </a:lnTo>
                <a:lnTo>
                  <a:pt x="35287" y="27020"/>
                </a:lnTo>
                <a:lnTo>
                  <a:pt x="36050" y="27622"/>
                </a:lnTo>
                <a:lnTo>
                  <a:pt x="36962" y="28075"/>
                </a:lnTo>
                <a:lnTo>
                  <a:pt x="37875" y="28224"/>
                </a:lnTo>
                <a:lnTo>
                  <a:pt x="38787" y="28224"/>
                </a:lnTo>
                <a:lnTo>
                  <a:pt x="39543" y="28075"/>
                </a:lnTo>
                <a:lnTo>
                  <a:pt x="40156" y="27622"/>
                </a:lnTo>
                <a:lnTo>
                  <a:pt x="40612" y="27020"/>
                </a:lnTo>
                <a:lnTo>
                  <a:pt x="40912" y="26264"/>
                </a:lnTo>
                <a:lnTo>
                  <a:pt x="41068" y="25507"/>
                </a:lnTo>
                <a:lnTo>
                  <a:pt x="40912" y="24601"/>
                </a:lnTo>
                <a:lnTo>
                  <a:pt x="40456" y="23398"/>
                </a:lnTo>
                <a:lnTo>
                  <a:pt x="40000" y="22039"/>
                </a:lnTo>
                <a:lnTo>
                  <a:pt x="39850" y="21735"/>
                </a:lnTo>
                <a:lnTo>
                  <a:pt x="40000" y="21283"/>
                </a:lnTo>
                <a:lnTo>
                  <a:pt x="40306" y="20073"/>
                </a:lnTo>
                <a:lnTo>
                  <a:pt x="40912" y="19018"/>
                </a:lnTo>
                <a:lnTo>
                  <a:pt x="41218" y="18113"/>
                </a:lnTo>
                <a:lnTo>
                  <a:pt x="41368" y="17207"/>
                </a:lnTo>
                <a:lnTo>
                  <a:pt x="41218" y="16301"/>
                </a:lnTo>
                <a:lnTo>
                  <a:pt x="40762" y="15545"/>
                </a:lnTo>
                <a:lnTo>
                  <a:pt x="40000" y="14943"/>
                </a:lnTo>
                <a:lnTo>
                  <a:pt x="39543" y="14639"/>
                </a:lnTo>
                <a:lnTo>
                  <a:pt x="39087" y="14490"/>
                </a:lnTo>
                <a:lnTo>
                  <a:pt x="38481" y="14341"/>
                </a:lnTo>
                <a:lnTo>
                  <a:pt x="38025" y="14341"/>
                </a:lnTo>
                <a:lnTo>
                  <a:pt x="36962" y="14639"/>
                </a:lnTo>
                <a:lnTo>
                  <a:pt x="35743" y="15092"/>
                </a:lnTo>
                <a:lnTo>
                  <a:pt x="34681" y="15700"/>
                </a:lnTo>
                <a:lnTo>
                  <a:pt x="33612" y="16450"/>
                </a:lnTo>
                <a:lnTo>
                  <a:pt x="32093" y="17660"/>
                </a:lnTo>
                <a:lnTo>
                  <a:pt x="29812" y="19322"/>
                </a:lnTo>
                <a:lnTo>
                  <a:pt x="28750" y="20073"/>
                </a:lnTo>
                <a:lnTo>
                  <a:pt x="27531" y="20830"/>
                </a:lnTo>
                <a:lnTo>
                  <a:pt x="26768" y="21134"/>
                </a:lnTo>
                <a:lnTo>
                  <a:pt x="25706" y="21283"/>
                </a:lnTo>
                <a:lnTo>
                  <a:pt x="24793" y="21431"/>
                </a:lnTo>
                <a:lnTo>
                  <a:pt x="23731" y="21283"/>
                </a:lnTo>
                <a:lnTo>
                  <a:pt x="21600" y="20830"/>
                </a:lnTo>
                <a:lnTo>
                  <a:pt x="19625" y="20228"/>
                </a:lnTo>
                <a:lnTo>
                  <a:pt x="21143" y="18714"/>
                </a:lnTo>
                <a:lnTo>
                  <a:pt x="22818" y="17207"/>
                </a:lnTo>
                <a:lnTo>
                  <a:pt x="24487" y="15849"/>
                </a:lnTo>
                <a:lnTo>
                  <a:pt x="26162" y="14490"/>
                </a:lnTo>
                <a:lnTo>
                  <a:pt x="27987" y="13280"/>
                </a:lnTo>
                <a:lnTo>
                  <a:pt x="29812" y="12077"/>
                </a:lnTo>
                <a:lnTo>
                  <a:pt x="31637" y="11016"/>
                </a:lnTo>
                <a:lnTo>
                  <a:pt x="33612" y="10111"/>
                </a:lnTo>
                <a:lnTo>
                  <a:pt x="35743" y="9205"/>
                </a:lnTo>
                <a:lnTo>
                  <a:pt x="38025" y="8454"/>
                </a:lnTo>
                <a:lnTo>
                  <a:pt x="42587" y="7096"/>
                </a:lnTo>
                <a:lnTo>
                  <a:pt x="47150" y="5886"/>
                </a:lnTo>
                <a:lnTo>
                  <a:pt x="51862" y="4832"/>
                </a:lnTo>
                <a:lnTo>
                  <a:pt x="52018" y="4981"/>
                </a:lnTo>
                <a:lnTo>
                  <a:pt x="54600" y="4981"/>
                </a:lnTo>
                <a:lnTo>
                  <a:pt x="60531" y="4832"/>
                </a:lnTo>
                <a:lnTo>
                  <a:pt x="64031" y="4677"/>
                </a:lnTo>
                <a:close/>
                <a:moveTo>
                  <a:pt x="59925" y="0"/>
                </a:moveTo>
                <a:lnTo>
                  <a:pt x="57337" y="148"/>
                </a:lnTo>
                <a:lnTo>
                  <a:pt x="54756" y="756"/>
                </a:lnTo>
                <a:lnTo>
                  <a:pt x="49737" y="1811"/>
                </a:lnTo>
                <a:lnTo>
                  <a:pt x="43650" y="3169"/>
                </a:lnTo>
                <a:lnTo>
                  <a:pt x="40612" y="4075"/>
                </a:lnTo>
                <a:lnTo>
                  <a:pt x="37718" y="4832"/>
                </a:lnTo>
                <a:lnTo>
                  <a:pt x="34831" y="5886"/>
                </a:lnTo>
                <a:lnTo>
                  <a:pt x="32093" y="6941"/>
                </a:lnTo>
                <a:lnTo>
                  <a:pt x="29506" y="8150"/>
                </a:lnTo>
                <a:lnTo>
                  <a:pt x="27075" y="9658"/>
                </a:lnTo>
                <a:lnTo>
                  <a:pt x="24643" y="11171"/>
                </a:lnTo>
                <a:lnTo>
                  <a:pt x="22362" y="12983"/>
                </a:lnTo>
                <a:lnTo>
                  <a:pt x="20081" y="14794"/>
                </a:lnTo>
                <a:lnTo>
                  <a:pt x="17950" y="16903"/>
                </a:lnTo>
                <a:lnTo>
                  <a:pt x="16125" y="18869"/>
                </a:lnTo>
                <a:lnTo>
                  <a:pt x="14300" y="20830"/>
                </a:lnTo>
                <a:lnTo>
                  <a:pt x="12631" y="22945"/>
                </a:lnTo>
                <a:lnTo>
                  <a:pt x="11106" y="25209"/>
                </a:lnTo>
                <a:lnTo>
                  <a:pt x="9587" y="27473"/>
                </a:lnTo>
                <a:lnTo>
                  <a:pt x="8218" y="29737"/>
                </a:lnTo>
                <a:lnTo>
                  <a:pt x="7000" y="32002"/>
                </a:lnTo>
                <a:lnTo>
                  <a:pt x="5787" y="34415"/>
                </a:lnTo>
                <a:lnTo>
                  <a:pt x="4875" y="36976"/>
                </a:lnTo>
                <a:lnTo>
                  <a:pt x="3806" y="39396"/>
                </a:lnTo>
                <a:lnTo>
                  <a:pt x="3050" y="41958"/>
                </a:lnTo>
                <a:lnTo>
                  <a:pt x="2287" y="44526"/>
                </a:lnTo>
                <a:lnTo>
                  <a:pt x="1681" y="47243"/>
                </a:lnTo>
                <a:lnTo>
                  <a:pt x="1225" y="49811"/>
                </a:lnTo>
                <a:lnTo>
                  <a:pt x="768" y="52528"/>
                </a:lnTo>
                <a:lnTo>
                  <a:pt x="462" y="55245"/>
                </a:lnTo>
                <a:lnTo>
                  <a:pt x="156" y="57962"/>
                </a:lnTo>
                <a:lnTo>
                  <a:pt x="6" y="60679"/>
                </a:lnTo>
                <a:lnTo>
                  <a:pt x="156" y="63396"/>
                </a:lnTo>
                <a:lnTo>
                  <a:pt x="312" y="65958"/>
                </a:lnTo>
                <a:lnTo>
                  <a:pt x="612" y="68675"/>
                </a:lnTo>
                <a:lnTo>
                  <a:pt x="1068" y="71243"/>
                </a:lnTo>
                <a:lnTo>
                  <a:pt x="1525" y="73811"/>
                </a:lnTo>
                <a:lnTo>
                  <a:pt x="2287" y="76224"/>
                </a:lnTo>
                <a:lnTo>
                  <a:pt x="3050" y="78637"/>
                </a:lnTo>
                <a:lnTo>
                  <a:pt x="3962" y="81056"/>
                </a:lnTo>
                <a:lnTo>
                  <a:pt x="5025" y="83469"/>
                </a:lnTo>
                <a:lnTo>
                  <a:pt x="6087" y="85733"/>
                </a:lnTo>
                <a:lnTo>
                  <a:pt x="7306" y="87997"/>
                </a:lnTo>
                <a:lnTo>
                  <a:pt x="8675" y="90107"/>
                </a:lnTo>
                <a:lnTo>
                  <a:pt x="10043" y="92371"/>
                </a:lnTo>
                <a:lnTo>
                  <a:pt x="11562" y="94337"/>
                </a:lnTo>
                <a:lnTo>
                  <a:pt x="13237" y="96446"/>
                </a:lnTo>
                <a:lnTo>
                  <a:pt x="14912" y="98257"/>
                </a:lnTo>
                <a:lnTo>
                  <a:pt x="16581" y="100224"/>
                </a:lnTo>
                <a:lnTo>
                  <a:pt x="18406" y="102035"/>
                </a:lnTo>
                <a:lnTo>
                  <a:pt x="20381" y="103846"/>
                </a:lnTo>
                <a:lnTo>
                  <a:pt x="22362" y="105503"/>
                </a:lnTo>
                <a:lnTo>
                  <a:pt x="24487" y="107016"/>
                </a:lnTo>
                <a:lnTo>
                  <a:pt x="26618" y="108524"/>
                </a:lnTo>
                <a:lnTo>
                  <a:pt x="28750" y="110031"/>
                </a:lnTo>
                <a:lnTo>
                  <a:pt x="31031" y="111390"/>
                </a:lnTo>
                <a:lnTo>
                  <a:pt x="33312" y="112748"/>
                </a:lnTo>
                <a:lnTo>
                  <a:pt x="35743" y="113958"/>
                </a:lnTo>
                <a:lnTo>
                  <a:pt x="38175" y="115012"/>
                </a:lnTo>
                <a:lnTo>
                  <a:pt x="40612" y="116073"/>
                </a:lnTo>
                <a:lnTo>
                  <a:pt x="43193" y="116979"/>
                </a:lnTo>
                <a:lnTo>
                  <a:pt x="45631" y="117884"/>
                </a:lnTo>
                <a:lnTo>
                  <a:pt x="49125" y="118790"/>
                </a:lnTo>
                <a:lnTo>
                  <a:pt x="52625" y="119540"/>
                </a:lnTo>
                <a:lnTo>
                  <a:pt x="54450" y="119844"/>
                </a:lnTo>
                <a:lnTo>
                  <a:pt x="56125" y="119993"/>
                </a:lnTo>
                <a:lnTo>
                  <a:pt x="57950" y="119993"/>
                </a:lnTo>
                <a:lnTo>
                  <a:pt x="59775" y="119844"/>
                </a:lnTo>
                <a:lnTo>
                  <a:pt x="60231" y="119993"/>
                </a:lnTo>
                <a:lnTo>
                  <a:pt x="62812" y="119696"/>
                </a:lnTo>
                <a:lnTo>
                  <a:pt x="65250" y="119243"/>
                </a:lnTo>
                <a:lnTo>
                  <a:pt x="70418" y="118033"/>
                </a:lnTo>
                <a:lnTo>
                  <a:pt x="76500" y="116675"/>
                </a:lnTo>
                <a:lnTo>
                  <a:pt x="79387" y="115918"/>
                </a:lnTo>
                <a:lnTo>
                  <a:pt x="82431" y="115167"/>
                </a:lnTo>
                <a:lnTo>
                  <a:pt x="85168" y="114107"/>
                </a:lnTo>
                <a:lnTo>
                  <a:pt x="87906" y="113052"/>
                </a:lnTo>
                <a:lnTo>
                  <a:pt x="90493" y="111693"/>
                </a:lnTo>
                <a:lnTo>
                  <a:pt x="92925" y="110335"/>
                </a:lnTo>
                <a:lnTo>
                  <a:pt x="95356" y="108673"/>
                </a:lnTo>
                <a:lnTo>
                  <a:pt x="97637" y="107016"/>
                </a:lnTo>
                <a:lnTo>
                  <a:pt x="99918" y="105205"/>
                </a:lnTo>
                <a:lnTo>
                  <a:pt x="102050" y="103090"/>
                </a:lnTo>
                <a:lnTo>
                  <a:pt x="102656" y="102488"/>
                </a:lnTo>
                <a:lnTo>
                  <a:pt x="102812" y="102488"/>
                </a:lnTo>
                <a:lnTo>
                  <a:pt x="102962" y="102184"/>
                </a:lnTo>
                <a:lnTo>
                  <a:pt x="103112" y="102035"/>
                </a:lnTo>
                <a:lnTo>
                  <a:pt x="106156" y="98710"/>
                </a:lnTo>
                <a:lnTo>
                  <a:pt x="108743" y="95243"/>
                </a:lnTo>
                <a:lnTo>
                  <a:pt x="111175" y="91465"/>
                </a:lnTo>
                <a:lnTo>
                  <a:pt x="113150" y="87693"/>
                </a:lnTo>
                <a:lnTo>
                  <a:pt x="114975" y="83773"/>
                </a:lnTo>
                <a:lnTo>
                  <a:pt x="116500" y="79543"/>
                </a:lnTo>
                <a:lnTo>
                  <a:pt x="117712" y="75467"/>
                </a:lnTo>
                <a:lnTo>
                  <a:pt x="118775" y="71094"/>
                </a:lnTo>
                <a:lnTo>
                  <a:pt x="118931" y="70790"/>
                </a:lnTo>
                <a:lnTo>
                  <a:pt x="119081" y="70337"/>
                </a:lnTo>
                <a:lnTo>
                  <a:pt x="119081" y="70033"/>
                </a:lnTo>
                <a:lnTo>
                  <a:pt x="118931" y="69580"/>
                </a:lnTo>
                <a:lnTo>
                  <a:pt x="119687" y="64754"/>
                </a:lnTo>
                <a:lnTo>
                  <a:pt x="119993" y="61429"/>
                </a:lnTo>
                <a:lnTo>
                  <a:pt x="119993" y="57962"/>
                </a:lnTo>
                <a:lnTo>
                  <a:pt x="119843" y="54792"/>
                </a:lnTo>
                <a:lnTo>
                  <a:pt x="119537" y="51467"/>
                </a:lnTo>
                <a:lnTo>
                  <a:pt x="119687" y="51014"/>
                </a:lnTo>
                <a:lnTo>
                  <a:pt x="119687" y="50561"/>
                </a:lnTo>
                <a:lnTo>
                  <a:pt x="119537" y="50109"/>
                </a:lnTo>
                <a:lnTo>
                  <a:pt x="119231" y="49656"/>
                </a:lnTo>
                <a:lnTo>
                  <a:pt x="118775" y="47243"/>
                </a:lnTo>
                <a:lnTo>
                  <a:pt x="118168" y="44830"/>
                </a:lnTo>
                <a:lnTo>
                  <a:pt x="117406" y="42566"/>
                </a:lnTo>
                <a:lnTo>
                  <a:pt x="116650" y="40146"/>
                </a:lnTo>
                <a:lnTo>
                  <a:pt x="115737" y="37882"/>
                </a:lnTo>
                <a:lnTo>
                  <a:pt x="114675" y="35773"/>
                </a:lnTo>
                <a:lnTo>
                  <a:pt x="113606" y="33509"/>
                </a:lnTo>
                <a:lnTo>
                  <a:pt x="112393" y="31394"/>
                </a:lnTo>
                <a:lnTo>
                  <a:pt x="111025" y="29285"/>
                </a:lnTo>
                <a:lnTo>
                  <a:pt x="109656" y="27318"/>
                </a:lnTo>
                <a:lnTo>
                  <a:pt x="108287" y="25358"/>
                </a:lnTo>
                <a:lnTo>
                  <a:pt x="106762" y="23398"/>
                </a:lnTo>
                <a:lnTo>
                  <a:pt x="105093" y="21586"/>
                </a:lnTo>
                <a:lnTo>
                  <a:pt x="103418" y="19775"/>
                </a:lnTo>
                <a:lnTo>
                  <a:pt x="101593" y="17964"/>
                </a:lnTo>
                <a:lnTo>
                  <a:pt x="99768" y="16301"/>
                </a:lnTo>
                <a:lnTo>
                  <a:pt x="100225" y="15997"/>
                </a:lnTo>
                <a:lnTo>
                  <a:pt x="100375" y="15849"/>
                </a:lnTo>
                <a:lnTo>
                  <a:pt x="100531" y="15545"/>
                </a:lnTo>
                <a:lnTo>
                  <a:pt x="100375" y="15092"/>
                </a:lnTo>
                <a:lnTo>
                  <a:pt x="100075" y="14639"/>
                </a:lnTo>
                <a:lnTo>
                  <a:pt x="99618" y="14490"/>
                </a:lnTo>
                <a:lnTo>
                  <a:pt x="98706" y="14490"/>
                </a:lnTo>
                <a:lnTo>
                  <a:pt x="97793" y="14639"/>
                </a:lnTo>
                <a:lnTo>
                  <a:pt x="95056" y="12530"/>
                </a:lnTo>
                <a:lnTo>
                  <a:pt x="95356" y="12077"/>
                </a:lnTo>
                <a:lnTo>
                  <a:pt x="95512" y="11773"/>
                </a:lnTo>
                <a:lnTo>
                  <a:pt x="95512" y="11469"/>
                </a:lnTo>
                <a:lnTo>
                  <a:pt x="95356" y="11320"/>
                </a:lnTo>
                <a:lnTo>
                  <a:pt x="94750" y="11016"/>
                </a:lnTo>
                <a:lnTo>
                  <a:pt x="94143" y="10867"/>
                </a:lnTo>
                <a:lnTo>
                  <a:pt x="92775" y="10867"/>
                </a:lnTo>
                <a:lnTo>
                  <a:pt x="88512" y="8299"/>
                </a:lnTo>
                <a:lnTo>
                  <a:pt x="83950" y="5886"/>
                </a:lnTo>
                <a:lnTo>
                  <a:pt x="81668" y="4832"/>
                </a:lnTo>
                <a:lnTo>
                  <a:pt x="79237" y="3771"/>
                </a:lnTo>
                <a:lnTo>
                  <a:pt x="76806" y="2865"/>
                </a:lnTo>
                <a:lnTo>
                  <a:pt x="74368" y="2115"/>
                </a:lnTo>
                <a:lnTo>
                  <a:pt x="71025" y="1054"/>
                </a:lnTo>
                <a:lnTo>
                  <a:pt x="67375" y="452"/>
                </a:lnTo>
                <a:lnTo>
                  <a:pt x="65706" y="148"/>
                </a:lnTo>
                <a:lnTo>
                  <a:pt x="63881" y="0"/>
                </a:lnTo>
                <a:lnTo>
                  <a:pt x="62056" y="0"/>
                </a:lnTo>
                <a:lnTo>
                  <a:pt x="60231" y="148"/>
                </a:lnTo>
                <a:lnTo>
                  <a:pt x="5992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243889" y="2637900"/>
            <a:ext cx="186685" cy="460550"/>
          </a:xfrm>
          <a:custGeom>
            <a:pathLst>
              <a:path extrusionOk="0" h="120000" w="120000">
                <a:moveTo>
                  <a:pt x="62907" y="2773"/>
                </a:moveTo>
                <a:lnTo>
                  <a:pt x="65647" y="3052"/>
                </a:lnTo>
                <a:lnTo>
                  <a:pt x="64621" y="3325"/>
                </a:lnTo>
                <a:lnTo>
                  <a:pt x="63596" y="3741"/>
                </a:lnTo>
                <a:lnTo>
                  <a:pt x="63596" y="4156"/>
                </a:lnTo>
                <a:lnTo>
                  <a:pt x="63596" y="4299"/>
                </a:lnTo>
                <a:lnTo>
                  <a:pt x="65984" y="4299"/>
                </a:lnTo>
                <a:lnTo>
                  <a:pt x="67698" y="4156"/>
                </a:lnTo>
                <a:lnTo>
                  <a:pt x="68723" y="3883"/>
                </a:lnTo>
                <a:lnTo>
                  <a:pt x="69749" y="3604"/>
                </a:lnTo>
                <a:lnTo>
                  <a:pt x="70774" y="3883"/>
                </a:lnTo>
                <a:lnTo>
                  <a:pt x="69749" y="4156"/>
                </a:lnTo>
                <a:lnTo>
                  <a:pt x="69061" y="4436"/>
                </a:lnTo>
                <a:lnTo>
                  <a:pt x="67698" y="5267"/>
                </a:lnTo>
                <a:lnTo>
                  <a:pt x="67698" y="5404"/>
                </a:lnTo>
                <a:lnTo>
                  <a:pt x="68035" y="5546"/>
                </a:lnTo>
                <a:lnTo>
                  <a:pt x="68372" y="5683"/>
                </a:lnTo>
                <a:lnTo>
                  <a:pt x="68723" y="5546"/>
                </a:lnTo>
                <a:lnTo>
                  <a:pt x="70774" y="4988"/>
                </a:lnTo>
                <a:lnTo>
                  <a:pt x="71800" y="4715"/>
                </a:lnTo>
                <a:lnTo>
                  <a:pt x="73163" y="4572"/>
                </a:lnTo>
                <a:lnTo>
                  <a:pt x="74877" y="5130"/>
                </a:lnTo>
                <a:lnTo>
                  <a:pt x="76576" y="5819"/>
                </a:lnTo>
                <a:lnTo>
                  <a:pt x="74188" y="6377"/>
                </a:lnTo>
                <a:lnTo>
                  <a:pt x="73163" y="6793"/>
                </a:lnTo>
                <a:lnTo>
                  <a:pt x="71800" y="7209"/>
                </a:lnTo>
                <a:lnTo>
                  <a:pt x="69749" y="8177"/>
                </a:lnTo>
                <a:lnTo>
                  <a:pt x="69749" y="8313"/>
                </a:lnTo>
                <a:lnTo>
                  <a:pt x="69749" y="8456"/>
                </a:lnTo>
                <a:lnTo>
                  <a:pt x="70423" y="8456"/>
                </a:lnTo>
                <a:lnTo>
                  <a:pt x="71800" y="8177"/>
                </a:lnTo>
                <a:lnTo>
                  <a:pt x="73163" y="7898"/>
                </a:lnTo>
                <a:lnTo>
                  <a:pt x="75902" y="7482"/>
                </a:lnTo>
                <a:lnTo>
                  <a:pt x="78290" y="6930"/>
                </a:lnTo>
                <a:lnTo>
                  <a:pt x="80004" y="8040"/>
                </a:lnTo>
                <a:lnTo>
                  <a:pt x="81030" y="9287"/>
                </a:lnTo>
                <a:lnTo>
                  <a:pt x="80341" y="9287"/>
                </a:lnTo>
                <a:lnTo>
                  <a:pt x="78627" y="9561"/>
                </a:lnTo>
                <a:lnTo>
                  <a:pt x="76576" y="9840"/>
                </a:lnTo>
                <a:lnTo>
                  <a:pt x="72826" y="10671"/>
                </a:lnTo>
                <a:lnTo>
                  <a:pt x="70086" y="11366"/>
                </a:lnTo>
                <a:lnTo>
                  <a:pt x="68723" y="11781"/>
                </a:lnTo>
                <a:lnTo>
                  <a:pt x="67698" y="12334"/>
                </a:lnTo>
                <a:lnTo>
                  <a:pt x="67698" y="12470"/>
                </a:lnTo>
                <a:lnTo>
                  <a:pt x="68035" y="12613"/>
                </a:lnTo>
                <a:lnTo>
                  <a:pt x="69398" y="12749"/>
                </a:lnTo>
                <a:lnTo>
                  <a:pt x="70774" y="12749"/>
                </a:lnTo>
                <a:lnTo>
                  <a:pt x="73500" y="12334"/>
                </a:lnTo>
                <a:lnTo>
                  <a:pt x="77602" y="11781"/>
                </a:lnTo>
                <a:lnTo>
                  <a:pt x="81704" y="11087"/>
                </a:lnTo>
                <a:lnTo>
                  <a:pt x="82055" y="11087"/>
                </a:lnTo>
                <a:lnTo>
                  <a:pt x="82055" y="11223"/>
                </a:lnTo>
                <a:lnTo>
                  <a:pt x="82055" y="12197"/>
                </a:lnTo>
                <a:lnTo>
                  <a:pt x="81704" y="13165"/>
                </a:lnTo>
                <a:lnTo>
                  <a:pt x="80678" y="13165"/>
                </a:lnTo>
                <a:lnTo>
                  <a:pt x="78979" y="13444"/>
                </a:lnTo>
                <a:lnTo>
                  <a:pt x="76928" y="13581"/>
                </a:lnTo>
                <a:lnTo>
                  <a:pt x="73163" y="13860"/>
                </a:lnTo>
                <a:lnTo>
                  <a:pt x="69061" y="14276"/>
                </a:lnTo>
                <a:lnTo>
                  <a:pt x="67347" y="14549"/>
                </a:lnTo>
                <a:lnTo>
                  <a:pt x="65296" y="14828"/>
                </a:lnTo>
                <a:lnTo>
                  <a:pt x="65296" y="15107"/>
                </a:lnTo>
                <a:lnTo>
                  <a:pt x="65647" y="15107"/>
                </a:lnTo>
                <a:lnTo>
                  <a:pt x="73163" y="15380"/>
                </a:lnTo>
                <a:lnTo>
                  <a:pt x="76928" y="15380"/>
                </a:lnTo>
                <a:lnTo>
                  <a:pt x="80341" y="15107"/>
                </a:lnTo>
                <a:lnTo>
                  <a:pt x="79316" y="16212"/>
                </a:lnTo>
                <a:lnTo>
                  <a:pt x="77602" y="17322"/>
                </a:lnTo>
                <a:lnTo>
                  <a:pt x="65984" y="17322"/>
                </a:lnTo>
                <a:lnTo>
                  <a:pt x="64959" y="17185"/>
                </a:lnTo>
                <a:lnTo>
                  <a:pt x="64270" y="17043"/>
                </a:lnTo>
                <a:lnTo>
                  <a:pt x="63933" y="17043"/>
                </a:lnTo>
                <a:lnTo>
                  <a:pt x="63933" y="17185"/>
                </a:lnTo>
                <a:lnTo>
                  <a:pt x="64621" y="17601"/>
                </a:lnTo>
                <a:lnTo>
                  <a:pt x="65647" y="18017"/>
                </a:lnTo>
                <a:lnTo>
                  <a:pt x="66672" y="18290"/>
                </a:lnTo>
                <a:lnTo>
                  <a:pt x="68035" y="18569"/>
                </a:lnTo>
                <a:lnTo>
                  <a:pt x="71449" y="18848"/>
                </a:lnTo>
                <a:lnTo>
                  <a:pt x="74877" y="18848"/>
                </a:lnTo>
                <a:lnTo>
                  <a:pt x="72474" y="19680"/>
                </a:lnTo>
                <a:lnTo>
                  <a:pt x="70086" y="20369"/>
                </a:lnTo>
                <a:lnTo>
                  <a:pt x="68723" y="20095"/>
                </a:lnTo>
                <a:lnTo>
                  <a:pt x="66672" y="19953"/>
                </a:lnTo>
                <a:lnTo>
                  <a:pt x="59831" y="19953"/>
                </a:lnTo>
                <a:lnTo>
                  <a:pt x="59494" y="20095"/>
                </a:lnTo>
                <a:lnTo>
                  <a:pt x="59143" y="20369"/>
                </a:lnTo>
                <a:lnTo>
                  <a:pt x="59143" y="20648"/>
                </a:lnTo>
                <a:lnTo>
                  <a:pt x="59494" y="21063"/>
                </a:lnTo>
                <a:lnTo>
                  <a:pt x="60168" y="21342"/>
                </a:lnTo>
                <a:lnTo>
                  <a:pt x="62219" y="21616"/>
                </a:lnTo>
                <a:lnTo>
                  <a:pt x="60168" y="21758"/>
                </a:lnTo>
                <a:lnTo>
                  <a:pt x="55729" y="21758"/>
                </a:lnTo>
                <a:lnTo>
                  <a:pt x="53678" y="21479"/>
                </a:lnTo>
                <a:lnTo>
                  <a:pt x="51627" y="21200"/>
                </a:lnTo>
                <a:lnTo>
                  <a:pt x="49576" y="20784"/>
                </a:lnTo>
                <a:lnTo>
                  <a:pt x="47862" y="20369"/>
                </a:lnTo>
                <a:lnTo>
                  <a:pt x="46499" y="19680"/>
                </a:lnTo>
                <a:lnTo>
                  <a:pt x="45136" y="19122"/>
                </a:lnTo>
                <a:lnTo>
                  <a:pt x="43760" y="18433"/>
                </a:lnTo>
                <a:lnTo>
                  <a:pt x="41709" y="16770"/>
                </a:lnTo>
                <a:lnTo>
                  <a:pt x="40009" y="15107"/>
                </a:lnTo>
                <a:lnTo>
                  <a:pt x="38983" y="13444"/>
                </a:lnTo>
                <a:lnTo>
                  <a:pt x="38632" y="11781"/>
                </a:lnTo>
                <a:lnTo>
                  <a:pt x="38632" y="10808"/>
                </a:lnTo>
                <a:lnTo>
                  <a:pt x="38983" y="9840"/>
                </a:lnTo>
                <a:lnTo>
                  <a:pt x="39658" y="8872"/>
                </a:lnTo>
                <a:lnTo>
                  <a:pt x="40683" y="8040"/>
                </a:lnTo>
                <a:lnTo>
                  <a:pt x="43085" y="6377"/>
                </a:lnTo>
                <a:lnTo>
                  <a:pt x="45811" y="4851"/>
                </a:lnTo>
                <a:lnTo>
                  <a:pt x="47188" y="4299"/>
                </a:lnTo>
                <a:lnTo>
                  <a:pt x="48887" y="3883"/>
                </a:lnTo>
                <a:lnTo>
                  <a:pt x="51964" y="3188"/>
                </a:lnTo>
                <a:lnTo>
                  <a:pt x="52989" y="3325"/>
                </a:lnTo>
                <a:lnTo>
                  <a:pt x="54015" y="3188"/>
                </a:lnTo>
                <a:lnTo>
                  <a:pt x="57092" y="2909"/>
                </a:lnTo>
                <a:lnTo>
                  <a:pt x="59831" y="2773"/>
                </a:lnTo>
                <a:close/>
                <a:moveTo>
                  <a:pt x="64621" y="27436"/>
                </a:moveTo>
                <a:lnTo>
                  <a:pt x="69398" y="27572"/>
                </a:lnTo>
                <a:lnTo>
                  <a:pt x="66672" y="27988"/>
                </a:lnTo>
                <a:lnTo>
                  <a:pt x="64621" y="28683"/>
                </a:lnTo>
                <a:lnTo>
                  <a:pt x="64621" y="28819"/>
                </a:lnTo>
                <a:lnTo>
                  <a:pt x="64621" y="28962"/>
                </a:lnTo>
                <a:lnTo>
                  <a:pt x="64959" y="29098"/>
                </a:lnTo>
                <a:lnTo>
                  <a:pt x="65296" y="29235"/>
                </a:lnTo>
                <a:lnTo>
                  <a:pt x="67010" y="29098"/>
                </a:lnTo>
                <a:lnTo>
                  <a:pt x="68372" y="28962"/>
                </a:lnTo>
                <a:lnTo>
                  <a:pt x="71449" y="28546"/>
                </a:lnTo>
                <a:lnTo>
                  <a:pt x="74525" y="28267"/>
                </a:lnTo>
                <a:lnTo>
                  <a:pt x="75902" y="28130"/>
                </a:lnTo>
                <a:lnTo>
                  <a:pt x="77265" y="27988"/>
                </a:lnTo>
                <a:lnTo>
                  <a:pt x="78290" y="28130"/>
                </a:lnTo>
                <a:lnTo>
                  <a:pt x="80341" y="28267"/>
                </a:lnTo>
                <a:lnTo>
                  <a:pt x="80004" y="28404"/>
                </a:lnTo>
                <a:lnTo>
                  <a:pt x="76239" y="28962"/>
                </a:lnTo>
                <a:lnTo>
                  <a:pt x="74188" y="29377"/>
                </a:lnTo>
                <a:lnTo>
                  <a:pt x="73500" y="29651"/>
                </a:lnTo>
                <a:lnTo>
                  <a:pt x="72826" y="29930"/>
                </a:lnTo>
                <a:lnTo>
                  <a:pt x="73163" y="30066"/>
                </a:lnTo>
                <a:lnTo>
                  <a:pt x="74188" y="30345"/>
                </a:lnTo>
                <a:lnTo>
                  <a:pt x="75902" y="30482"/>
                </a:lnTo>
                <a:lnTo>
                  <a:pt x="77602" y="30482"/>
                </a:lnTo>
                <a:lnTo>
                  <a:pt x="78979" y="30345"/>
                </a:lnTo>
                <a:lnTo>
                  <a:pt x="83418" y="29930"/>
                </a:lnTo>
                <a:lnTo>
                  <a:pt x="87857" y="29514"/>
                </a:lnTo>
                <a:lnTo>
                  <a:pt x="90259" y="30209"/>
                </a:lnTo>
                <a:lnTo>
                  <a:pt x="87857" y="30345"/>
                </a:lnTo>
                <a:lnTo>
                  <a:pt x="84781" y="30624"/>
                </a:lnTo>
                <a:lnTo>
                  <a:pt x="82055" y="31040"/>
                </a:lnTo>
                <a:lnTo>
                  <a:pt x="80678" y="31177"/>
                </a:lnTo>
                <a:lnTo>
                  <a:pt x="79653" y="31593"/>
                </a:lnTo>
                <a:lnTo>
                  <a:pt x="78290" y="31872"/>
                </a:lnTo>
                <a:lnTo>
                  <a:pt x="77265" y="32145"/>
                </a:lnTo>
                <a:lnTo>
                  <a:pt x="76928" y="32287"/>
                </a:lnTo>
                <a:lnTo>
                  <a:pt x="77265" y="32424"/>
                </a:lnTo>
                <a:lnTo>
                  <a:pt x="78290" y="32424"/>
                </a:lnTo>
                <a:lnTo>
                  <a:pt x="78979" y="32561"/>
                </a:lnTo>
                <a:lnTo>
                  <a:pt x="79653" y="32561"/>
                </a:lnTo>
                <a:lnTo>
                  <a:pt x="80678" y="32703"/>
                </a:lnTo>
                <a:lnTo>
                  <a:pt x="82730" y="32561"/>
                </a:lnTo>
                <a:lnTo>
                  <a:pt x="84781" y="32424"/>
                </a:lnTo>
                <a:lnTo>
                  <a:pt x="87520" y="32145"/>
                </a:lnTo>
                <a:lnTo>
                  <a:pt x="89908" y="32008"/>
                </a:lnTo>
                <a:lnTo>
                  <a:pt x="92310" y="32008"/>
                </a:lnTo>
                <a:lnTo>
                  <a:pt x="93673" y="32145"/>
                </a:lnTo>
                <a:lnTo>
                  <a:pt x="94699" y="32287"/>
                </a:lnTo>
                <a:lnTo>
                  <a:pt x="93673" y="32424"/>
                </a:lnTo>
                <a:lnTo>
                  <a:pt x="91285" y="32561"/>
                </a:lnTo>
                <a:lnTo>
                  <a:pt x="89234" y="32840"/>
                </a:lnTo>
                <a:lnTo>
                  <a:pt x="87183" y="33255"/>
                </a:lnTo>
                <a:lnTo>
                  <a:pt x="86157" y="33671"/>
                </a:lnTo>
                <a:lnTo>
                  <a:pt x="85806" y="33950"/>
                </a:lnTo>
                <a:lnTo>
                  <a:pt x="85469" y="34223"/>
                </a:lnTo>
                <a:lnTo>
                  <a:pt x="85806" y="34502"/>
                </a:lnTo>
                <a:lnTo>
                  <a:pt x="86157" y="34639"/>
                </a:lnTo>
                <a:lnTo>
                  <a:pt x="86832" y="34781"/>
                </a:lnTo>
                <a:lnTo>
                  <a:pt x="88208" y="34781"/>
                </a:lnTo>
                <a:lnTo>
                  <a:pt x="89908" y="34639"/>
                </a:lnTo>
                <a:lnTo>
                  <a:pt x="92985" y="34223"/>
                </a:lnTo>
                <a:lnTo>
                  <a:pt x="100163" y="34223"/>
                </a:lnTo>
                <a:lnTo>
                  <a:pt x="101189" y="34781"/>
                </a:lnTo>
                <a:lnTo>
                  <a:pt x="102214" y="35470"/>
                </a:lnTo>
                <a:lnTo>
                  <a:pt x="99826" y="35750"/>
                </a:lnTo>
                <a:lnTo>
                  <a:pt x="97438" y="36165"/>
                </a:lnTo>
                <a:lnTo>
                  <a:pt x="95387" y="36860"/>
                </a:lnTo>
                <a:lnTo>
                  <a:pt x="93673" y="37549"/>
                </a:lnTo>
                <a:lnTo>
                  <a:pt x="93673" y="37691"/>
                </a:lnTo>
                <a:lnTo>
                  <a:pt x="96750" y="37691"/>
                </a:lnTo>
                <a:lnTo>
                  <a:pt x="99489" y="37549"/>
                </a:lnTo>
                <a:lnTo>
                  <a:pt x="104954" y="37412"/>
                </a:lnTo>
                <a:lnTo>
                  <a:pt x="105979" y="38523"/>
                </a:lnTo>
                <a:lnTo>
                  <a:pt x="100163" y="39075"/>
                </a:lnTo>
                <a:lnTo>
                  <a:pt x="98112" y="39491"/>
                </a:lnTo>
                <a:lnTo>
                  <a:pt x="97438" y="39627"/>
                </a:lnTo>
                <a:lnTo>
                  <a:pt x="97087" y="39770"/>
                </a:lnTo>
                <a:lnTo>
                  <a:pt x="97775" y="40186"/>
                </a:lnTo>
                <a:lnTo>
                  <a:pt x="98801" y="40322"/>
                </a:lnTo>
                <a:lnTo>
                  <a:pt x="99826" y="40459"/>
                </a:lnTo>
                <a:lnTo>
                  <a:pt x="101189" y="40459"/>
                </a:lnTo>
                <a:lnTo>
                  <a:pt x="104265" y="40322"/>
                </a:lnTo>
                <a:lnTo>
                  <a:pt x="107342" y="40043"/>
                </a:lnTo>
                <a:lnTo>
                  <a:pt x="108368" y="41154"/>
                </a:lnTo>
                <a:lnTo>
                  <a:pt x="105979" y="41433"/>
                </a:lnTo>
                <a:lnTo>
                  <a:pt x="103240" y="41848"/>
                </a:lnTo>
                <a:lnTo>
                  <a:pt x="101189" y="42264"/>
                </a:lnTo>
                <a:lnTo>
                  <a:pt x="100515" y="42537"/>
                </a:lnTo>
                <a:lnTo>
                  <a:pt x="99826" y="42953"/>
                </a:lnTo>
                <a:lnTo>
                  <a:pt x="99826" y="43095"/>
                </a:lnTo>
                <a:lnTo>
                  <a:pt x="99826" y="43232"/>
                </a:lnTo>
                <a:lnTo>
                  <a:pt x="100163" y="43369"/>
                </a:lnTo>
                <a:lnTo>
                  <a:pt x="100515" y="43369"/>
                </a:lnTo>
                <a:lnTo>
                  <a:pt x="101540" y="43095"/>
                </a:lnTo>
                <a:lnTo>
                  <a:pt x="102903" y="42953"/>
                </a:lnTo>
                <a:lnTo>
                  <a:pt x="105291" y="42816"/>
                </a:lnTo>
                <a:lnTo>
                  <a:pt x="109056" y="42537"/>
                </a:lnTo>
                <a:lnTo>
                  <a:pt x="110081" y="44200"/>
                </a:lnTo>
                <a:lnTo>
                  <a:pt x="109744" y="44342"/>
                </a:lnTo>
                <a:lnTo>
                  <a:pt x="106317" y="44479"/>
                </a:lnTo>
                <a:lnTo>
                  <a:pt x="103240" y="44895"/>
                </a:lnTo>
                <a:lnTo>
                  <a:pt x="102566" y="45174"/>
                </a:lnTo>
                <a:lnTo>
                  <a:pt x="102566" y="45447"/>
                </a:lnTo>
                <a:lnTo>
                  <a:pt x="102566" y="45726"/>
                </a:lnTo>
                <a:lnTo>
                  <a:pt x="103240" y="45863"/>
                </a:lnTo>
                <a:lnTo>
                  <a:pt x="104617" y="46005"/>
                </a:lnTo>
                <a:lnTo>
                  <a:pt x="106317" y="46005"/>
                </a:lnTo>
                <a:lnTo>
                  <a:pt x="109056" y="45863"/>
                </a:lnTo>
                <a:lnTo>
                  <a:pt x="110770" y="45726"/>
                </a:lnTo>
                <a:lnTo>
                  <a:pt x="111444" y="47110"/>
                </a:lnTo>
                <a:lnTo>
                  <a:pt x="108030" y="47526"/>
                </a:lnTo>
                <a:lnTo>
                  <a:pt x="106668" y="47805"/>
                </a:lnTo>
                <a:lnTo>
                  <a:pt x="105291" y="48220"/>
                </a:lnTo>
                <a:lnTo>
                  <a:pt x="105291" y="48357"/>
                </a:lnTo>
                <a:lnTo>
                  <a:pt x="108719" y="48636"/>
                </a:lnTo>
                <a:lnTo>
                  <a:pt x="111795" y="48636"/>
                </a:lnTo>
                <a:lnTo>
                  <a:pt x="112132" y="50162"/>
                </a:lnTo>
                <a:lnTo>
                  <a:pt x="110419" y="50299"/>
                </a:lnTo>
                <a:lnTo>
                  <a:pt x="108719" y="50436"/>
                </a:lnTo>
                <a:lnTo>
                  <a:pt x="107342" y="50851"/>
                </a:lnTo>
                <a:lnTo>
                  <a:pt x="106317" y="51267"/>
                </a:lnTo>
                <a:lnTo>
                  <a:pt x="105979" y="51546"/>
                </a:lnTo>
                <a:lnTo>
                  <a:pt x="106317" y="51825"/>
                </a:lnTo>
                <a:lnTo>
                  <a:pt x="108030" y="51962"/>
                </a:lnTo>
                <a:lnTo>
                  <a:pt x="109393" y="51962"/>
                </a:lnTo>
                <a:lnTo>
                  <a:pt x="112470" y="51825"/>
                </a:lnTo>
                <a:lnTo>
                  <a:pt x="112470" y="53072"/>
                </a:lnTo>
                <a:lnTo>
                  <a:pt x="111444" y="53209"/>
                </a:lnTo>
                <a:lnTo>
                  <a:pt x="110419" y="53345"/>
                </a:lnTo>
                <a:lnTo>
                  <a:pt x="109393" y="53625"/>
                </a:lnTo>
                <a:lnTo>
                  <a:pt x="107693" y="54040"/>
                </a:lnTo>
                <a:lnTo>
                  <a:pt x="107342" y="54319"/>
                </a:lnTo>
                <a:lnTo>
                  <a:pt x="107693" y="54456"/>
                </a:lnTo>
                <a:lnTo>
                  <a:pt x="109393" y="54593"/>
                </a:lnTo>
                <a:lnTo>
                  <a:pt x="111444" y="54735"/>
                </a:lnTo>
                <a:lnTo>
                  <a:pt x="112821" y="54735"/>
                </a:lnTo>
                <a:lnTo>
                  <a:pt x="112821" y="56119"/>
                </a:lnTo>
                <a:lnTo>
                  <a:pt x="111107" y="56255"/>
                </a:lnTo>
                <a:lnTo>
                  <a:pt x="109393" y="56534"/>
                </a:lnTo>
                <a:lnTo>
                  <a:pt x="108030" y="56950"/>
                </a:lnTo>
                <a:lnTo>
                  <a:pt x="107693" y="57087"/>
                </a:lnTo>
                <a:lnTo>
                  <a:pt x="107693" y="57229"/>
                </a:lnTo>
                <a:lnTo>
                  <a:pt x="108368" y="57502"/>
                </a:lnTo>
                <a:lnTo>
                  <a:pt x="112821" y="57502"/>
                </a:lnTo>
                <a:lnTo>
                  <a:pt x="112470" y="59308"/>
                </a:lnTo>
                <a:lnTo>
                  <a:pt x="110770" y="59444"/>
                </a:lnTo>
                <a:lnTo>
                  <a:pt x="108719" y="59723"/>
                </a:lnTo>
                <a:lnTo>
                  <a:pt x="108368" y="59860"/>
                </a:lnTo>
                <a:lnTo>
                  <a:pt x="108368" y="59997"/>
                </a:lnTo>
                <a:lnTo>
                  <a:pt x="108719" y="60276"/>
                </a:lnTo>
                <a:lnTo>
                  <a:pt x="109056" y="60412"/>
                </a:lnTo>
                <a:lnTo>
                  <a:pt x="110770" y="60555"/>
                </a:lnTo>
                <a:lnTo>
                  <a:pt x="112132" y="60555"/>
                </a:lnTo>
                <a:lnTo>
                  <a:pt x="111795" y="62075"/>
                </a:lnTo>
                <a:lnTo>
                  <a:pt x="111107" y="62218"/>
                </a:lnTo>
                <a:lnTo>
                  <a:pt x="110419" y="62218"/>
                </a:lnTo>
                <a:lnTo>
                  <a:pt x="109744" y="62354"/>
                </a:lnTo>
                <a:lnTo>
                  <a:pt x="109393" y="62354"/>
                </a:lnTo>
                <a:lnTo>
                  <a:pt x="109393" y="62633"/>
                </a:lnTo>
                <a:lnTo>
                  <a:pt x="110419" y="62907"/>
                </a:lnTo>
                <a:lnTo>
                  <a:pt x="111444" y="63049"/>
                </a:lnTo>
                <a:lnTo>
                  <a:pt x="111795" y="63465"/>
                </a:lnTo>
                <a:lnTo>
                  <a:pt x="112132" y="63738"/>
                </a:lnTo>
                <a:lnTo>
                  <a:pt x="113495" y="64154"/>
                </a:lnTo>
                <a:lnTo>
                  <a:pt x="113158" y="65127"/>
                </a:lnTo>
                <a:lnTo>
                  <a:pt x="112470" y="65959"/>
                </a:lnTo>
                <a:lnTo>
                  <a:pt x="111444" y="66790"/>
                </a:lnTo>
                <a:lnTo>
                  <a:pt x="109744" y="67343"/>
                </a:lnTo>
                <a:lnTo>
                  <a:pt x="108030" y="67758"/>
                </a:lnTo>
                <a:lnTo>
                  <a:pt x="105642" y="67758"/>
                </a:lnTo>
                <a:lnTo>
                  <a:pt x="104617" y="67479"/>
                </a:lnTo>
                <a:lnTo>
                  <a:pt x="103928" y="67206"/>
                </a:lnTo>
                <a:lnTo>
                  <a:pt x="102903" y="66790"/>
                </a:lnTo>
                <a:lnTo>
                  <a:pt x="102566" y="66374"/>
                </a:lnTo>
                <a:lnTo>
                  <a:pt x="102214" y="65959"/>
                </a:lnTo>
                <a:lnTo>
                  <a:pt x="102214" y="64848"/>
                </a:lnTo>
                <a:lnTo>
                  <a:pt x="102566" y="64017"/>
                </a:lnTo>
                <a:lnTo>
                  <a:pt x="103928" y="63186"/>
                </a:lnTo>
                <a:lnTo>
                  <a:pt x="104265" y="62770"/>
                </a:lnTo>
                <a:lnTo>
                  <a:pt x="104617" y="62491"/>
                </a:lnTo>
                <a:lnTo>
                  <a:pt x="104617" y="61659"/>
                </a:lnTo>
                <a:lnTo>
                  <a:pt x="103591" y="60139"/>
                </a:lnTo>
                <a:lnTo>
                  <a:pt x="102566" y="57366"/>
                </a:lnTo>
                <a:lnTo>
                  <a:pt x="101877" y="54735"/>
                </a:lnTo>
                <a:lnTo>
                  <a:pt x="100852" y="51962"/>
                </a:lnTo>
                <a:lnTo>
                  <a:pt x="99826" y="50715"/>
                </a:lnTo>
                <a:lnTo>
                  <a:pt x="98801" y="49331"/>
                </a:lnTo>
                <a:lnTo>
                  <a:pt x="95036" y="45311"/>
                </a:lnTo>
                <a:lnTo>
                  <a:pt x="90597" y="41433"/>
                </a:lnTo>
                <a:lnTo>
                  <a:pt x="89908" y="41017"/>
                </a:lnTo>
                <a:lnTo>
                  <a:pt x="89234" y="40459"/>
                </a:lnTo>
                <a:lnTo>
                  <a:pt x="88883" y="40186"/>
                </a:lnTo>
                <a:lnTo>
                  <a:pt x="87183" y="40186"/>
                </a:lnTo>
                <a:lnTo>
                  <a:pt x="86494" y="40322"/>
                </a:lnTo>
                <a:lnTo>
                  <a:pt x="86157" y="40459"/>
                </a:lnTo>
                <a:lnTo>
                  <a:pt x="86157" y="40738"/>
                </a:lnTo>
                <a:lnTo>
                  <a:pt x="86157" y="41154"/>
                </a:lnTo>
                <a:lnTo>
                  <a:pt x="84106" y="41154"/>
                </a:lnTo>
                <a:lnTo>
                  <a:pt x="81704" y="41290"/>
                </a:lnTo>
                <a:lnTo>
                  <a:pt x="80678" y="41433"/>
                </a:lnTo>
                <a:lnTo>
                  <a:pt x="79653" y="41569"/>
                </a:lnTo>
                <a:lnTo>
                  <a:pt x="79316" y="41848"/>
                </a:lnTo>
                <a:lnTo>
                  <a:pt x="79316" y="42122"/>
                </a:lnTo>
                <a:lnTo>
                  <a:pt x="79653" y="42264"/>
                </a:lnTo>
                <a:lnTo>
                  <a:pt x="80004" y="42537"/>
                </a:lnTo>
                <a:lnTo>
                  <a:pt x="80678" y="42680"/>
                </a:lnTo>
                <a:lnTo>
                  <a:pt x="81704" y="42816"/>
                </a:lnTo>
                <a:lnTo>
                  <a:pt x="86157" y="42816"/>
                </a:lnTo>
                <a:lnTo>
                  <a:pt x="86157" y="43927"/>
                </a:lnTo>
                <a:lnTo>
                  <a:pt x="85469" y="43927"/>
                </a:lnTo>
                <a:lnTo>
                  <a:pt x="81030" y="44063"/>
                </a:lnTo>
                <a:lnTo>
                  <a:pt x="78627" y="44342"/>
                </a:lnTo>
                <a:lnTo>
                  <a:pt x="76576" y="44758"/>
                </a:lnTo>
                <a:lnTo>
                  <a:pt x="76239" y="44895"/>
                </a:lnTo>
                <a:lnTo>
                  <a:pt x="76576" y="45174"/>
                </a:lnTo>
                <a:lnTo>
                  <a:pt x="78290" y="45447"/>
                </a:lnTo>
                <a:lnTo>
                  <a:pt x="80341" y="45590"/>
                </a:lnTo>
                <a:lnTo>
                  <a:pt x="86494" y="45590"/>
                </a:lnTo>
                <a:lnTo>
                  <a:pt x="86494" y="47252"/>
                </a:lnTo>
                <a:lnTo>
                  <a:pt x="83755" y="47252"/>
                </a:lnTo>
                <a:lnTo>
                  <a:pt x="81367" y="47389"/>
                </a:lnTo>
                <a:lnTo>
                  <a:pt x="79316" y="47389"/>
                </a:lnTo>
                <a:lnTo>
                  <a:pt x="77265" y="47668"/>
                </a:lnTo>
                <a:lnTo>
                  <a:pt x="75214" y="48084"/>
                </a:lnTo>
                <a:lnTo>
                  <a:pt x="73500" y="48636"/>
                </a:lnTo>
                <a:lnTo>
                  <a:pt x="73500" y="48773"/>
                </a:lnTo>
                <a:lnTo>
                  <a:pt x="73500" y="48915"/>
                </a:lnTo>
                <a:lnTo>
                  <a:pt x="75551" y="49189"/>
                </a:lnTo>
                <a:lnTo>
                  <a:pt x="77602" y="49331"/>
                </a:lnTo>
                <a:lnTo>
                  <a:pt x="84106" y="49331"/>
                </a:lnTo>
                <a:lnTo>
                  <a:pt x="86494" y="49189"/>
                </a:lnTo>
                <a:lnTo>
                  <a:pt x="86494" y="50020"/>
                </a:lnTo>
                <a:lnTo>
                  <a:pt x="85469" y="49883"/>
                </a:lnTo>
                <a:lnTo>
                  <a:pt x="84106" y="50020"/>
                </a:lnTo>
                <a:lnTo>
                  <a:pt x="81704" y="50162"/>
                </a:lnTo>
                <a:lnTo>
                  <a:pt x="77953" y="50299"/>
                </a:lnTo>
                <a:lnTo>
                  <a:pt x="75902" y="50436"/>
                </a:lnTo>
                <a:lnTo>
                  <a:pt x="74188" y="50715"/>
                </a:lnTo>
                <a:lnTo>
                  <a:pt x="73851" y="50851"/>
                </a:lnTo>
                <a:lnTo>
                  <a:pt x="74188" y="50994"/>
                </a:lnTo>
                <a:lnTo>
                  <a:pt x="75902" y="51409"/>
                </a:lnTo>
                <a:lnTo>
                  <a:pt x="77953" y="51546"/>
                </a:lnTo>
                <a:lnTo>
                  <a:pt x="79653" y="51683"/>
                </a:lnTo>
                <a:lnTo>
                  <a:pt x="81704" y="51825"/>
                </a:lnTo>
                <a:lnTo>
                  <a:pt x="84106" y="51825"/>
                </a:lnTo>
                <a:lnTo>
                  <a:pt x="85469" y="51683"/>
                </a:lnTo>
                <a:lnTo>
                  <a:pt x="86832" y="51683"/>
                </a:lnTo>
                <a:lnTo>
                  <a:pt x="86832" y="53072"/>
                </a:lnTo>
                <a:lnTo>
                  <a:pt x="83755" y="52930"/>
                </a:lnTo>
                <a:lnTo>
                  <a:pt x="80678" y="53072"/>
                </a:lnTo>
                <a:lnTo>
                  <a:pt x="77265" y="53209"/>
                </a:lnTo>
                <a:lnTo>
                  <a:pt x="75551" y="53488"/>
                </a:lnTo>
                <a:lnTo>
                  <a:pt x="74188" y="53761"/>
                </a:lnTo>
                <a:lnTo>
                  <a:pt x="73851" y="53904"/>
                </a:lnTo>
                <a:lnTo>
                  <a:pt x="73851" y="54177"/>
                </a:lnTo>
                <a:lnTo>
                  <a:pt x="74525" y="54456"/>
                </a:lnTo>
                <a:lnTo>
                  <a:pt x="75551" y="54593"/>
                </a:lnTo>
                <a:lnTo>
                  <a:pt x="76928" y="54735"/>
                </a:lnTo>
                <a:lnTo>
                  <a:pt x="83081" y="54735"/>
                </a:lnTo>
                <a:lnTo>
                  <a:pt x="86832" y="54872"/>
                </a:lnTo>
                <a:lnTo>
                  <a:pt x="86494" y="56119"/>
                </a:lnTo>
                <a:lnTo>
                  <a:pt x="85132" y="56119"/>
                </a:lnTo>
                <a:lnTo>
                  <a:pt x="79653" y="56534"/>
                </a:lnTo>
                <a:lnTo>
                  <a:pt x="77265" y="56671"/>
                </a:lnTo>
                <a:lnTo>
                  <a:pt x="76239" y="56950"/>
                </a:lnTo>
                <a:lnTo>
                  <a:pt x="75902" y="56950"/>
                </a:lnTo>
                <a:lnTo>
                  <a:pt x="75551" y="57087"/>
                </a:lnTo>
                <a:lnTo>
                  <a:pt x="75551" y="57502"/>
                </a:lnTo>
                <a:lnTo>
                  <a:pt x="75902" y="57781"/>
                </a:lnTo>
                <a:lnTo>
                  <a:pt x="76576" y="57918"/>
                </a:lnTo>
                <a:lnTo>
                  <a:pt x="77265" y="58061"/>
                </a:lnTo>
                <a:lnTo>
                  <a:pt x="78979" y="58197"/>
                </a:lnTo>
                <a:lnTo>
                  <a:pt x="80678" y="58197"/>
                </a:lnTo>
                <a:lnTo>
                  <a:pt x="83418" y="58061"/>
                </a:lnTo>
                <a:lnTo>
                  <a:pt x="86157" y="57918"/>
                </a:lnTo>
                <a:lnTo>
                  <a:pt x="86494" y="57781"/>
                </a:lnTo>
                <a:lnTo>
                  <a:pt x="86494" y="59029"/>
                </a:lnTo>
                <a:lnTo>
                  <a:pt x="84443" y="59165"/>
                </a:lnTo>
                <a:lnTo>
                  <a:pt x="82730" y="59308"/>
                </a:lnTo>
                <a:lnTo>
                  <a:pt x="78290" y="59860"/>
                </a:lnTo>
                <a:lnTo>
                  <a:pt x="75902" y="60276"/>
                </a:lnTo>
                <a:lnTo>
                  <a:pt x="75214" y="60555"/>
                </a:lnTo>
                <a:lnTo>
                  <a:pt x="75214" y="60691"/>
                </a:lnTo>
                <a:lnTo>
                  <a:pt x="75902" y="60970"/>
                </a:lnTo>
                <a:lnTo>
                  <a:pt x="76576" y="61107"/>
                </a:lnTo>
                <a:lnTo>
                  <a:pt x="78290" y="61244"/>
                </a:lnTo>
                <a:lnTo>
                  <a:pt x="82055" y="61107"/>
                </a:lnTo>
                <a:lnTo>
                  <a:pt x="86494" y="60828"/>
                </a:lnTo>
                <a:lnTo>
                  <a:pt x="86494" y="62633"/>
                </a:lnTo>
                <a:lnTo>
                  <a:pt x="86157" y="62633"/>
                </a:lnTo>
                <a:lnTo>
                  <a:pt x="83418" y="62770"/>
                </a:lnTo>
                <a:lnTo>
                  <a:pt x="80678" y="62907"/>
                </a:lnTo>
                <a:lnTo>
                  <a:pt x="77953" y="63322"/>
                </a:lnTo>
                <a:lnTo>
                  <a:pt x="75551" y="63738"/>
                </a:lnTo>
                <a:lnTo>
                  <a:pt x="75214" y="63880"/>
                </a:lnTo>
                <a:lnTo>
                  <a:pt x="75214" y="64017"/>
                </a:lnTo>
                <a:lnTo>
                  <a:pt x="75214" y="64154"/>
                </a:lnTo>
                <a:lnTo>
                  <a:pt x="75551" y="64296"/>
                </a:lnTo>
                <a:lnTo>
                  <a:pt x="78290" y="64433"/>
                </a:lnTo>
                <a:lnTo>
                  <a:pt x="81030" y="64433"/>
                </a:lnTo>
                <a:lnTo>
                  <a:pt x="86157" y="64296"/>
                </a:lnTo>
                <a:lnTo>
                  <a:pt x="86494" y="64154"/>
                </a:lnTo>
                <a:lnTo>
                  <a:pt x="86494" y="65816"/>
                </a:lnTo>
                <a:lnTo>
                  <a:pt x="84443" y="65816"/>
                </a:lnTo>
                <a:lnTo>
                  <a:pt x="82055" y="66095"/>
                </a:lnTo>
                <a:lnTo>
                  <a:pt x="78290" y="66374"/>
                </a:lnTo>
                <a:lnTo>
                  <a:pt x="74877" y="66927"/>
                </a:lnTo>
                <a:lnTo>
                  <a:pt x="74525" y="67064"/>
                </a:lnTo>
                <a:lnTo>
                  <a:pt x="74525" y="67343"/>
                </a:lnTo>
                <a:lnTo>
                  <a:pt x="74877" y="67479"/>
                </a:lnTo>
                <a:lnTo>
                  <a:pt x="75551" y="67479"/>
                </a:lnTo>
                <a:lnTo>
                  <a:pt x="78979" y="67622"/>
                </a:lnTo>
                <a:lnTo>
                  <a:pt x="82392" y="67479"/>
                </a:lnTo>
                <a:lnTo>
                  <a:pt x="84443" y="67479"/>
                </a:lnTo>
                <a:lnTo>
                  <a:pt x="85469" y="67343"/>
                </a:lnTo>
                <a:lnTo>
                  <a:pt x="86494" y="67206"/>
                </a:lnTo>
                <a:lnTo>
                  <a:pt x="86494" y="68447"/>
                </a:lnTo>
                <a:lnTo>
                  <a:pt x="83755" y="68447"/>
                </a:lnTo>
                <a:lnTo>
                  <a:pt x="80678" y="68590"/>
                </a:lnTo>
                <a:lnTo>
                  <a:pt x="77953" y="69005"/>
                </a:lnTo>
                <a:lnTo>
                  <a:pt x="76928" y="69142"/>
                </a:lnTo>
                <a:lnTo>
                  <a:pt x="75551" y="69421"/>
                </a:lnTo>
                <a:lnTo>
                  <a:pt x="75551" y="69694"/>
                </a:lnTo>
                <a:lnTo>
                  <a:pt x="75551" y="69837"/>
                </a:lnTo>
                <a:lnTo>
                  <a:pt x="76928" y="70110"/>
                </a:lnTo>
                <a:lnTo>
                  <a:pt x="77953" y="70252"/>
                </a:lnTo>
                <a:lnTo>
                  <a:pt x="80678" y="70526"/>
                </a:lnTo>
                <a:lnTo>
                  <a:pt x="83755" y="70389"/>
                </a:lnTo>
                <a:lnTo>
                  <a:pt x="86494" y="70389"/>
                </a:lnTo>
                <a:lnTo>
                  <a:pt x="86494" y="70941"/>
                </a:lnTo>
                <a:lnTo>
                  <a:pt x="86494" y="71084"/>
                </a:lnTo>
                <a:lnTo>
                  <a:pt x="84443" y="71357"/>
                </a:lnTo>
                <a:lnTo>
                  <a:pt x="82730" y="71636"/>
                </a:lnTo>
                <a:lnTo>
                  <a:pt x="78979" y="72052"/>
                </a:lnTo>
                <a:lnTo>
                  <a:pt x="77265" y="72331"/>
                </a:lnTo>
                <a:lnTo>
                  <a:pt x="75902" y="72604"/>
                </a:lnTo>
                <a:lnTo>
                  <a:pt x="75551" y="72883"/>
                </a:lnTo>
                <a:lnTo>
                  <a:pt x="75551" y="73020"/>
                </a:lnTo>
                <a:lnTo>
                  <a:pt x="75902" y="73162"/>
                </a:lnTo>
                <a:lnTo>
                  <a:pt x="77265" y="73299"/>
                </a:lnTo>
                <a:lnTo>
                  <a:pt x="78979" y="73436"/>
                </a:lnTo>
                <a:lnTo>
                  <a:pt x="80678" y="73578"/>
                </a:lnTo>
                <a:lnTo>
                  <a:pt x="82392" y="73436"/>
                </a:lnTo>
                <a:lnTo>
                  <a:pt x="84443" y="73299"/>
                </a:lnTo>
                <a:lnTo>
                  <a:pt x="86832" y="73162"/>
                </a:lnTo>
                <a:lnTo>
                  <a:pt x="86832" y="74267"/>
                </a:lnTo>
                <a:lnTo>
                  <a:pt x="85806" y="74130"/>
                </a:lnTo>
                <a:lnTo>
                  <a:pt x="83755" y="74267"/>
                </a:lnTo>
                <a:lnTo>
                  <a:pt x="82055" y="74546"/>
                </a:lnTo>
                <a:lnTo>
                  <a:pt x="80341" y="74962"/>
                </a:lnTo>
                <a:lnTo>
                  <a:pt x="78290" y="75377"/>
                </a:lnTo>
                <a:lnTo>
                  <a:pt x="77953" y="75514"/>
                </a:lnTo>
                <a:lnTo>
                  <a:pt x="78290" y="75657"/>
                </a:lnTo>
                <a:lnTo>
                  <a:pt x="78627" y="75930"/>
                </a:lnTo>
                <a:lnTo>
                  <a:pt x="78979" y="75930"/>
                </a:lnTo>
                <a:lnTo>
                  <a:pt x="80678" y="75793"/>
                </a:lnTo>
                <a:lnTo>
                  <a:pt x="86494" y="75793"/>
                </a:lnTo>
                <a:lnTo>
                  <a:pt x="87183" y="75657"/>
                </a:lnTo>
                <a:lnTo>
                  <a:pt x="87183" y="77040"/>
                </a:lnTo>
                <a:lnTo>
                  <a:pt x="84781" y="77177"/>
                </a:lnTo>
                <a:lnTo>
                  <a:pt x="82392" y="77177"/>
                </a:lnTo>
                <a:lnTo>
                  <a:pt x="80341" y="77456"/>
                </a:lnTo>
                <a:lnTo>
                  <a:pt x="78290" y="77872"/>
                </a:lnTo>
                <a:lnTo>
                  <a:pt x="77602" y="78151"/>
                </a:lnTo>
                <a:lnTo>
                  <a:pt x="76928" y="78566"/>
                </a:lnTo>
                <a:lnTo>
                  <a:pt x="76928" y="78982"/>
                </a:lnTo>
                <a:lnTo>
                  <a:pt x="76928" y="79119"/>
                </a:lnTo>
                <a:lnTo>
                  <a:pt x="77265" y="79255"/>
                </a:lnTo>
                <a:lnTo>
                  <a:pt x="79316" y="79534"/>
                </a:lnTo>
                <a:lnTo>
                  <a:pt x="81367" y="79534"/>
                </a:lnTo>
                <a:lnTo>
                  <a:pt x="85806" y="79398"/>
                </a:lnTo>
                <a:lnTo>
                  <a:pt x="87857" y="79398"/>
                </a:lnTo>
                <a:lnTo>
                  <a:pt x="88208" y="81061"/>
                </a:lnTo>
                <a:lnTo>
                  <a:pt x="84443" y="81476"/>
                </a:lnTo>
                <a:lnTo>
                  <a:pt x="82055" y="81613"/>
                </a:lnTo>
                <a:lnTo>
                  <a:pt x="79653" y="81892"/>
                </a:lnTo>
                <a:lnTo>
                  <a:pt x="78979" y="82165"/>
                </a:lnTo>
                <a:lnTo>
                  <a:pt x="78627" y="82444"/>
                </a:lnTo>
                <a:lnTo>
                  <a:pt x="78979" y="82860"/>
                </a:lnTo>
                <a:lnTo>
                  <a:pt x="79653" y="83139"/>
                </a:lnTo>
                <a:lnTo>
                  <a:pt x="80341" y="83276"/>
                </a:lnTo>
                <a:lnTo>
                  <a:pt x="81367" y="83412"/>
                </a:lnTo>
                <a:lnTo>
                  <a:pt x="83755" y="83555"/>
                </a:lnTo>
                <a:lnTo>
                  <a:pt x="86157" y="83412"/>
                </a:lnTo>
                <a:lnTo>
                  <a:pt x="88546" y="83139"/>
                </a:lnTo>
                <a:lnTo>
                  <a:pt x="88546" y="84107"/>
                </a:lnTo>
                <a:lnTo>
                  <a:pt x="86157" y="84244"/>
                </a:lnTo>
                <a:lnTo>
                  <a:pt x="83755" y="84659"/>
                </a:lnTo>
                <a:lnTo>
                  <a:pt x="82055" y="84939"/>
                </a:lnTo>
                <a:lnTo>
                  <a:pt x="80341" y="85218"/>
                </a:lnTo>
                <a:lnTo>
                  <a:pt x="79316" y="85770"/>
                </a:lnTo>
                <a:lnTo>
                  <a:pt x="78627" y="86049"/>
                </a:lnTo>
                <a:lnTo>
                  <a:pt x="78290" y="86322"/>
                </a:lnTo>
                <a:lnTo>
                  <a:pt x="78290" y="86465"/>
                </a:lnTo>
                <a:lnTo>
                  <a:pt x="78627" y="86601"/>
                </a:lnTo>
                <a:lnTo>
                  <a:pt x="79653" y="86880"/>
                </a:lnTo>
                <a:lnTo>
                  <a:pt x="81030" y="87017"/>
                </a:lnTo>
                <a:lnTo>
                  <a:pt x="83755" y="86880"/>
                </a:lnTo>
                <a:lnTo>
                  <a:pt x="89234" y="86465"/>
                </a:lnTo>
                <a:lnTo>
                  <a:pt x="89571" y="87985"/>
                </a:lnTo>
                <a:lnTo>
                  <a:pt x="86157" y="88127"/>
                </a:lnTo>
                <a:lnTo>
                  <a:pt x="82392" y="88401"/>
                </a:lnTo>
                <a:lnTo>
                  <a:pt x="80678" y="88680"/>
                </a:lnTo>
                <a:lnTo>
                  <a:pt x="79316" y="89095"/>
                </a:lnTo>
                <a:lnTo>
                  <a:pt x="78979" y="89095"/>
                </a:lnTo>
                <a:lnTo>
                  <a:pt x="78979" y="89232"/>
                </a:lnTo>
                <a:lnTo>
                  <a:pt x="80004" y="89790"/>
                </a:lnTo>
                <a:lnTo>
                  <a:pt x="81367" y="90064"/>
                </a:lnTo>
                <a:lnTo>
                  <a:pt x="82730" y="90206"/>
                </a:lnTo>
                <a:lnTo>
                  <a:pt x="84106" y="90206"/>
                </a:lnTo>
                <a:lnTo>
                  <a:pt x="87183" y="90343"/>
                </a:lnTo>
                <a:lnTo>
                  <a:pt x="89908" y="90343"/>
                </a:lnTo>
                <a:lnTo>
                  <a:pt x="89908" y="90895"/>
                </a:lnTo>
                <a:lnTo>
                  <a:pt x="86157" y="91311"/>
                </a:lnTo>
                <a:lnTo>
                  <a:pt x="83418" y="91590"/>
                </a:lnTo>
                <a:lnTo>
                  <a:pt x="81367" y="92142"/>
                </a:lnTo>
                <a:lnTo>
                  <a:pt x="81030" y="92421"/>
                </a:lnTo>
                <a:lnTo>
                  <a:pt x="81030" y="92558"/>
                </a:lnTo>
                <a:lnTo>
                  <a:pt x="81704" y="92973"/>
                </a:lnTo>
                <a:lnTo>
                  <a:pt x="82730" y="93252"/>
                </a:lnTo>
                <a:lnTo>
                  <a:pt x="84106" y="93389"/>
                </a:lnTo>
                <a:lnTo>
                  <a:pt x="86832" y="93389"/>
                </a:lnTo>
                <a:lnTo>
                  <a:pt x="90259" y="93116"/>
                </a:lnTo>
                <a:lnTo>
                  <a:pt x="90597" y="94779"/>
                </a:lnTo>
                <a:lnTo>
                  <a:pt x="87520" y="94915"/>
                </a:lnTo>
                <a:lnTo>
                  <a:pt x="84781" y="95194"/>
                </a:lnTo>
                <a:lnTo>
                  <a:pt x="83755" y="95468"/>
                </a:lnTo>
                <a:lnTo>
                  <a:pt x="82392" y="95610"/>
                </a:lnTo>
                <a:lnTo>
                  <a:pt x="82055" y="95883"/>
                </a:lnTo>
                <a:lnTo>
                  <a:pt x="82055" y="96162"/>
                </a:lnTo>
                <a:lnTo>
                  <a:pt x="82055" y="96299"/>
                </a:lnTo>
                <a:lnTo>
                  <a:pt x="82730" y="96441"/>
                </a:lnTo>
                <a:lnTo>
                  <a:pt x="85469" y="96578"/>
                </a:lnTo>
                <a:lnTo>
                  <a:pt x="88208" y="96715"/>
                </a:lnTo>
                <a:lnTo>
                  <a:pt x="90597" y="96715"/>
                </a:lnTo>
                <a:lnTo>
                  <a:pt x="90597" y="98378"/>
                </a:lnTo>
                <a:lnTo>
                  <a:pt x="87183" y="98657"/>
                </a:lnTo>
                <a:lnTo>
                  <a:pt x="84443" y="98793"/>
                </a:lnTo>
                <a:lnTo>
                  <a:pt x="83418" y="99072"/>
                </a:lnTo>
                <a:lnTo>
                  <a:pt x="82392" y="99351"/>
                </a:lnTo>
                <a:lnTo>
                  <a:pt x="82055" y="99488"/>
                </a:lnTo>
                <a:lnTo>
                  <a:pt x="82055" y="99767"/>
                </a:lnTo>
                <a:lnTo>
                  <a:pt x="82055" y="99904"/>
                </a:lnTo>
                <a:lnTo>
                  <a:pt x="82392" y="100040"/>
                </a:lnTo>
                <a:lnTo>
                  <a:pt x="84106" y="100456"/>
                </a:lnTo>
                <a:lnTo>
                  <a:pt x="86157" y="100735"/>
                </a:lnTo>
                <a:lnTo>
                  <a:pt x="88546" y="100735"/>
                </a:lnTo>
                <a:lnTo>
                  <a:pt x="90597" y="100598"/>
                </a:lnTo>
                <a:lnTo>
                  <a:pt x="90597" y="102261"/>
                </a:lnTo>
                <a:lnTo>
                  <a:pt x="88546" y="102398"/>
                </a:lnTo>
                <a:lnTo>
                  <a:pt x="86832" y="102677"/>
                </a:lnTo>
                <a:lnTo>
                  <a:pt x="84443" y="102814"/>
                </a:lnTo>
                <a:lnTo>
                  <a:pt x="83081" y="103093"/>
                </a:lnTo>
                <a:lnTo>
                  <a:pt x="82055" y="103366"/>
                </a:lnTo>
                <a:lnTo>
                  <a:pt x="81704" y="103508"/>
                </a:lnTo>
                <a:lnTo>
                  <a:pt x="81704" y="103782"/>
                </a:lnTo>
                <a:lnTo>
                  <a:pt x="82055" y="103924"/>
                </a:lnTo>
                <a:lnTo>
                  <a:pt x="82392" y="104061"/>
                </a:lnTo>
                <a:lnTo>
                  <a:pt x="84106" y="104340"/>
                </a:lnTo>
                <a:lnTo>
                  <a:pt x="86494" y="104613"/>
                </a:lnTo>
                <a:lnTo>
                  <a:pt x="88546" y="104613"/>
                </a:lnTo>
                <a:lnTo>
                  <a:pt x="90597" y="104476"/>
                </a:lnTo>
                <a:lnTo>
                  <a:pt x="90934" y="105029"/>
                </a:lnTo>
                <a:lnTo>
                  <a:pt x="88546" y="105171"/>
                </a:lnTo>
                <a:lnTo>
                  <a:pt x="86494" y="105587"/>
                </a:lnTo>
                <a:lnTo>
                  <a:pt x="84781" y="106002"/>
                </a:lnTo>
                <a:lnTo>
                  <a:pt x="83081" y="106418"/>
                </a:lnTo>
                <a:lnTo>
                  <a:pt x="82730" y="106691"/>
                </a:lnTo>
                <a:lnTo>
                  <a:pt x="82730" y="106834"/>
                </a:lnTo>
                <a:lnTo>
                  <a:pt x="83081" y="106971"/>
                </a:lnTo>
                <a:lnTo>
                  <a:pt x="83755" y="107107"/>
                </a:lnTo>
                <a:lnTo>
                  <a:pt x="85806" y="107107"/>
                </a:lnTo>
                <a:lnTo>
                  <a:pt x="88208" y="106971"/>
                </a:lnTo>
                <a:lnTo>
                  <a:pt x="91285" y="106834"/>
                </a:lnTo>
                <a:lnTo>
                  <a:pt x="91622" y="108081"/>
                </a:lnTo>
                <a:lnTo>
                  <a:pt x="89571" y="108354"/>
                </a:lnTo>
                <a:lnTo>
                  <a:pt x="87857" y="108770"/>
                </a:lnTo>
                <a:lnTo>
                  <a:pt x="84106" y="109465"/>
                </a:lnTo>
                <a:lnTo>
                  <a:pt x="83755" y="109744"/>
                </a:lnTo>
                <a:lnTo>
                  <a:pt x="83755" y="110017"/>
                </a:lnTo>
                <a:lnTo>
                  <a:pt x="84106" y="110296"/>
                </a:lnTo>
                <a:lnTo>
                  <a:pt x="84443" y="110433"/>
                </a:lnTo>
                <a:lnTo>
                  <a:pt x="90259" y="110433"/>
                </a:lnTo>
                <a:lnTo>
                  <a:pt x="92648" y="110159"/>
                </a:lnTo>
                <a:lnTo>
                  <a:pt x="92985" y="110433"/>
                </a:lnTo>
                <a:lnTo>
                  <a:pt x="92310" y="110712"/>
                </a:lnTo>
                <a:lnTo>
                  <a:pt x="91622" y="111127"/>
                </a:lnTo>
                <a:lnTo>
                  <a:pt x="87857" y="111822"/>
                </a:lnTo>
                <a:lnTo>
                  <a:pt x="87520" y="111959"/>
                </a:lnTo>
                <a:lnTo>
                  <a:pt x="87183" y="112375"/>
                </a:lnTo>
                <a:lnTo>
                  <a:pt x="87520" y="112511"/>
                </a:lnTo>
                <a:lnTo>
                  <a:pt x="88208" y="112654"/>
                </a:lnTo>
                <a:lnTo>
                  <a:pt x="92648" y="112511"/>
                </a:lnTo>
                <a:lnTo>
                  <a:pt x="93673" y="112654"/>
                </a:lnTo>
                <a:lnTo>
                  <a:pt x="96750" y="113069"/>
                </a:lnTo>
                <a:lnTo>
                  <a:pt x="99826" y="113343"/>
                </a:lnTo>
                <a:lnTo>
                  <a:pt x="101189" y="113622"/>
                </a:lnTo>
                <a:lnTo>
                  <a:pt x="101877" y="113895"/>
                </a:lnTo>
                <a:lnTo>
                  <a:pt x="102214" y="114174"/>
                </a:lnTo>
                <a:lnTo>
                  <a:pt x="102214" y="114590"/>
                </a:lnTo>
                <a:lnTo>
                  <a:pt x="101877" y="114869"/>
                </a:lnTo>
                <a:lnTo>
                  <a:pt x="101189" y="115284"/>
                </a:lnTo>
                <a:lnTo>
                  <a:pt x="99138" y="115837"/>
                </a:lnTo>
                <a:lnTo>
                  <a:pt x="97438" y="116116"/>
                </a:lnTo>
                <a:lnTo>
                  <a:pt x="95724" y="116389"/>
                </a:lnTo>
                <a:lnTo>
                  <a:pt x="94010" y="116532"/>
                </a:lnTo>
                <a:lnTo>
                  <a:pt x="92310" y="116532"/>
                </a:lnTo>
                <a:lnTo>
                  <a:pt x="88546" y="116389"/>
                </a:lnTo>
                <a:lnTo>
                  <a:pt x="82730" y="116389"/>
                </a:lnTo>
                <a:lnTo>
                  <a:pt x="81030" y="116116"/>
                </a:lnTo>
                <a:lnTo>
                  <a:pt x="79653" y="115700"/>
                </a:lnTo>
                <a:lnTo>
                  <a:pt x="78627" y="115142"/>
                </a:lnTo>
                <a:lnTo>
                  <a:pt x="77602" y="114453"/>
                </a:lnTo>
                <a:lnTo>
                  <a:pt x="76928" y="113485"/>
                </a:lnTo>
                <a:lnTo>
                  <a:pt x="75902" y="111680"/>
                </a:lnTo>
                <a:lnTo>
                  <a:pt x="75214" y="109601"/>
                </a:lnTo>
                <a:lnTo>
                  <a:pt x="74877" y="107523"/>
                </a:lnTo>
                <a:lnTo>
                  <a:pt x="74525" y="104613"/>
                </a:lnTo>
                <a:lnTo>
                  <a:pt x="72826" y="96578"/>
                </a:lnTo>
                <a:lnTo>
                  <a:pt x="71800" y="92558"/>
                </a:lnTo>
                <a:lnTo>
                  <a:pt x="70774" y="88543"/>
                </a:lnTo>
                <a:lnTo>
                  <a:pt x="69749" y="85907"/>
                </a:lnTo>
                <a:lnTo>
                  <a:pt x="68372" y="83139"/>
                </a:lnTo>
                <a:lnTo>
                  <a:pt x="64959" y="77872"/>
                </a:lnTo>
                <a:lnTo>
                  <a:pt x="63596" y="75793"/>
                </a:lnTo>
                <a:lnTo>
                  <a:pt x="62570" y="74130"/>
                </a:lnTo>
                <a:lnTo>
                  <a:pt x="61882" y="73436"/>
                </a:lnTo>
                <a:lnTo>
                  <a:pt x="61194" y="73020"/>
                </a:lnTo>
                <a:lnTo>
                  <a:pt x="61194" y="72883"/>
                </a:lnTo>
                <a:lnTo>
                  <a:pt x="60856" y="72604"/>
                </a:lnTo>
                <a:lnTo>
                  <a:pt x="60168" y="72331"/>
                </a:lnTo>
                <a:lnTo>
                  <a:pt x="59494" y="72189"/>
                </a:lnTo>
                <a:lnTo>
                  <a:pt x="58805" y="72052"/>
                </a:lnTo>
                <a:lnTo>
                  <a:pt x="57780" y="72189"/>
                </a:lnTo>
                <a:lnTo>
                  <a:pt x="56754" y="72604"/>
                </a:lnTo>
                <a:lnTo>
                  <a:pt x="56066" y="73162"/>
                </a:lnTo>
                <a:lnTo>
                  <a:pt x="55040" y="74546"/>
                </a:lnTo>
                <a:lnTo>
                  <a:pt x="54366" y="75657"/>
                </a:lnTo>
                <a:lnTo>
                  <a:pt x="52989" y="75377"/>
                </a:lnTo>
                <a:lnTo>
                  <a:pt x="51627" y="75241"/>
                </a:lnTo>
                <a:lnTo>
                  <a:pt x="50938" y="75377"/>
                </a:lnTo>
                <a:lnTo>
                  <a:pt x="50601" y="75793"/>
                </a:lnTo>
                <a:lnTo>
                  <a:pt x="50938" y="76209"/>
                </a:lnTo>
                <a:lnTo>
                  <a:pt x="51627" y="76625"/>
                </a:lnTo>
                <a:lnTo>
                  <a:pt x="52652" y="77040"/>
                </a:lnTo>
                <a:lnTo>
                  <a:pt x="53678" y="77319"/>
                </a:lnTo>
                <a:lnTo>
                  <a:pt x="53341" y="78424"/>
                </a:lnTo>
                <a:lnTo>
                  <a:pt x="51290" y="78424"/>
                </a:lnTo>
                <a:lnTo>
                  <a:pt x="49239" y="78703"/>
                </a:lnTo>
                <a:lnTo>
                  <a:pt x="48887" y="78840"/>
                </a:lnTo>
                <a:lnTo>
                  <a:pt x="49239" y="78982"/>
                </a:lnTo>
                <a:lnTo>
                  <a:pt x="51290" y="79398"/>
                </a:lnTo>
                <a:lnTo>
                  <a:pt x="52989" y="79813"/>
                </a:lnTo>
                <a:lnTo>
                  <a:pt x="52315" y="82029"/>
                </a:lnTo>
                <a:lnTo>
                  <a:pt x="49239" y="81892"/>
                </a:lnTo>
                <a:lnTo>
                  <a:pt x="47862" y="81892"/>
                </a:lnTo>
                <a:lnTo>
                  <a:pt x="46499" y="82029"/>
                </a:lnTo>
                <a:lnTo>
                  <a:pt x="46162" y="82308"/>
                </a:lnTo>
                <a:lnTo>
                  <a:pt x="46162" y="82444"/>
                </a:lnTo>
                <a:lnTo>
                  <a:pt x="46162" y="82581"/>
                </a:lnTo>
                <a:lnTo>
                  <a:pt x="47525" y="82860"/>
                </a:lnTo>
                <a:lnTo>
                  <a:pt x="48887" y="83276"/>
                </a:lnTo>
                <a:lnTo>
                  <a:pt x="51627" y="83828"/>
                </a:lnTo>
                <a:lnTo>
                  <a:pt x="51627" y="84802"/>
                </a:lnTo>
                <a:lnTo>
                  <a:pt x="48887" y="84802"/>
                </a:lnTo>
                <a:lnTo>
                  <a:pt x="46162" y="84939"/>
                </a:lnTo>
                <a:lnTo>
                  <a:pt x="45136" y="85075"/>
                </a:lnTo>
                <a:lnTo>
                  <a:pt x="44111" y="85218"/>
                </a:lnTo>
                <a:lnTo>
                  <a:pt x="43760" y="85491"/>
                </a:lnTo>
                <a:lnTo>
                  <a:pt x="43760" y="85633"/>
                </a:lnTo>
                <a:lnTo>
                  <a:pt x="44111" y="85907"/>
                </a:lnTo>
                <a:lnTo>
                  <a:pt x="44785" y="86186"/>
                </a:lnTo>
                <a:lnTo>
                  <a:pt x="46499" y="86601"/>
                </a:lnTo>
                <a:lnTo>
                  <a:pt x="48550" y="86738"/>
                </a:lnTo>
                <a:lnTo>
                  <a:pt x="50938" y="86880"/>
                </a:lnTo>
                <a:lnTo>
                  <a:pt x="50264" y="88680"/>
                </a:lnTo>
                <a:lnTo>
                  <a:pt x="46836" y="88543"/>
                </a:lnTo>
                <a:lnTo>
                  <a:pt x="42397" y="88543"/>
                </a:lnTo>
                <a:lnTo>
                  <a:pt x="41034" y="88680"/>
                </a:lnTo>
                <a:lnTo>
                  <a:pt x="40683" y="88816"/>
                </a:lnTo>
                <a:lnTo>
                  <a:pt x="40683" y="88959"/>
                </a:lnTo>
                <a:lnTo>
                  <a:pt x="41372" y="89375"/>
                </a:lnTo>
                <a:lnTo>
                  <a:pt x="42397" y="89648"/>
                </a:lnTo>
                <a:lnTo>
                  <a:pt x="44448" y="90064"/>
                </a:lnTo>
                <a:lnTo>
                  <a:pt x="47188" y="90479"/>
                </a:lnTo>
                <a:lnTo>
                  <a:pt x="49913" y="90622"/>
                </a:lnTo>
                <a:lnTo>
                  <a:pt x="49576" y="91174"/>
                </a:lnTo>
                <a:lnTo>
                  <a:pt x="45811" y="91311"/>
                </a:lnTo>
                <a:lnTo>
                  <a:pt x="43760" y="91453"/>
                </a:lnTo>
                <a:lnTo>
                  <a:pt x="42060" y="91726"/>
                </a:lnTo>
                <a:lnTo>
                  <a:pt x="41709" y="91869"/>
                </a:lnTo>
                <a:lnTo>
                  <a:pt x="41709" y="92142"/>
                </a:lnTo>
                <a:lnTo>
                  <a:pt x="41709" y="92284"/>
                </a:lnTo>
                <a:lnTo>
                  <a:pt x="42060" y="92421"/>
                </a:lnTo>
                <a:lnTo>
                  <a:pt x="43760" y="92700"/>
                </a:lnTo>
                <a:lnTo>
                  <a:pt x="45474" y="92837"/>
                </a:lnTo>
                <a:lnTo>
                  <a:pt x="48887" y="92973"/>
                </a:lnTo>
                <a:lnTo>
                  <a:pt x="48213" y="95610"/>
                </a:lnTo>
                <a:lnTo>
                  <a:pt x="45811" y="95610"/>
                </a:lnTo>
                <a:lnTo>
                  <a:pt x="43760" y="95747"/>
                </a:lnTo>
                <a:lnTo>
                  <a:pt x="40346" y="95883"/>
                </a:lnTo>
                <a:lnTo>
                  <a:pt x="38983" y="96162"/>
                </a:lnTo>
                <a:lnTo>
                  <a:pt x="37607" y="96578"/>
                </a:lnTo>
                <a:lnTo>
                  <a:pt x="37269" y="96994"/>
                </a:lnTo>
                <a:lnTo>
                  <a:pt x="37607" y="97273"/>
                </a:lnTo>
                <a:lnTo>
                  <a:pt x="37958" y="97409"/>
                </a:lnTo>
                <a:lnTo>
                  <a:pt x="39321" y="97688"/>
                </a:lnTo>
                <a:lnTo>
                  <a:pt x="40683" y="97688"/>
                </a:lnTo>
                <a:lnTo>
                  <a:pt x="43423" y="97825"/>
                </a:lnTo>
                <a:lnTo>
                  <a:pt x="47525" y="97962"/>
                </a:lnTo>
                <a:lnTo>
                  <a:pt x="47188" y="99072"/>
                </a:lnTo>
                <a:lnTo>
                  <a:pt x="44785" y="99072"/>
                </a:lnTo>
                <a:lnTo>
                  <a:pt x="42734" y="99209"/>
                </a:lnTo>
                <a:lnTo>
                  <a:pt x="38632" y="99767"/>
                </a:lnTo>
                <a:lnTo>
                  <a:pt x="37958" y="99904"/>
                </a:lnTo>
                <a:lnTo>
                  <a:pt x="37607" y="100183"/>
                </a:lnTo>
                <a:lnTo>
                  <a:pt x="37958" y="100456"/>
                </a:lnTo>
                <a:lnTo>
                  <a:pt x="38632" y="100598"/>
                </a:lnTo>
                <a:lnTo>
                  <a:pt x="40683" y="100872"/>
                </a:lnTo>
                <a:lnTo>
                  <a:pt x="42397" y="101014"/>
                </a:lnTo>
                <a:lnTo>
                  <a:pt x="46499" y="101014"/>
                </a:lnTo>
                <a:lnTo>
                  <a:pt x="46499" y="101151"/>
                </a:lnTo>
                <a:lnTo>
                  <a:pt x="46162" y="102119"/>
                </a:lnTo>
                <a:lnTo>
                  <a:pt x="42397" y="102261"/>
                </a:lnTo>
                <a:lnTo>
                  <a:pt x="39321" y="102398"/>
                </a:lnTo>
                <a:lnTo>
                  <a:pt x="37958" y="102677"/>
                </a:lnTo>
                <a:lnTo>
                  <a:pt x="36932" y="102950"/>
                </a:lnTo>
                <a:lnTo>
                  <a:pt x="36581" y="103229"/>
                </a:lnTo>
                <a:lnTo>
                  <a:pt x="36581" y="103508"/>
                </a:lnTo>
                <a:lnTo>
                  <a:pt x="37269" y="103924"/>
                </a:lnTo>
                <a:lnTo>
                  <a:pt x="37958" y="104061"/>
                </a:lnTo>
                <a:lnTo>
                  <a:pt x="38983" y="104197"/>
                </a:lnTo>
                <a:lnTo>
                  <a:pt x="40009" y="104340"/>
                </a:lnTo>
                <a:lnTo>
                  <a:pt x="42397" y="104340"/>
                </a:lnTo>
                <a:lnTo>
                  <a:pt x="44448" y="104197"/>
                </a:lnTo>
                <a:lnTo>
                  <a:pt x="45474" y="104340"/>
                </a:lnTo>
                <a:lnTo>
                  <a:pt x="45136" y="105444"/>
                </a:lnTo>
                <a:lnTo>
                  <a:pt x="40009" y="105723"/>
                </a:lnTo>
                <a:lnTo>
                  <a:pt x="37607" y="106002"/>
                </a:lnTo>
                <a:lnTo>
                  <a:pt x="36581" y="106276"/>
                </a:lnTo>
                <a:lnTo>
                  <a:pt x="35556" y="106555"/>
                </a:lnTo>
                <a:lnTo>
                  <a:pt x="35218" y="106834"/>
                </a:lnTo>
                <a:lnTo>
                  <a:pt x="35218" y="106971"/>
                </a:lnTo>
                <a:lnTo>
                  <a:pt x="35556" y="107107"/>
                </a:lnTo>
                <a:lnTo>
                  <a:pt x="35907" y="107250"/>
                </a:lnTo>
                <a:lnTo>
                  <a:pt x="37958" y="107523"/>
                </a:lnTo>
                <a:lnTo>
                  <a:pt x="44448" y="107523"/>
                </a:lnTo>
                <a:lnTo>
                  <a:pt x="43760" y="109465"/>
                </a:lnTo>
                <a:lnTo>
                  <a:pt x="39321" y="109328"/>
                </a:lnTo>
                <a:lnTo>
                  <a:pt x="37607" y="109328"/>
                </a:lnTo>
                <a:lnTo>
                  <a:pt x="36244" y="109465"/>
                </a:lnTo>
                <a:lnTo>
                  <a:pt x="34881" y="109601"/>
                </a:lnTo>
                <a:lnTo>
                  <a:pt x="33856" y="110017"/>
                </a:lnTo>
                <a:lnTo>
                  <a:pt x="33856" y="110296"/>
                </a:lnTo>
                <a:lnTo>
                  <a:pt x="33856" y="110433"/>
                </a:lnTo>
                <a:lnTo>
                  <a:pt x="34881" y="110848"/>
                </a:lnTo>
                <a:lnTo>
                  <a:pt x="36244" y="111127"/>
                </a:lnTo>
                <a:lnTo>
                  <a:pt x="37958" y="111407"/>
                </a:lnTo>
                <a:lnTo>
                  <a:pt x="39321" y="111407"/>
                </a:lnTo>
                <a:lnTo>
                  <a:pt x="42734" y="111680"/>
                </a:lnTo>
                <a:lnTo>
                  <a:pt x="42397" y="112790"/>
                </a:lnTo>
                <a:lnTo>
                  <a:pt x="40683" y="112790"/>
                </a:lnTo>
                <a:lnTo>
                  <a:pt x="35907" y="113069"/>
                </a:lnTo>
                <a:lnTo>
                  <a:pt x="34881" y="113206"/>
                </a:lnTo>
                <a:lnTo>
                  <a:pt x="34193" y="113343"/>
                </a:lnTo>
                <a:lnTo>
                  <a:pt x="32830" y="113895"/>
                </a:lnTo>
                <a:lnTo>
                  <a:pt x="32479" y="114037"/>
                </a:lnTo>
                <a:lnTo>
                  <a:pt x="32830" y="114311"/>
                </a:lnTo>
                <a:lnTo>
                  <a:pt x="34193" y="114590"/>
                </a:lnTo>
                <a:lnTo>
                  <a:pt x="35556" y="114726"/>
                </a:lnTo>
                <a:lnTo>
                  <a:pt x="38295" y="114869"/>
                </a:lnTo>
                <a:lnTo>
                  <a:pt x="35218" y="115421"/>
                </a:lnTo>
                <a:lnTo>
                  <a:pt x="32142" y="115973"/>
                </a:lnTo>
                <a:lnTo>
                  <a:pt x="25300" y="116805"/>
                </a:lnTo>
                <a:lnTo>
                  <a:pt x="23249" y="116947"/>
                </a:lnTo>
                <a:lnTo>
                  <a:pt x="20861" y="117084"/>
                </a:lnTo>
                <a:lnTo>
                  <a:pt x="18473" y="116947"/>
                </a:lnTo>
                <a:lnTo>
                  <a:pt x="16085" y="116668"/>
                </a:lnTo>
                <a:lnTo>
                  <a:pt x="15734" y="116532"/>
                </a:lnTo>
                <a:lnTo>
                  <a:pt x="15396" y="116253"/>
                </a:lnTo>
                <a:lnTo>
                  <a:pt x="15396" y="116116"/>
                </a:lnTo>
                <a:lnTo>
                  <a:pt x="15396" y="115837"/>
                </a:lnTo>
                <a:lnTo>
                  <a:pt x="16085" y="115284"/>
                </a:lnTo>
                <a:lnTo>
                  <a:pt x="17447" y="114590"/>
                </a:lnTo>
                <a:lnTo>
                  <a:pt x="20861" y="113485"/>
                </a:lnTo>
                <a:lnTo>
                  <a:pt x="22912" y="112927"/>
                </a:lnTo>
                <a:lnTo>
                  <a:pt x="23601" y="112790"/>
                </a:lnTo>
                <a:lnTo>
                  <a:pt x="23938" y="112511"/>
                </a:lnTo>
                <a:lnTo>
                  <a:pt x="23938" y="112238"/>
                </a:lnTo>
                <a:lnTo>
                  <a:pt x="23938" y="111959"/>
                </a:lnTo>
                <a:lnTo>
                  <a:pt x="24275" y="111543"/>
                </a:lnTo>
                <a:lnTo>
                  <a:pt x="25652" y="106971"/>
                </a:lnTo>
                <a:lnTo>
                  <a:pt x="27014" y="102534"/>
                </a:lnTo>
                <a:lnTo>
                  <a:pt x="28728" y="93532"/>
                </a:lnTo>
                <a:lnTo>
                  <a:pt x="30091" y="84523"/>
                </a:lnTo>
                <a:lnTo>
                  <a:pt x="31805" y="75377"/>
                </a:lnTo>
                <a:lnTo>
                  <a:pt x="33856" y="66232"/>
                </a:lnTo>
                <a:lnTo>
                  <a:pt x="35556" y="57087"/>
                </a:lnTo>
                <a:lnTo>
                  <a:pt x="35907" y="53345"/>
                </a:lnTo>
                <a:lnTo>
                  <a:pt x="36244" y="49331"/>
                </a:lnTo>
                <a:lnTo>
                  <a:pt x="36244" y="47389"/>
                </a:lnTo>
                <a:lnTo>
                  <a:pt x="36244" y="45447"/>
                </a:lnTo>
                <a:lnTo>
                  <a:pt x="35556" y="43511"/>
                </a:lnTo>
                <a:lnTo>
                  <a:pt x="34881" y="41706"/>
                </a:lnTo>
                <a:lnTo>
                  <a:pt x="34881" y="41290"/>
                </a:lnTo>
                <a:lnTo>
                  <a:pt x="34530" y="40875"/>
                </a:lnTo>
                <a:lnTo>
                  <a:pt x="34193" y="40601"/>
                </a:lnTo>
                <a:lnTo>
                  <a:pt x="33856" y="40459"/>
                </a:lnTo>
                <a:lnTo>
                  <a:pt x="32830" y="40186"/>
                </a:lnTo>
                <a:lnTo>
                  <a:pt x="31453" y="40186"/>
                </a:lnTo>
                <a:lnTo>
                  <a:pt x="30428" y="40459"/>
                </a:lnTo>
                <a:lnTo>
                  <a:pt x="28377" y="40601"/>
                </a:lnTo>
                <a:lnTo>
                  <a:pt x="26677" y="40738"/>
                </a:lnTo>
                <a:lnTo>
                  <a:pt x="25652" y="41154"/>
                </a:lnTo>
                <a:lnTo>
                  <a:pt x="25300" y="41569"/>
                </a:lnTo>
                <a:lnTo>
                  <a:pt x="25300" y="41848"/>
                </a:lnTo>
                <a:lnTo>
                  <a:pt x="25300" y="42122"/>
                </a:lnTo>
                <a:lnTo>
                  <a:pt x="26326" y="42401"/>
                </a:lnTo>
                <a:lnTo>
                  <a:pt x="27014" y="42537"/>
                </a:lnTo>
                <a:lnTo>
                  <a:pt x="26677" y="42816"/>
                </a:lnTo>
                <a:lnTo>
                  <a:pt x="23938" y="42816"/>
                </a:lnTo>
                <a:lnTo>
                  <a:pt x="22912" y="42953"/>
                </a:lnTo>
                <a:lnTo>
                  <a:pt x="21887" y="43232"/>
                </a:lnTo>
                <a:lnTo>
                  <a:pt x="21549" y="43648"/>
                </a:lnTo>
                <a:lnTo>
                  <a:pt x="21549" y="43927"/>
                </a:lnTo>
                <a:lnTo>
                  <a:pt x="21887" y="44063"/>
                </a:lnTo>
                <a:lnTo>
                  <a:pt x="22912" y="44479"/>
                </a:lnTo>
                <a:lnTo>
                  <a:pt x="24626" y="44758"/>
                </a:lnTo>
                <a:lnTo>
                  <a:pt x="24275" y="45311"/>
                </a:lnTo>
                <a:lnTo>
                  <a:pt x="22224" y="45311"/>
                </a:lnTo>
                <a:lnTo>
                  <a:pt x="20524" y="45590"/>
                </a:lnTo>
                <a:lnTo>
                  <a:pt x="19836" y="45863"/>
                </a:lnTo>
                <a:lnTo>
                  <a:pt x="19498" y="46279"/>
                </a:lnTo>
                <a:lnTo>
                  <a:pt x="19836" y="46694"/>
                </a:lnTo>
                <a:lnTo>
                  <a:pt x="20524" y="46973"/>
                </a:lnTo>
                <a:lnTo>
                  <a:pt x="21549" y="47110"/>
                </a:lnTo>
                <a:lnTo>
                  <a:pt x="22912" y="47252"/>
                </a:lnTo>
                <a:lnTo>
                  <a:pt x="22224" y="48220"/>
                </a:lnTo>
                <a:lnTo>
                  <a:pt x="20187" y="48220"/>
                </a:lnTo>
                <a:lnTo>
                  <a:pt x="19161" y="48499"/>
                </a:lnTo>
                <a:lnTo>
                  <a:pt x="18136" y="48636"/>
                </a:lnTo>
                <a:lnTo>
                  <a:pt x="18136" y="48915"/>
                </a:lnTo>
                <a:lnTo>
                  <a:pt x="18136" y="49189"/>
                </a:lnTo>
                <a:lnTo>
                  <a:pt x="18810" y="49468"/>
                </a:lnTo>
                <a:lnTo>
                  <a:pt x="19498" y="49747"/>
                </a:lnTo>
                <a:lnTo>
                  <a:pt x="21198" y="49883"/>
                </a:lnTo>
                <a:lnTo>
                  <a:pt x="20861" y="50299"/>
                </a:lnTo>
                <a:lnTo>
                  <a:pt x="20524" y="50851"/>
                </a:lnTo>
                <a:lnTo>
                  <a:pt x="18473" y="50994"/>
                </a:lnTo>
                <a:lnTo>
                  <a:pt x="17447" y="51130"/>
                </a:lnTo>
                <a:lnTo>
                  <a:pt x="16759" y="51409"/>
                </a:lnTo>
                <a:lnTo>
                  <a:pt x="16422" y="51683"/>
                </a:lnTo>
                <a:lnTo>
                  <a:pt x="16422" y="52098"/>
                </a:lnTo>
                <a:lnTo>
                  <a:pt x="17110" y="52377"/>
                </a:lnTo>
                <a:lnTo>
                  <a:pt x="17447" y="52514"/>
                </a:lnTo>
                <a:lnTo>
                  <a:pt x="19161" y="52793"/>
                </a:lnTo>
                <a:lnTo>
                  <a:pt x="19161" y="52930"/>
                </a:lnTo>
                <a:lnTo>
                  <a:pt x="18473" y="53072"/>
                </a:lnTo>
                <a:lnTo>
                  <a:pt x="16422" y="53209"/>
                </a:lnTo>
                <a:lnTo>
                  <a:pt x="15396" y="53488"/>
                </a:lnTo>
                <a:lnTo>
                  <a:pt x="14708" y="53761"/>
                </a:lnTo>
                <a:lnTo>
                  <a:pt x="14371" y="54319"/>
                </a:lnTo>
                <a:lnTo>
                  <a:pt x="14708" y="54456"/>
                </a:lnTo>
                <a:lnTo>
                  <a:pt x="15059" y="54735"/>
                </a:lnTo>
                <a:lnTo>
                  <a:pt x="15734" y="54872"/>
                </a:lnTo>
                <a:lnTo>
                  <a:pt x="16422" y="55008"/>
                </a:lnTo>
                <a:lnTo>
                  <a:pt x="18136" y="55008"/>
                </a:lnTo>
                <a:lnTo>
                  <a:pt x="17785" y="55424"/>
                </a:lnTo>
                <a:lnTo>
                  <a:pt x="16085" y="55424"/>
                </a:lnTo>
                <a:lnTo>
                  <a:pt x="15059" y="55566"/>
                </a:lnTo>
                <a:lnTo>
                  <a:pt x="14371" y="55840"/>
                </a:lnTo>
                <a:lnTo>
                  <a:pt x="14034" y="56255"/>
                </a:lnTo>
                <a:lnTo>
                  <a:pt x="14371" y="56671"/>
                </a:lnTo>
                <a:lnTo>
                  <a:pt x="15734" y="56950"/>
                </a:lnTo>
                <a:lnTo>
                  <a:pt x="17110" y="57087"/>
                </a:lnTo>
                <a:lnTo>
                  <a:pt x="16422" y="58476"/>
                </a:lnTo>
                <a:lnTo>
                  <a:pt x="15396" y="58334"/>
                </a:lnTo>
                <a:lnTo>
                  <a:pt x="14371" y="58476"/>
                </a:lnTo>
                <a:lnTo>
                  <a:pt x="13682" y="58613"/>
                </a:lnTo>
                <a:lnTo>
                  <a:pt x="13008" y="58892"/>
                </a:lnTo>
                <a:lnTo>
                  <a:pt x="13008" y="59165"/>
                </a:lnTo>
                <a:lnTo>
                  <a:pt x="13008" y="59444"/>
                </a:lnTo>
                <a:lnTo>
                  <a:pt x="13345" y="59723"/>
                </a:lnTo>
                <a:lnTo>
                  <a:pt x="14034" y="59997"/>
                </a:lnTo>
                <a:lnTo>
                  <a:pt x="15396" y="60412"/>
                </a:lnTo>
                <a:lnTo>
                  <a:pt x="15059" y="60555"/>
                </a:lnTo>
                <a:lnTo>
                  <a:pt x="14708" y="60828"/>
                </a:lnTo>
                <a:lnTo>
                  <a:pt x="14708" y="61244"/>
                </a:lnTo>
                <a:lnTo>
                  <a:pt x="14708" y="61523"/>
                </a:lnTo>
                <a:lnTo>
                  <a:pt x="16085" y="63186"/>
                </a:lnTo>
                <a:lnTo>
                  <a:pt x="16422" y="64296"/>
                </a:lnTo>
                <a:lnTo>
                  <a:pt x="16759" y="65264"/>
                </a:lnTo>
                <a:lnTo>
                  <a:pt x="16759" y="66232"/>
                </a:lnTo>
                <a:lnTo>
                  <a:pt x="15734" y="67064"/>
                </a:lnTo>
                <a:lnTo>
                  <a:pt x="15396" y="67343"/>
                </a:lnTo>
                <a:lnTo>
                  <a:pt x="14371" y="67622"/>
                </a:lnTo>
                <a:lnTo>
                  <a:pt x="13345" y="67895"/>
                </a:lnTo>
                <a:lnTo>
                  <a:pt x="10957" y="67895"/>
                </a:lnTo>
                <a:lnTo>
                  <a:pt x="9932" y="67622"/>
                </a:lnTo>
                <a:lnTo>
                  <a:pt x="9243" y="67343"/>
                </a:lnTo>
                <a:lnTo>
                  <a:pt x="8555" y="66927"/>
                </a:lnTo>
                <a:lnTo>
                  <a:pt x="7192" y="66095"/>
                </a:lnTo>
                <a:lnTo>
                  <a:pt x="6504" y="65127"/>
                </a:lnTo>
                <a:lnTo>
                  <a:pt x="6504" y="64433"/>
                </a:lnTo>
                <a:lnTo>
                  <a:pt x="6504" y="63738"/>
                </a:lnTo>
                <a:lnTo>
                  <a:pt x="7192" y="62491"/>
                </a:lnTo>
                <a:lnTo>
                  <a:pt x="8218" y="62491"/>
                </a:lnTo>
                <a:lnTo>
                  <a:pt x="8906" y="62354"/>
                </a:lnTo>
                <a:lnTo>
                  <a:pt x="9243" y="62075"/>
                </a:lnTo>
                <a:lnTo>
                  <a:pt x="9243" y="61802"/>
                </a:lnTo>
                <a:lnTo>
                  <a:pt x="8555" y="60691"/>
                </a:lnTo>
                <a:lnTo>
                  <a:pt x="8218" y="59581"/>
                </a:lnTo>
                <a:lnTo>
                  <a:pt x="7881" y="57366"/>
                </a:lnTo>
                <a:lnTo>
                  <a:pt x="8218" y="55008"/>
                </a:lnTo>
                <a:lnTo>
                  <a:pt x="8906" y="52793"/>
                </a:lnTo>
                <a:lnTo>
                  <a:pt x="10269" y="50578"/>
                </a:lnTo>
                <a:lnTo>
                  <a:pt x="11631" y="48357"/>
                </a:lnTo>
                <a:lnTo>
                  <a:pt x="15059" y="43927"/>
                </a:lnTo>
                <a:lnTo>
                  <a:pt x="17110" y="41154"/>
                </a:lnTo>
                <a:lnTo>
                  <a:pt x="19836" y="38380"/>
                </a:lnTo>
                <a:lnTo>
                  <a:pt x="22912" y="35886"/>
                </a:lnTo>
                <a:lnTo>
                  <a:pt x="24626" y="34781"/>
                </a:lnTo>
                <a:lnTo>
                  <a:pt x="26677" y="33671"/>
                </a:lnTo>
                <a:lnTo>
                  <a:pt x="28728" y="32703"/>
                </a:lnTo>
                <a:lnTo>
                  <a:pt x="31116" y="31729"/>
                </a:lnTo>
                <a:lnTo>
                  <a:pt x="33505" y="30761"/>
                </a:lnTo>
                <a:lnTo>
                  <a:pt x="36244" y="30066"/>
                </a:lnTo>
                <a:lnTo>
                  <a:pt x="39321" y="29377"/>
                </a:lnTo>
                <a:lnTo>
                  <a:pt x="42734" y="28819"/>
                </a:lnTo>
                <a:lnTo>
                  <a:pt x="46162" y="28267"/>
                </a:lnTo>
                <a:lnTo>
                  <a:pt x="49913" y="27851"/>
                </a:lnTo>
                <a:lnTo>
                  <a:pt x="54015" y="27572"/>
                </a:lnTo>
                <a:lnTo>
                  <a:pt x="57780" y="27436"/>
                </a:lnTo>
                <a:lnTo>
                  <a:pt x="58468" y="27572"/>
                </a:lnTo>
                <a:lnTo>
                  <a:pt x="59831" y="27436"/>
                </a:lnTo>
                <a:close/>
                <a:moveTo>
                  <a:pt x="59831" y="0"/>
                </a:moveTo>
                <a:lnTo>
                  <a:pt x="56417" y="142"/>
                </a:lnTo>
                <a:lnTo>
                  <a:pt x="53341" y="558"/>
                </a:lnTo>
                <a:lnTo>
                  <a:pt x="51627" y="558"/>
                </a:lnTo>
                <a:lnTo>
                  <a:pt x="50264" y="831"/>
                </a:lnTo>
                <a:lnTo>
                  <a:pt x="46836" y="1389"/>
                </a:lnTo>
                <a:lnTo>
                  <a:pt x="44111" y="2220"/>
                </a:lnTo>
                <a:lnTo>
                  <a:pt x="41372" y="3052"/>
                </a:lnTo>
                <a:lnTo>
                  <a:pt x="39321" y="3883"/>
                </a:lnTo>
                <a:lnTo>
                  <a:pt x="37607" y="4851"/>
                </a:lnTo>
                <a:lnTo>
                  <a:pt x="35907" y="5962"/>
                </a:lnTo>
                <a:lnTo>
                  <a:pt x="34530" y="7066"/>
                </a:lnTo>
                <a:lnTo>
                  <a:pt x="33505" y="8177"/>
                </a:lnTo>
                <a:lnTo>
                  <a:pt x="32830" y="9424"/>
                </a:lnTo>
                <a:lnTo>
                  <a:pt x="32142" y="10534"/>
                </a:lnTo>
                <a:lnTo>
                  <a:pt x="31805" y="11781"/>
                </a:lnTo>
                <a:lnTo>
                  <a:pt x="31805" y="12886"/>
                </a:lnTo>
                <a:lnTo>
                  <a:pt x="32142" y="13860"/>
                </a:lnTo>
                <a:lnTo>
                  <a:pt x="32479" y="14965"/>
                </a:lnTo>
                <a:lnTo>
                  <a:pt x="33167" y="16075"/>
                </a:lnTo>
                <a:lnTo>
                  <a:pt x="34193" y="17043"/>
                </a:lnTo>
                <a:lnTo>
                  <a:pt x="35218" y="18017"/>
                </a:lnTo>
                <a:lnTo>
                  <a:pt x="36581" y="18848"/>
                </a:lnTo>
                <a:lnTo>
                  <a:pt x="37958" y="19816"/>
                </a:lnTo>
                <a:lnTo>
                  <a:pt x="39658" y="20648"/>
                </a:lnTo>
                <a:lnTo>
                  <a:pt x="41372" y="21342"/>
                </a:lnTo>
                <a:lnTo>
                  <a:pt x="43085" y="22031"/>
                </a:lnTo>
                <a:lnTo>
                  <a:pt x="45136" y="22726"/>
                </a:lnTo>
                <a:lnTo>
                  <a:pt x="47525" y="23279"/>
                </a:lnTo>
                <a:lnTo>
                  <a:pt x="49913" y="23694"/>
                </a:lnTo>
                <a:lnTo>
                  <a:pt x="52315" y="23973"/>
                </a:lnTo>
                <a:lnTo>
                  <a:pt x="54703" y="24247"/>
                </a:lnTo>
                <a:lnTo>
                  <a:pt x="54703" y="25078"/>
                </a:lnTo>
                <a:lnTo>
                  <a:pt x="49913" y="25220"/>
                </a:lnTo>
                <a:lnTo>
                  <a:pt x="45811" y="25636"/>
                </a:lnTo>
                <a:lnTo>
                  <a:pt x="41709" y="26052"/>
                </a:lnTo>
                <a:lnTo>
                  <a:pt x="37958" y="26741"/>
                </a:lnTo>
                <a:lnTo>
                  <a:pt x="34530" y="27436"/>
                </a:lnTo>
                <a:lnTo>
                  <a:pt x="31453" y="28267"/>
                </a:lnTo>
                <a:lnTo>
                  <a:pt x="28377" y="29098"/>
                </a:lnTo>
                <a:lnTo>
                  <a:pt x="25652" y="30209"/>
                </a:lnTo>
                <a:lnTo>
                  <a:pt x="23249" y="31314"/>
                </a:lnTo>
                <a:lnTo>
                  <a:pt x="20861" y="32424"/>
                </a:lnTo>
                <a:lnTo>
                  <a:pt x="18810" y="33808"/>
                </a:lnTo>
                <a:lnTo>
                  <a:pt x="16759" y="35055"/>
                </a:lnTo>
                <a:lnTo>
                  <a:pt x="15059" y="36444"/>
                </a:lnTo>
                <a:lnTo>
                  <a:pt x="11983" y="39491"/>
                </a:lnTo>
                <a:lnTo>
                  <a:pt x="9243" y="42537"/>
                </a:lnTo>
                <a:lnTo>
                  <a:pt x="5141" y="48357"/>
                </a:lnTo>
                <a:lnTo>
                  <a:pt x="3427" y="51267"/>
                </a:lnTo>
                <a:lnTo>
                  <a:pt x="2065" y="54177"/>
                </a:lnTo>
                <a:lnTo>
                  <a:pt x="1727" y="55703"/>
                </a:lnTo>
                <a:lnTo>
                  <a:pt x="1727" y="57502"/>
                </a:lnTo>
                <a:lnTo>
                  <a:pt x="2065" y="59308"/>
                </a:lnTo>
                <a:lnTo>
                  <a:pt x="2402" y="60139"/>
                </a:lnTo>
                <a:lnTo>
                  <a:pt x="3090" y="60828"/>
                </a:lnTo>
                <a:lnTo>
                  <a:pt x="2065" y="61244"/>
                </a:lnTo>
                <a:lnTo>
                  <a:pt x="1039" y="61802"/>
                </a:lnTo>
                <a:lnTo>
                  <a:pt x="351" y="62491"/>
                </a:lnTo>
                <a:lnTo>
                  <a:pt x="14" y="63186"/>
                </a:lnTo>
                <a:lnTo>
                  <a:pt x="14" y="64569"/>
                </a:lnTo>
                <a:lnTo>
                  <a:pt x="351" y="65816"/>
                </a:lnTo>
                <a:lnTo>
                  <a:pt x="1039" y="66648"/>
                </a:lnTo>
                <a:lnTo>
                  <a:pt x="1727" y="67343"/>
                </a:lnTo>
                <a:lnTo>
                  <a:pt x="2753" y="68174"/>
                </a:lnTo>
                <a:lnTo>
                  <a:pt x="3778" y="68863"/>
                </a:lnTo>
                <a:lnTo>
                  <a:pt x="5141" y="69421"/>
                </a:lnTo>
                <a:lnTo>
                  <a:pt x="6855" y="69837"/>
                </a:lnTo>
                <a:lnTo>
                  <a:pt x="8555" y="70252"/>
                </a:lnTo>
                <a:lnTo>
                  <a:pt x="10606" y="70389"/>
                </a:lnTo>
                <a:lnTo>
                  <a:pt x="13008" y="70526"/>
                </a:lnTo>
                <a:lnTo>
                  <a:pt x="15059" y="70389"/>
                </a:lnTo>
                <a:lnTo>
                  <a:pt x="16759" y="70110"/>
                </a:lnTo>
                <a:lnTo>
                  <a:pt x="18136" y="69837"/>
                </a:lnTo>
                <a:lnTo>
                  <a:pt x="19498" y="69279"/>
                </a:lnTo>
                <a:lnTo>
                  <a:pt x="20524" y="68726"/>
                </a:lnTo>
                <a:lnTo>
                  <a:pt x="21198" y="68032"/>
                </a:lnTo>
                <a:lnTo>
                  <a:pt x="21549" y="67206"/>
                </a:lnTo>
                <a:lnTo>
                  <a:pt x="22224" y="65543"/>
                </a:lnTo>
                <a:lnTo>
                  <a:pt x="22224" y="63880"/>
                </a:lnTo>
                <a:lnTo>
                  <a:pt x="21549" y="62354"/>
                </a:lnTo>
                <a:lnTo>
                  <a:pt x="20524" y="60970"/>
                </a:lnTo>
                <a:lnTo>
                  <a:pt x="20187" y="60691"/>
                </a:lnTo>
                <a:lnTo>
                  <a:pt x="20861" y="59997"/>
                </a:lnTo>
                <a:lnTo>
                  <a:pt x="21198" y="59723"/>
                </a:lnTo>
                <a:lnTo>
                  <a:pt x="21549" y="58476"/>
                </a:lnTo>
                <a:lnTo>
                  <a:pt x="22224" y="57087"/>
                </a:lnTo>
                <a:lnTo>
                  <a:pt x="23938" y="54319"/>
                </a:lnTo>
                <a:lnTo>
                  <a:pt x="25989" y="51409"/>
                </a:lnTo>
                <a:lnTo>
                  <a:pt x="30091" y="46142"/>
                </a:lnTo>
                <a:lnTo>
                  <a:pt x="29754" y="53209"/>
                </a:lnTo>
                <a:lnTo>
                  <a:pt x="28728" y="60276"/>
                </a:lnTo>
                <a:lnTo>
                  <a:pt x="27351" y="67343"/>
                </a:lnTo>
                <a:lnTo>
                  <a:pt x="25652" y="74409"/>
                </a:lnTo>
                <a:lnTo>
                  <a:pt x="23601" y="83412"/>
                </a:lnTo>
                <a:lnTo>
                  <a:pt x="21887" y="92558"/>
                </a:lnTo>
                <a:lnTo>
                  <a:pt x="19836" y="101703"/>
                </a:lnTo>
                <a:lnTo>
                  <a:pt x="18810" y="106276"/>
                </a:lnTo>
                <a:lnTo>
                  <a:pt x="17110" y="110712"/>
                </a:lnTo>
                <a:lnTo>
                  <a:pt x="17447" y="111407"/>
                </a:lnTo>
                <a:lnTo>
                  <a:pt x="15734" y="111680"/>
                </a:lnTo>
                <a:lnTo>
                  <a:pt x="14371" y="111959"/>
                </a:lnTo>
                <a:lnTo>
                  <a:pt x="13345" y="112375"/>
                </a:lnTo>
                <a:lnTo>
                  <a:pt x="11983" y="112927"/>
                </a:lnTo>
                <a:lnTo>
                  <a:pt x="10269" y="114037"/>
                </a:lnTo>
                <a:lnTo>
                  <a:pt x="8906" y="115284"/>
                </a:lnTo>
                <a:lnTo>
                  <a:pt x="8906" y="115837"/>
                </a:lnTo>
                <a:lnTo>
                  <a:pt x="8555" y="116532"/>
                </a:lnTo>
                <a:lnTo>
                  <a:pt x="8906" y="117084"/>
                </a:lnTo>
                <a:lnTo>
                  <a:pt x="9243" y="117779"/>
                </a:lnTo>
                <a:lnTo>
                  <a:pt x="10269" y="118331"/>
                </a:lnTo>
                <a:lnTo>
                  <a:pt x="11294" y="118747"/>
                </a:lnTo>
                <a:lnTo>
                  <a:pt x="12657" y="119162"/>
                </a:lnTo>
                <a:lnTo>
                  <a:pt x="14371" y="119578"/>
                </a:lnTo>
                <a:lnTo>
                  <a:pt x="16085" y="119715"/>
                </a:lnTo>
                <a:lnTo>
                  <a:pt x="17785" y="119857"/>
                </a:lnTo>
                <a:lnTo>
                  <a:pt x="21887" y="119994"/>
                </a:lnTo>
                <a:lnTo>
                  <a:pt x="26326" y="119857"/>
                </a:lnTo>
                <a:lnTo>
                  <a:pt x="30779" y="119441"/>
                </a:lnTo>
                <a:lnTo>
                  <a:pt x="34881" y="118883"/>
                </a:lnTo>
                <a:lnTo>
                  <a:pt x="38983" y="118052"/>
                </a:lnTo>
                <a:lnTo>
                  <a:pt x="42734" y="117363"/>
                </a:lnTo>
                <a:lnTo>
                  <a:pt x="45811" y="116389"/>
                </a:lnTo>
                <a:lnTo>
                  <a:pt x="46836" y="115973"/>
                </a:lnTo>
                <a:lnTo>
                  <a:pt x="47188" y="115558"/>
                </a:lnTo>
                <a:lnTo>
                  <a:pt x="47525" y="115421"/>
                </a:lnTo>
                <a:lnTo>
                  <a:pt x="48550" y="114869"/>
                </a:lnTo>
                <a:lnTo>
                  <a:pt x="48887" y="114174"/>
                </a:lnTo>
                <a:lnTo>
                  <a:pt x="49576" y="112790"/>
                </a:lnTo>
                <a:lnTo>
                  <a:pt x="51964" y="105587"/>
                </a:lnTo>
                <a:lnTo>
                  <a:pt x="54366" y="96715"/>
                </a:lnTo>
                <a:lnTo>
                  <a:pt x="56754" y="87848"/>
                </a:lnTo>
                <a:lnTo>
                  <a:pt x="57092" y="86465"/>
                </a:lnTo>
                <a:lnTo>
                  <a:pt x="57443" y="86049"/>
                </a:lnTo>
                <a:lnTo>
                  <a:pt x="57443" y="85770"/>
                </a:lnTo>
                <a:lnTo>
                  <a:pt x="58805" y="80229"/>
                </a:lnTo>
                <a:lnTo>
                  <a:pt x="58805" y="79950"/>
                </a:lnTo>
                <a:lnTo>
                  <a:pt x="58805" y="79671"/>
                </a:lnTo>
                <a:lnTo>
                  <a:pt x="58805" y="79534"/>
                </a:lnTo>
                <a:lnTo>
                  <a:pt x="59143" y="78982"/>
                </a:lnTo>
                <a:lnTo>
                  <a:pt x="60519" y="80782"/>
                </a:lnTo>
                <a:lnTo>
                  <a:pt x="62570" y="84802"/>
                </a:lnTo>
                <a:lnTo>
                  <a:pt x="64270" y="88816"/>
                </a:lnTo>
                <a:lnTo>
                  <a:pt x="65647" y="92973"/>
                </a:lnTo>
                <a:lnTo>
                  <a:pt x="66321" y="97130"/>
                </a:lnTo>
                <a:lnTo>
                  <a:pt x="68035" y="105308"/>
                </a:lnTo>
                <a:lnTo>
                  <a:pt x="69061" y="109465"/>
                </a:lnTo>
                <a:lnTo>
                  <a:pt x="70423" y="113622"/>
                </a:lnTo>
                <a:lnTo>
                  <a:pt x="70774" y="114726"/>
                </a:lnTo>
                <a:lnTo>
                  <a:pt x="71800" y="115837"/>
                </a:lnTo>
                <a:lnTo>
                  <a:pt x="73163" y="116947"/>
                </a:lnTo>
                <a:lnTo>
                  <a:pt x="75214" y="117779"/>
                </a:lnTo>
                <a:lnTo>
                  <a:pt x="77265" y="118331"/>
                </a:lnTo>
                <a:lnTo>
                  <a:pt x="79653" y="118747"/>
                </a:lnTo>
                <a:lnTo>
                  <a:pt x="82392" y="118883"/>
                </a:lnTo>
                <a:lnTo>
                  <a:pt x="85469" y="118747"/>
                </a:lnTo>
                <a:lnTo>
                  <a:pt x="88546" y="118883"/>
                </a:lnTo>
                <a:lnTo>
                  <a:pt x="91622" y="119026"/>
                </a:lnTo>
                <a:lnTo>
                  <a:pt x="94699" y="118883"/>
                </a:lnTo>
                <a:lnTo>
                  <a:pt x="97438" y="118747"/>
                </a:lnTo>
                <a:lnTo>
                  <a:pt x="100515" y="118331"/>
                </a:lnTo>
                <a:lnTo>
                  <a:pt x="102903" y="117779"/>
                </a:lnTo>
                <a:lnTo>
                  <a:pt x="105291" y="117084"/>
                </a:lnTo>
                <a:lnTo>
                  <a:pt x="107693" y="116116"/>
                </a:lnTo>
                <a:lnTo>
                  <a:pt x="108368" y="115558"/>
                </a:lnTo>
                <a:lnTo>
                  <a:pt x="108719" y="115142"/>
                </a:lnTo>
                <a:lnTo>
                  <a:pt x="108719" y="114590"/>
                </a:lnTo>
                <a:lnTo>
                  <a:pt x="108719" y="114037"/>
                </a:lnTo>
                <a:lnTo>
                  <a:pt x="108719" y="113485"/>
                </a:lnTo>
                <a:lnTo>
                  <a:pt x="108030" y="112927"/>
                </a:lnTo>
                <a:lnTo>
                  <a:pt x="107693" y="112511"/>
                </a:lnTo>
                <a:lnTo>
                  <a:pt x="106668" y="112096"/>
                </a:lnTo>
                <a:lnTo>
                  <a:pt x="105291" y="111680"/>
                </a:lnTo>
                <a:lnTo>
                  <a:pt x="103591" y="111264"/>
                </a:lnTo>
                <a:lnTo>
                  <a:pt x="100163" y="110712"/>
                </a:lnTo>
                <a:lnTo>
                  <a:pt x="100163" y="110575"/>
                </a:lnTo>
                <a:lnTo>
                  <a:pt x="99138" y="108912"/>
                </a:lnTo>
                <a:lnTo>
                  <a:pt x="98464" y="107107"/>
                </a:lnTo>
                <a:lnTo>
                  <a:pt x="98112" y="103366"/>
                </a:lnTo>
                <a:lnTo>
                  <a:pt x="97438" y="94221"/>
                </a:lnTo>
                <a:lnTo>
                  <a:pt x="96413" y="88127"/>
                </a:lnTo>
                <a:lnTo>
                  <a:pt x="95036" y="82029"/>
                </a:lnTo>
                <a:lnTo>
                  <a:pt x="93673" y="75930"/>
                </a:lnTo>
                <a:lnTo>
                  <a:pt x="92648" y="69973"/>
                </a:lnTo>
                <a:lnTo>
                  <a:pt x="92310" y="61523"/>
                </a:lnTo>
                <a:lnTo>
                  <a:pt x="91959" y="53209"/>
                </a:lnTo>
                <a:lnTo>
                  <a:pt x="91959" y="47805"/>
                </a:lnTo>
                <a:lnTo>
                  <a:pt x="93336" y="49331"/>
                </a:lnTo>
                <a:lnTo>
                  <a:pt x="95036" y="50851"/>
                </a:lnTo>
                <a:lnTo>
                  <a:pt x="95724" y="52241"/>
                </a:lnTo>
                <a:lnTo>
                  <a:pt x="96750" y="53625"/>
                </a:lnTo>
                <a:lnTo>
                  <a:pt x="97438" y="56398"/>
                </a:lnTo>
                <a:lnTo>
                  <a:pt x="98112" y="59308"/>
                </a:lnTo>
                <a:lnTo>
                  <a:pt x="99138" y="62075"/>
                </a:lnTo>
                <a:lnTo>
                  <a:pt x="97775" y="63322"/>
                </a:lnTo>
                <a:lnTo>
                  <a:pt x="97087" y="64569"/>
                </a:lnTo>
                <a:lnTo>
                  <a:pt x="96750" y="65959"/>
                </a:lnTo>
                <a:lnTo>
                  <a:pt x="97438" y="67206"/>
                </a:lnTo>
                <a:lnTo>
                  <a:pt x="97775" y="67895"/>
                </a:lnTo>
                <a:lnTo>
                  <a:pt x="98464" y="68447"/>
                </a:lnTo>
                <a:lnTo>
                  <a:pt x="99138" y="68863"/>
                </a:lnTo>
                <a:lnTo>
                  <a:pt x="100163" y="69279"/>
                </a:lnTo>
                <a:lnTo>
                  <a:pt x="101540" y="69694"/>
                </a:lnTo>
                <a:lnTo>
                  <a:pt x="102903" y="69973"/>
                </a:lnTo>
                <a:lnTo>
                  <a:pt x="104617" y="70110"/>
                </a:lnTo>
                <a:lnTo>
                  <a:pt x="108368" y="70110"/>
                </a:lnTo>
                <a:lnTo>
                  <a:pt x="110419" y="69837"/>
                </a:lnTo>
                <a:lnTo>
                  <a:pt x="112132" y="69558"/>
                </a:lnTo>
                <a:lnTo>
                  <a:pt x="113846" y="69142"/>
                </a:lnTo>
                <a:lnTo>
                  <a:pt x="115209" y="68590"/>
                </a:lnTo>
                <a:lnTo>
                  <a:pt x="116572" y="68032"/>
                </a:lnTo>
                <a:lnTo>
                  <a:pt x="117597" y="67343"/>
                </a:lnTo>
                <a:lnTo>
                  <a:pt x="118623" y="66648"/>
                </a:lnTo>
                <a:lnTo>
                  <a:pt x="119648" y="65543"/>
                </a:lnTo>
                <a:lnTo>
                  <a:pt x="120000" y="64296"/>
                </a:lnTo>
                <a:lnTo>
                  <a:pt x="119648" y="63738"/>
                </a:lnTo>
                <a:lnTo>
                  <a:pt x="119311" y="63186"/>
                </a:lnTo>
                <a:lnTo>
                  <a:pt x="118974" y="62633"/>
                </a:lnTo>
                <a:lnTo>
                  <a:pt x="117948" y="62218"/>
                </a:lnTo>
                <a:lnTo>
                  <a:pt x="118974" y="58476"/>
                </a:lnTo>
                <a:lnTo>
                  <a:pt x="119311" y="54593"/>
                </a:lnTo>
                <a:lnTo>
                  <a:pt x="118974" y="50715"/>
                </a:lnTo>
                <a:lnTo>
                  <a:pt x="117948" y="46973"/>
                </a:lnTo>
                <a:lnTo>
                  <a:pt x="116923" y="45032"/>
                </a:lnTo>
                <a:lnTo>
                  <a:pt x="115897" y="43095"/>
                </a:lnTo>
                <a:lnTo>
                  <a:pt x="114872" y="41290"/>
                </a:lnTo>
                <a:lnTo>
                  <a:pt x="113495" y="39491"/>
                </a:lnTo>
                <a:lnTo>
                  <a:pt x="111795" y="37691"/>
                </a:lnTo>
                <a:lnTo>
                  <a:pt x="109744" y="36029"/>
                </a:lnTo>
                <a:lnTo>
                  <a:pt x="107693" y="34366"/>
                </a:lnTo>
                <a:lnTo>
                  <a:pt x="105291" y="32703"/>
                </a:lnTo>
                <a:lnTo>
                  <a:pt x="103240" y="31593"/>
                </a:lnTo>
                <a:lnTo>
                  <a:pt x="101189" y="30624"/>
                </a:lnTo>
                <a:lnTo>
                  <a:pt x="99138" y="29793"/>
                </a:lnTo>
                <a:lnTo>
                  <a:pt x="96750" y="28962"/>
                </a:lnTo>
                <a:lnTo>
                  <a:pt x="94361" y="28130"/>
                </a:lnTo>
                <a:lnTo>
                  <a:pt x="91622" y="27572"/>
                </a:lnTo>
                <a:lnTo>
                  <a:pt x="88883" y="27020"/>
                </a:lnTo>
                <a:lnTo>
                  <a:pt x="86157" y="26467"/>
                </a:lnTo>
                <a:lnTo>
                  <a:pt x="80341" y="25636"/>
                </a:lnTo>
                <a:lnTo>
                  <a:pt x="74525" y="25220"/>
                </a:lnTo>
                <a:lnTo>
                  <a:pt x="68372" y="24941"/>
                </a:lnTo>
                <a:lnTo>
                  <a:pt x="61882" y="24805"/>
                </a:lnTo>
                <a:lnTo>
                  <a:pt x="61882" y="24526"/>
                </a:lnTo>
                <a:lnTo>
                  <a:pt x="61882" y="24389"/>
                </a:lnTo>
                <a:lnTo>
                  <a:pt x="64621" y="24247"/>
                </a:lnTo>
                <a:lnTo>
                  <a:pt x="67347" y="23831"/>
                </a:lnTo>
                <a:lnTo>
                  <a:pt x="69749" y="23415"/>
                </a:lnTo>
                <a:lnTo>
                  <a:pt x="72474" y="22863"/>
                </a:lnTo>
                <a:lnTo>
                  <a:pt x="74525" y="22168"/>
                </a:lnTo>
                <a:lnTo>
                  <a:pt x="76576" y="21479"/>
                </a:lnTo>
                <a:lnTo>
                  <a:pt x="78627" y="20648"/>
                </a:lnTo>
                <a:lnTo>
                  <a:pt x="80341" y="19680"/>
                </a:lnTo>
                <a:lnTo>
                  <a:pt x="82055" y="18848"/>
                </a:lnTo>
                <a:lnTo>
                  <a:pt x="83418" y="17738"/>
                </a:lnTo>
                <a:lnTo>
                  <a:pt x="84781" y="16770"/>
                </a:lnTo>
                <a:lnTo>
                  <a:pt x="85806" y="15659"/>
                </a:lnTo>
                <a:lnTo>
                  <a:pt x="86832" y="14549"/>
                </a:lnTo>
                <a:lnTo>
                  <a:pt x="87520" y="13444"/>
                </a:lnTo>
                <a:lnTo>
                  <a:pt x="87857" y="12334"/>
                </a:lnTo>
                <a:lnTo>
                  <a:pt x="88208" y="11223"/>
                </a:lnTo>
                <a:lnTo>
                  <a:pt x="87857" y="9976"/>
                </a:lnTo>
                <a:lnTo>
                  <a:pt x="87520" y="8729"/>
                </a:lnTo>
                <a:lnTo>
                  <a:pt x="86494" y="7482"/>
                </a:lnTo>
                <a:lnTo>
                  <a:pt x="85132" y="6235"/>
                </a:lnTo>
                <a:lnTo>
                  <a:pt x="83755" y="5267"/>
                </a:lnTo>
                <a:lnTo>
                  <a:pt x="81704" y="4156"/>
                </a:lnTo>
                <a:lnTo>
                  <a:pt x="79653" y="3325"/>
                </a:lnTo>
                <a:lnTo>
                  <a:pt x="77265" y="2494"/>
                </a:lnTo>
                <a:lnTo>
                  <a:pt x="74525" y="1662"/>
                </a:lnTo>
                <a:lnTo>
                  <a:pt x="71800" y="1110"/>
                </a:lnTo>
                <a:lnTo>
                  <a:pt x="68723" y="558"/>
                </a:lnTo>
                <a:lnTo>
                  <a:pt x="65984" y="279"/>
                </a:lnTo>
                <a:lnTo>
                  <a:pt x="62907" y="142"/>
                </a:lnTo>
                <a:lnTo>
                  <a:pt x="5983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70266" y="461140"/>
            <a:ext cx="376518" cy="380255"/>
          </a:xfrm>
          <a:custGeom>
            <a:pathLst>
              <a:path extrusionOk="0" h="120000" w="120000">
                <a:moveTo>
                  <a:pt x="98644" y="3027"/>
                </a:moveTo>
                <a:lnTo>
                  <a:pt x="100845" y="3531"/>
                </a:lnTo>
                <a:lnTo>
                  <a:pt x="103046" y="4200"/>
                </a:lnTo>
                <a:lnTo>
                  <a:pt x="105254" y="5207"/>
                </a:lnTo>
                <a:lnTo>
                  <a:pt x="107288" y="6379"/>
                </a:lnTo>
                <a:lnTo>
                  <a:pt x="109147" y="7724"/>
                </a:lnTo>
                <a:lnTo>
                  <a:pt x="110847" y="9069"/>
                </a:lnTo>
                <a:lnTo>
                  <a:pt x="112198" y="10579"/>
                </a:lnTo>
                <a:lnTo>
                  <a:pt x="111355" y="10745"/>
                </a:lnTo>
                <a:lnTo>
                  <a:pt x="110673" y="11083"/>
                </a:lnTo>
                <a:lnTo>
                  <a:pt x="110164" y="11414"/>
                </a:lnTo>
                <a:lnTo>
                  <a:pt x="109997" y="11586"/>
                </a:lnTo>
                <a:lnTo>
                  <a:pt x="109830" y="11917"/>
                </a:lnTo>
                <a:lnTo>
                  <a:pt x="109830" y="12255"/>
                </a:lnTo>
                <a:lnTo>
                  <a:pt x="109997" y="12593"/>
                </a:lnTo>
                <a:lnTo>
                  <a:pt x="110506" y="12759"/>
                </a:lnTo>
                <a:lnTo>
                  <a:pt x="111014" y="12924"/>
                </a:lnTo>
                <a:lnTo>
                  <a:pt x="113048" y="12924"/>
                </a:lnTo>
                <a:lnTo>
                  <a:pt x="113898" y="12759"/>
                </a:lnTo>
                <a:lnTo>
                  <a:pt x="115249" y="14938"/>
                </a:lnTo>
                <a:lnTo>
                  <a:pt x="113215" y="14773"/>
                </a:lnTo>
                <a:lnTo>
                  <a:pt x="111523" y="14773"/>
                </a:lnTo>
                <a:lnTo>
                  <a:pt x="111355" y="14938"/>
                </a:lnTo>
                <a:lnTo>
                  <a:pt x="111355" y="15111"/>
                </a:lnTo>
                <a:lnTo>
                  <a:pt x="112372" y="15945"/>
                </a:lnTo>
                <a:lnTo>
                  <a:pt x="113557" y="16621"/>
                </a:lnTo>
                <a:lnTo>
                  <a:pt x="114741" y="16952"/>
                </a:lnTo>
                <a:lnTo>
                  <a:pt x="116099" y="17290"/>
                </a:lnTo>
                <a:lnTo>
                  <a:pt x="116440" y="18966"/>
                </a:lnTo>
                <a:lnTo>
                  <a:pt x="116607" y="20649"/>
                </a:lnTo>
                <a:lnTo>
                  <a:pt x="115082" y="19808"/>
                </a:lnTo>
                <a:lnTo>
                  <a:pt x="113898" y="19304"/>
                </a:lnTo>
                <a:lnTo>
                  <a:pt x="112707" y="18635"/>
                </a:lnTo>
                <a:lnTo>
                  <a:pt x="111523" y="18297"/>
                </a:lnTo>
                <a:lnTo>
                  <a:pt x="109997" y="18297"/>
                </a:lnTo>
                <a:lnTo>
                  <a:pt x="109830" y="18463"/>
                </a:lnTo>
                <a:lnTo>
                  <a:pt x="109830" y="18635"/>
                </a:lnTo>
                <a:lnTo>
                  <a:pt x="109830" y="18801"/>
                </a:lnTo>
                <a:lnTo>
                  <a:pt x="110673" y="19808"/>
                </a:lnTo>
                <a:lnTo>
                  <a:pt x="111690" y="20649"/>
                </a:lnTo>
                <a:lnTo>
                  <a:pt x="113724" y="22159"/>
                </a:lnTo>
                <a:lnTo>
                  <a:pt x="115082" y="22994"/>
                </a:lnTo>
                <a:lnTo>
                  <a:pt x="115758" y="23497"/>
                </a:lnTo>
                <a:lnTo>
                  <a:pt x="116440" y="23835"/>
                </a:lnTo>
                <a:lnTo>
                  <a:pt x="116266" y="25180"/>
                </a:lnTo>
                <a:lnTo>
                  <a:pt x="115758" y="26518"/>
                </a:lnTo>
                <a:lnTo>
                  <a:pt x="114232" y="24842"/>
                </a:lnTo>
                <a:lnTo>
                  <a:pt x="112372" y="23497"/>
                </a:lnTo>
                <a:lnTo>
                  <a:pt x="111355" y="22828"/>
                </a:lnTo>
                <a:lnTo>
                  <a:pt x="110338" y="22325"/>
                </a:lnTo>
                <a:lnTo>
                  <a:pt x="109322" y="21987"/>
                </a:lnTo>
                <a:lnTo>
                  <a:pt x="108130" y="21821"/>
                </a:lnTo>
                <a:lnTo>
                  <a:pt x="107796" y="21987"/>
                </a:lnTo>
                <a:lnTo>
                  <a:pt x="107796" y="22159"/>
                </a:lnTo>
                <a:lnTo>
                  <a:pt x="107796" y="22325"/>
                </a:lnTo>
                <a:lnTo>
                  <a:pt x="107963" y="22490"/>
                </a:lnTo>
                <a:lnTo>
                  <a:pt x="108639" y="23166"/>
                </a:lnTo>
                <a:lnTo>
                  <a:pt x="109322" y="23670"/>
                </a:lnTo>
                <a:lnTo>
                  <a:pt x="111355" y="25511"/>
                </a:lnTo>
                <a:lnTo>
                  <a:pt x="113048" y="27022"/>
                </a:lnTo>
                <a:lnTo>
                  <a:pt x="114573" y="28705"/>
                </a:lnTo>
                <a:lnTo>
                  <a:pt x="114741" y="28870"/>
                </a:lnTo>
                <a:lnTo>
                  <a:pt x="113215" y="31215"/>
                </a:lnTo>
                <a:lnTo>
                  <a:pt x="112881" y="30712"/>
                </a:lnTo>
                <a:lnTo>
                  <a:pt x="112372" y="30208"/>
                </a:lnTo>
                <a:lnTo>
                  <a:pt x="111181" y="29374"/>
                </a:lnTo>
                <a:lnTo>
                  <a:pt x="108980" y="27863"/>
                </a:lnTo>
                <a:lnTo>
                  <a:pt x="107288" y="26353"/>
                </a:lnTo>
                <a:lnTo>
                  <a:pt x="105588" y="25008"/>
                </a:lnTo>
                <a:lnTo>
                  <a:pt x="105254" y="25008"/>
                </a:lnTo>
                <a:lnTo>
                  <a:pt x="104912" y="25180"/>
                </a:lnTo>
                <a:lnTo>
                  <a:pt x="104571" y="25684"/>
                </a:lnTo>
                <a:lnTo>
                  <a:pt x="104571" y="26353"/>
                </a:lnTo>
                <a:lnTo>
                  <a:pt x="104571" y="26856"/>
                </a:lnTo>
                <a:lnTo>
                  <a:pt x="104745" y="27525"/>
                </a:lnTo>
                <a:lnTo>
                  <a:pt x="105421" y="28532"/>
                </a:lnTo>
                <a:lnTo>
                  <a:pt x="106271" y="29539"/>
                </a:lnTo>
                <a:lnTo>
                  <a:pt x="107455" y="30712"/>
                </a:lnTo>
                <a:lnTo>
                  <a:pt x="108813" y="31719"/>
                </a:lnTo>
                <a:lnTo>
                  <a:pt x="110164" y="32726"/>
                </a:lnTo>
                <a:lnTo>
                  <a:pt x="110847" y="33229"/>
                </a:lnTo>
                <a:lnTo>
                  <a:pt x="111523" y="33401"/>
                </a:lnTo>
                <a:lnTo>
                  <a:pt x="109997" y="35415"/>
                </a:lnTo>
                <a:lnTo>
                  <a:pt x="103554" y="28705"/>
                </a:lnTo>
                <a:lnTo>
                  <a:pt x="97285" y="22159"/>
                </a:lnTo>
                <a:lnTo>
                  <a:pt x="94067" y="18966"/>
                </a:lnTo>
                <a:lnTo>
                  <a:pt x="90675" y="15780"/>
                </a:lnTo>
                <a:lnTo>
                  <a:pt x="87283" y="12759"/>
                </a:lnTo>
                <a:lnTo>
                  <a:pt x="83731" y="10076"/>
                </a:lnTo>
                <a:lnTo>
                  <a:pt x="83731" y="9572"/>
                </a:lnTo>
                <a:lnTo>
                  <a:pt x="84406" y="9069"/>
                </a:lnTo>
                <a:lnTo>
                  <a:pt x="85082" y="8566"/>
                </a:lnTo>
                <a:lnTo>
                  <a:pt x="86266" y="7221"/>
                </a:lnTo>
                <a:lnTo>
                  <a:pt x="87966" y="5876"/>
                </a:lnTo>
                <a:lnTo>
                  <a:pt x="90000" y="4703"/>
                </a:lnTo>
                <a:lnTo>
                  <a:pt x="92033" y="3862"/>
                </a:lnTo>
                <a:lnTo>
                  <a:pt x="94067" y="3193"/>
                </a:lnTo>
                <a:lnTo>
                  <a:pt x="95251" y="3027"/>
                </a:lnTo>
                <a:close/>
                <a:moveTo>
                  <a:pt x="81864" y="11752"/>
                </a:moveTo>
                <a:lnTo>
                  <a:pt x="82372" y="12759"/>
                </a:lnTo>
                <a:lnTo>
                  <a:pt x="83222" y="13600"/>
                </a:lnTo>
                <a:lnTo>
                  <a:pt x="84232" y="14269"/>
                </a:lnTo>
                <a:lnTo>
                  <a:pt x="86266" y="15780"/>
                </a:lnTo>
                <a:lnTo>
                  <a:pt x="88300" y="17456"/>
                </a:lnTo>
                <a:lnTo>
                  <a:pt x="90167" y="19470"/>
                </a:lnTo>
                <a:lnTo>
                  <a:pt x="93893" y="23332"/>
                </a:lnTo>
                <a:lnTo>
                  <a:pt x="100845" y="30712"/>
                </a:lnTo>
                <a:lnTo>
                  <a:pt x="107963" y="37933"/>
                </a:lnTo>
                <a:lnTo>
                  <a:pt x="105254" y="41119"/>
                </a:lnTo>
                <a:lnTo>
                  <a:pt x="101694" y="37933"/>
                </a:lnTo>
                <a:lnTo>
                  <a:pt x="98302" y="34574"/>
                </a:lnTo>
                <a:lnTo>
                  <a:pt x="92033" y="27698"/>
                </a:lnTo>
                <a:lnTo>
                  <a:pt x="88808" y="24339"/>
                </a:lnTo>
                <a:lnTo>
                  <a:pt x="85423" y="20814"/>
                </a:lnTo>
                <a:lnTo>
                  <a:pt x="82031" y="17628"/>
                </a:lnTo>
                <a:lnTo>
                  <a:pt x="78472" y="14435"/>
                </a:lnTo>
                <a:lnTo>
                  <a:pt x="81864" y="11752"/>
                </a:lnTo>
                <a:close/>
                <a:moveTo>
                  <a:pt x="95593" y="36084"/>
                </a:moveTo>
                <a:lnTo>
                  <a:pt x="99152" y="39774"/>
                </a:lnTo>
                <a:lnTo>
                  <a:pt x="103046" y="43299"/>
                </a:lnTo>
                <a:lnTo>
                  <a:pt x="101520" y="44809"/>
                </a:lnTo>
                <a:lnTo>
                  <a:pt x="99319" y="43299"/>
                </a:lnTo>
                <a:lnTo>
                  <a:pt x="97285" y="41623"/>
                </a:lnTo>
                <a:lnTo>
                  <a:pt x="95419" y="39947"/>
                </a:lnTo>
                <a:lnTo>
                  <a:pt x="93559" y="38436"/>
                </a:lnTo>
                <a:lnTo>
                  <a:pt x="95593" y="36084"/>
                </a:lnTo>
                <a:close/>
                <a:moveTo>
                  <a:pt x="92368" y="39774"/>
                </a:moveTo>
                <a:lnTo>
                  <a:pt x="93050" y="40781"/>
                </a:lnTo>
                <a:lnTo>
                  <a:pt x="93726" y="41788"/>
                </a:lnTo>
                <a:lnTo>
                  <a:pt x="95593" y="43471"/>
                </a:lnTo>
                <a:lnTo>
                  <a:pt x="97452" y="45147"/>
                </a:lnTo>
                <a:lnTo>
                  <a:pt x="98469" y="45988"/>
                </a:lnTo>
                <a:lnTo>
                  <a:pt x="99661" y="46657"/>
                </a:lnTo>
                <a:lnTo>
                  <a:pt x="99152" y="46995"/>
                </a:lnTo>
                <a:lnTo>
                  <a:pt x="98469" y="46154"/>
                </a:lnTo>
                <a:lnTo>
                  <a:pt x="97452" y="45485"/>
                </a:lnTo>
                <a:lnTo>
                  <a:pt x="95419" y="44140"/>
                </a:lnTo>
                <a:lnTo>
                  <a:pt x="93050" y="42967"/>
                </a:lnTo>
                <a:lnTo>
                  <a:pt x="91859" y="42292"/>
                </a:lnTo>
                <a:lnTo>
                  <a:pt x="90842" y="41457"/>
                </a:lnTo>
                <a:lnTo>
                  <a:pt x="92368" y="39774"/>
                </a:lnTo>
                <a:close/>
                <a:moveTo>
                  <a:pt x="90675" y="41788"/>
                </a:moveTo>
                <a:lnTo>
                  <a:pt x="91859" y="43471"/>
                </a:lnTo>
                <a:lnTo>
                  <a:pt x="92542" y="44305"/>
                </a:lnTo>
                <a:lnTo>
                  <a:pt x="93385" y="44981"/>
                </a:lnTo>
                <a:lnTo>
                  <a:pt x="97794" y="48333"/>
                </a:lnTo>
                <a:lnTo>
                  <a:pt x="95419" y="50685"/>
                </a:lnTo>
                <a:lnTo>
                  <a:pt x="95251" y="50520"/>
                </a:lnTo>
                <a:lnTo>
                  <a:pt x="94067" y="49844"/>
                </a:lnTo>
                <a:lnTo>
                  <a:pt x="92876" y="49009"/>
                </a:lnTo>
                <a:lnTo>
                  <a:pt x="90675" y="47161"/>
                </a:lnTo>
                <a:lnTo>
                  <a:pt x="89150" y="45988"/>
                </a:lnTo>
                <a:lnTo>
                  <a:pt x="88474" y="45485"/>
                </a:lnTo>
                <a:lnTo>
                  <a:pt x="87624" y="45147"/>
                </a:lnTo>
                <a:lnTo>
                  <a:pt x="89150" y="43471"/>
                </a:lnTo>
                <a:lnTo>
                  <a:pt x="90675" y="41788"/>
                </a:lnTo>
                <a:close/>
                <a:moveTo>
                  <a:pt x="86266" y="46319"/>
                </a:moveTo>
                <a:lnTo>
                  <a:pt x="86949" y="47161"/>
                </a:lnTo>
                <a:lnTo>
                  <a:pt x="87624" y="47830"/>
                </a:lnTo>
                <a:lnTo>
                  <a:pt x="89150" y="49175"/>
                </a:lnTo>
                <a:lnTo>
                  <a:pt x="91184" y="51023"/>
                </a:lnTo>
                <a:lnTo>
                  <a:pt x="93385" y="52534"/>
                </a:lnTo>
                <a:lnTo>
                  <a:pt x="90675" y="55216"/>
                </a:lnTo>
                <a:lnTo>
                  <a:pt x="90000" y="55720"/>
                </a:lnTo>
                <a:lnTo>
                  <a:pt x="89317" y="54547"/>
                </a:lnTo>
                <a:lnTo>
                  <a:pt x="88133" y="53541"/>
                </a:lnTo>
                <a:lnTo>
                  <a:pt x="85758" y="51692"/>
                </a:lnTo>
                <a:lnTo>
                  <a:pt x="84232" y="50520"/>
                </a:lnTo>
                <a:lnTo>
                  <a:pt x="83389" y="50016"/>
                </a:lnTo>
                <a:lnTo>
                  <a:pt x="82540" y="49513"/>
                </a:lnTo>
                <a:lnTo>
                  <a:pt x="86266" y="46319"/>
                </a:lnTo>
                <a:close/>
                <a:moveTo>
                  <a:pt x="81014" y="50851"/>
                </a:moveTo>
                <a:lnTo>
                  <a:pt x="81697" y="51527"/>
                </a:lnTo>
                <a:lnTo>
                  <a:pt x="82540" y="52196"/>
                </a:lnTo>
                <a:lnTo>
                  <a:pt x="84232" y="53368"/>
                </a:lnTo>
                <a:lnTo>
                  <a:pt x="86607" y="55554"/>
                </a:lnTo>
                <a:lnTo>
                  <a:pt x="87457" y="56561"/>
                </a:lnTo>
                <a:lnTo>
                  <a:pt x="88474" y="57396"/>
                </a:lnTo>
                <a:lnTo>
                  <a:pt x="83222" y="63107"/>
                </a:lnTo>
                <a:lnTo>
                  <a:pt x="81355" y="61424"/>
                </a:lnTo>
                <a:lnTo>
                  <a:pt x="79154" y="59913"/>
                </a:lnTo>
                <a:lnTo>
                  <a:pt x="77120" y="58237"/>
                </a:lnTo>
                <a:lnTo>
                  <a:pt x="75087" y="56561"/>
                </a:lnTo>
                <a:lnTo>
                  <a:pt x="77288" y="54210"/>
                </a:lnTo>
                <a:lnTo>
                  <a:pt x="77963" y="54879"/>
                </a:lnTo>
                <a:lnTo>
                  <a:pt x="78646" y="55382"/>
                </a:lnTo>
                <a:lnTo>
                  <a:pt x="79830" y="56389"/>
                </a:lnTo>
                <a:lnTo>
                  <a:pt x="82031" y="58575"/>
                </a:lnTo>
                <a:lnTo>
                  <a:pt x="83389" y="59410"/>
                </a:lnTo>
                <a:lnTo>
                  <a:pt x="84741" y="60251"/>
                </a:lnTo>
                <a:lnTo>
                  <a:pt x="85590" y="60251"/>
                </a:lnTo>
                <a:lnTo>
                  <a:pt x="85932" y="60086"/>
                </a:lnTo>
                <a:lnTo>
                  <a:pt x="86099" y="59582"/>
                </a:lnTo>
                <a:lnTo>
                  <a:pt x="86099" y="59079"/>
                </a:lnTo>
                <a:lnTo>
                  <a:pt x="85932" y="58575"/>
                </a:lnTo>
                <a:lnTo>
                  <a:pt x="84406" y="57396"/>
                </a:lnTo>
                <a:lnTo>
                  <a:pt x="82881" y="56223"/>
                </a:lnTo>
                <a:lnTo>
                  <a:pt x="79830" y="53872"/>
                </a:lnTo>
                <a:lnTo>
                  <a:pt x="78646" y="53037"/>
                </a:lnTo>
                <a:lnTo>
                  <a:pt x="81014" y="50851"/>
                </a:lnTo>
                <a:close/>
                <a:moveTo>
                  <a:pt x="74070" y="57734"/>
                </a:moveTo>
                <a:lnTo>
                  <a:pt x="74745" y="58906"/>
                </a:lnTo>
                <a:lnTo>
                  <a:pt x="75595" y="59913"/>
                </a:lnTo>
                <a:lnTo>
                  <a:pt x="76438" y="60755"/>
                </a:lnTo>
                <a:lnTo>
                  <a:pt x="77629" y="61596"/>
                </a:lnTo>
                <a:lnTo>
                  <a:pt x="79830" y="63107"/>
                </a:lnTo>
                <a:lnTo>
                  <a:pt x="81864" y="64617"/>
                </a:lnTo>
                <a:lnTo>
                  <a:pt x="79830" y="66796"/>
                </a:lnTo>
                <a:lnTo>
                  <a:pt x="77629" y="65120"/>
                </a:lnTo>
                <a:lnTo>
                  <a:pt x="75421" y="63438"/>
                </a:lnTo>
                <a:lnTo>
                  <a:pt x="73728" y="61762"/>
                </a:lnTo>
                <a:lnTo>
                  <a:pt x="72879" y="60920"/>
                </a:lnTo>
                <a:lnTo>
                  <a:pt x="71862" y="60251"/>
                </a:lnTo>
                <a:lnTo>
                  <a:pt x="74070" y="57734"/>
                </a:lnTo>
                <a:close/>
                <a:moveTo>
                  <a:pt x="71019" y="61596"/>
                </a:moveTo>
                <a:lnTo>
                  <a:pt x="71527" y="62431"/>
                </a:lnTo>
                <a:lnTo>
                  <a:pt x="72203" y="63438"/>
                </a:lnTo>
                <a:lnTo>
                  <a:pt x="73895" y="64948"/>
                </a:lnTo>
                <a:lnTo>
                  <a:pt x="75929" y="66962"/>
                </a:lnTo>
                <a:lnTo>
                  <a:pt x="77120" y="67803"/>
                </a:lnTo>
                <a:lnTo>
                  <a:pt x="78305" y="68645"/>
                </a:lnTo>
                <a:lnTo>
                  <a:pt x="72544" y="74852"/>
                </a:lnTo>
                <a:lnTo>
                  <a:pt x="71862" y="73845"/>
                </a:lnTo>
                <a:lnTo>
                  <a:pt x="71019" y="73004"/>
                </a:lnTo>
                <a:lnTo>
                  <a:pt x="68985" y="71493"/>
                </a:lnTo>
                <a:lnTo>
                  <a:pt x="67118" y="70155"/>
                </a:lnTo>
                <a:lnTo>
                  <a:pt x="65934" y="69479"/>
                </a:lnTo>
                <a:lnTo>
                  <a:pt x="64917" y="68976"/>
                </a:lnTo>
                <a:lnTo>
                  <a:pt x="66610" y="66962"/>
                </a:lnTo>
                <a:lnTo>
                  <a:pt x="68135" y="68141"/>
                </a:lnTo>
                <a:lnTo>
                  <a:pt x="69661" y="69148"/>
                </a:lnTo>
                <a:lnTo>
                  <a:pt x="71353" y="70659"/>
                </a:lnTo>
                <a:lnTo>
                  <a:pt x="72370" y="71493"/>
                </a:lnTo>
                <a:lnTo>
                  <a:pt x="73387" y="72169"/>
                </a:lnTo>
                <a:lnTo>
                  <a:pt x="73895" y="72335"/>
                </a:lnTo>
                <a:lnTo>
                  <a:pt x="74237" y="72169"/>
                </a:lnTo>
                <a:lnTo>
                  <a:pt x="74745" y="71997"/>
                </a:lnTo>
                <a:lnTo>
                  <a:pt x="75087" y="71666"/>
                </a:lnTo>
                <a:lnTo>
                  <a:pt x="75254" y="71328"/>
                </a:lnTo>
                <a:lnTo>
                  <a:pt x="75421" y="70824"/>
                </a:lnTo>
                <a:lnTo>
                  <a:pt x="75254" y="70486"/>
                </a:lnTo>
                <a:lnTo>
                  <a:pt x="74912" y="69983"/>
                </a:lnTo>
                <a:lnTo>
                  <a:pt x="71186" y="67134"/>
                </a:lnTo>
                <a:lnTo>
                  <a:pt x="69661" y="65955"/>
                </a:lnTo>
                <a:lnTo>
                  <a:pt x="68985" y="65452"/>
                </a:lnTo>
                <a:lnTo>
                  <a:pt x="68135" y="65120"/>
                </a:lnTo>
                <a:lnTo>
                  <a:pt x="71019" y="61596"/>
                </a:lnTo>
                <a:close/>
                <a:moveTo>
                  <a:pt x="63559" y="70659"/>
                </a:moveTo>
                <a:lnTo>
                  <a:pt x="64409" y="71328"/>
                </a:lnTo>
                <a:lnTo>
                  <a:pt x="65251" y="71831"/>
                </a:lnTo>
                <a:lnTo>
                  <a:pt x="66951" y="73004"/>
                </a:lnTo>
                <a:lnTo>
                  <a:pt x="68985" y="74687"/>
                </a:lnTo>
                <a:lnTo>
                  <a:pt x="70002" y="75521"/>
                </a:lnTo>
                <a:lnTo>
                  <a:pt x="71186" y="76197"/>
                </a:lnTo>
                <a:lnTo>
                  <a:pt x="67459" y="79887"/>
                </a:lnTo>
                <a:lnTo>
                  <a:pt x="67459" y="79549"/>
                </a:lnTo>
                <a:lnTo>
                  <a:pt x="67285" y="78880"/>
                </a:lnTo>
                <a:lnTo>
                  <a:pt x="66777" y="78376"/>
                </a:lnTo>
                <a:lnTo>
                  <a:pt x="65593" y="77369"/>
                </a:lnTo>
                <a:lnTo>
                  <a:pt x="64234" y="76025"/>
                </a:lnTo>
                <a:lnTo>
                  <a:pt x="62883" y="74852"/>
                </a:lnTo>
                <a:lnTo>
                  <a:pt x="62033" y="74183"/>
                </a:lnTo>
                <a:lnTo>
                  <a:pt x="60849" y="73680"/>
                </a:lnTo>
                <a:lnTo>
                  <a:pt x="61525" y="73004"/>
                </a:lnTo>
                <a:lnTo>
                  <a:pt x="63559" y="70659"/>
                </a:lnTo>
                <a:close/>
                <a:moveTo>
                  <a:pt x="58983" y="75356"/>
                </a:moveTo>
                <a:lnTo>
                  <a:pt x="60508" y="76528"/>
                </a:lnTo>
                <a:lnTo>
                  <a:pt x="62201" y="77873"/>
                </a:lnTo>
                <a:lnTo>
                  <a:pt x="63050" y="78880"/>
                </a:lnTo>
                <a:lnTo>
                  <a:pt x="64067" y="79887"/>
                </a:lnTo>
                <a:lnTo>
                  <a:pt x="64576" y="80390"/>
                </a:lnTo>
                <a:lnTo>
                  <a:pt x="65084" y="80728"/>
                </a:lnTo>
                <a:lnTo>
                  <a:pt x="65760" y="81059"/>
                </a:lnTo>
                <a:lnTo>
                  <a:pt x="66442" y="81059"/>
                </a:lnTo>
                <a:lnTo>
                  <a:pt x="58983" y="88446"/>
                </a:lnTo>
                <a:lnTo>
                  <a:pt x="56781" y="86432"/>
                </a:lnTo>
                <a:lnTo>
                  <a:pt x="54406" y="84418"/>
                </a:lnTo>
                <a:lnTo>
                  <a:pt x="52031" y="82066"/>
                </a:lnTo>
                <a:lnTo>
                  <a:pt x="51188" y="81563"/>
                </a:lnTo>
                <a:lnTo>
                  <a:pt x="53898" y="79549"/>
                </a:lnTo>
                <a:lnTo>
                  <a:pt x="54748" y="80728"/>
                </a:lnTo>
                <a:lnTo>
                  <a:pt x="55765" y="81901"/>
                </a:lnTo>
                <a:lnTo>
                  <a:pt x="58307" y="84584"/>
                </a:lnTo>
                <a:lnTo>
                  <a:pt x="59324" y="85756"/>
                </a:lnTo>
                <a:lnTo>
                  <a:pt x="59832" y="86094"/>
                </a:lnTo>
                <a:lnTo>
                  <a:pt x="60508" y="86260"/>
                </a:lnTo>
                <a:lnTo>
                  <a:pt x="60849" y="86260"/>
                </a:lnTo>
                <a:lnTo>
                  <a:pt x="61358" y="86094"/>
                </a:lnTo>
                <a:lnTo>
                  <a:pt x="61525" y="85756"/>
                </a:lnTo>
                <a:lnTo>
                  <a:pt x="61692" y="85425"/>
                </a:lnTo>
                <a:lnTo>
                  <a:pt x="61692" y="84756"/>
                </a:lnTo>
                <a:lnTo>
                  <a:pt x="61358" y="84080"/>
                </a:lnTo>
                <a:lnTo>
                  <a:pt x="61016" y="83411"/>
                </a:lnTo>
                <a:lnTo>
                  <a:pt x="60341" y="82742"/>
                </a:lnTo>
                <a:lnTo>
                  <a:pt x="59150" y="81563"/>
                </a:lnTo>
                <a:lnTo>
                  <a:pt x="57966" y="80556"/>
                </a:lnTo>
                <a:lnTo>
                  <a:pt x="56781" y="79383"/>
                </a:lnTo>
                <a:lnTo>
                  <a:pt x="55423" y="78376"/>
                </a:lnTo>
                <a:lnTo>
                  <a:pt x="58983" y="75356"/>
                </a:lnTo>
                <a:close/>
                <a:moveTo>
                  <a:pt x="76946" y="15945"/>
                </a:moveTo>
                <a:lnTo>
                  <a:pt x="77455" y="16787"/>
                </a:lnTo>
                <a:lnTo>
                  <a:pt x="78137" y="17456"/>
                </a:lnTo>
                <a:lnTo>
                  <a:pt x="79663" y="18966"/>
                </a:lnTo>
                <a:lnTo>
                  <a:pt x="82540" y="22159"/>
                </a:lnTo>
                <a:lnTo>
                  <a:pt x="82372" y="22159"/>
                </a:lnTo>
                <a:lnTo>
                  <a:pt x="77963" y="25849"/>
                </a:lnTo>
                <a:lnTo>
                  <a:pt x="73895" y="29539"/>
                </a:lnTo>
                <a:lnTo>
                  <a:pt x="69828" y="33567"/>
                </a:lnTo>
                <a:lnTo>
                  <a:pt x="66101" y="37933"/>
                </a:lnTo>
                <a:lnTo>
                  <a:pt x="63900" y="40450"/>
                </a:lnTo>
                <a:lnTo>
                  <a:pt x="61692" y="43133"/>
                </a:lnTo>
                <a:lnTo>
                  <a:pt x="59324" y="45485"/>
                </a:lnTo>
                <a:lnTo>
                  <a:pt x="56949" y="47830"/>
                </a:lnTo>
                <a:lnTo>
                  <a:pt x="51355" y="52534"/>
                </a:lnTo>
                <a:lnTo>
                  <a:pt x="48646" y="54713"/>
                </a:lnTo>
                <a:lnTo>
                  <a:pt x="45929" y="57065"/>
                </a:lnTo>
                <a:lnTo>
                  <a:pt x="43387" y="59582"/>
                </a:lnTo>
                <a:lnTo>
                  <a:pt x="40845" y="62100"/>
                </a:lnTo>
                <a:lnTo>
                  <a:pt x="36101" y="67465"/>
                </a:lnTo>
                <a:lnTo>
                  <a:pt x="31358" y="72673"/>
                </a:lnTo>
                <a:lnTo>
                  <a:pt x="28815" y="75190"/>
                </a:lnTo>
                <a:lnTo>
                  <a:pt x="26273" y="77535"/>
                </a:lnTo>
                <a:lnTo>
                  <a:pt x="21697" y="81397"/>
                </a:lnTo>
                <a:lnTo>
                  <a:pt x="19496" y="83577"/>
                </a:lnTo>
                <a:lnTo>
                  <a:pt x="17462" y="85756"/>
                </a:lnTo>
                <a:lnTo>
                  <a:pt x="15762" y="87605"/>
                </a:lnTo>
                <a:lnTo>
                  <a:pt x="15087" y="88611"/>
                </a:lnTo>
                <a:lnTo>
                  <a:pt x="14411" y="89784"/>
                </a:lnTo>
                <a:lnTo>
                  <a:pt x="12885" y="88446"/>
                </a:lnTo>
                <a:lnTo>
                  <a:pt x="10169" y="85929"/>
                </a:lnTo>
                <a:lnTo>
                  <a:pt x="8818" y="84584"/>
                </a:lnTo>
                <a:lnTo>
                  <a:pt x="7292" y="83577"/>
                </a:lnTo>
                <a:lnTo>
                  <a:pt x="7292" y="83246"/>
                </a:lnTo>
                <a:lnTo>
                  <a:pt x="8309" y="82742"/>
                </a:lnTo>
                <a:lnTo>
                  <a:pt x="9326" y="82239"/>
                </a:lnTo>
                <a:lnTo>
                  <a:pt x="10169" y="81563"/>
                </a:lnTo>
                <a:lnTo>
                  <a:pt x="11019" y="80728"/>
                </a:lnTo>
                <a:lnTo>
                  <a:pt x="14070" y="77369"/>
                </a:lnTo>
                <a:lnTo>
                  <a:pt x="16612" y="74852"/>
                </a:lnTo>
                <a:lnTo>
                  <a:pt x="19322" y="72673"/>
                </a:lnTo>
                <a:lnTo>
                  <a:pt x="24915" y="68141"/>
                </a:lnTo>
                <a:lnTo>
                  <a:pt x="27457" y="65789"/>
                </a:lnTo>
                <a:lnTo>
                  <a:pt x="30000" y="63438"/>
                </a:lnTo>
                <a:lnTo>
                  <a:pt x="35084" y="58403"/>
                </a:lnTo>
                <a:lnTo>
                  <a:pt x="39828" y="53368"/>
                </a:lnTo>
                <a:lnTo>
                  <a:pt x="44578" y="48333"/>
                </a:lnTo>
                <a:lnTo>
                  <a:pt x="49322" y="43471"/>
                </a:lnTo>
                <a:lnTo>
                  <a:pt x="54239" y="38767"/>
                </a:lnTo>
                <a:lnTo>
                  <a:pt x="58983" y="34070"/>
                </a:lnTo>
                <a:lnTo>
                  <a:pt x="63726" y="29374"/>
                </a:lnTo>
                <a:lnTo>
                  <a:pt x="70169" y="22490"/>
                </a:lnTo>
                <a:lnTo>
                  <a:pt x="73561" y="19139"/>
                </a:lnTo>
                <a:lnTo>
                  <a:pt x="76946" y="15945"/>
                </a:lnTo>
                <a:close/>
                <a:moveTo>
                  <a:pt x="49830" y="82742"/>
                </a:moveTo>
                <a:lnTo>
                  <a:pt x="50171" y="83411"/>
                </a:lnTo>
                <a:lnTo>
                  <a:pt x="50506" y="83915"/>
                </a:lnTo>
                <a:lnTo>
                  <a:pt x="51697" y="85425"/>
                </a:lnTo>
                <a:lnTo>
                  <a:pt x="52881" y="86763"/>
                </a:lnTo>
                <a:lnTo>
                  <a:pt x="54915" y="88777"/>
                </a:lnTo>
                <a:lnTo>
                  <a:pt x="55932" y="89618"/>
                </a:lnTo>
                <a:lnTo>
                  <a:pt x="57116" y="90287"/>
                </a:lnTo>
                <a:lnTo>
                  <a:pt x="54573" y="92977"/>
                </a:lnTo>
                <a:lnTo>
                  <a:pt x="54406" y="92639"/>
                </a:lnTo>
                <a:lnTo>
                  <a:pt x="54239" y="92474"/>
                </a:lnTo>
                <a:lnTo>
                  <a:pt x="53048" y="91467"/>
                </a:lnTo>
                <a:lnTo>
                  <a:pt x="51864" y="90625"/>
                </a:lnTo>
                <a:lnTo>
                  <a:pt x="50506" y="89784"/>
                </a:lnTo>
                <a:lnTo>
                  <a:pt x="49154" y="88777"/>
                </a:lnTo>
                <a:lnTo>
                  <a:pt x="46779" y="86763"/>
                </a:lnTo>
                <a:lnTo>
                  <a:pt x="46271" y="86432"/>
                </a:lnTo>
                <a:lnTo>
                  <a:pt x="45929" y="86260"/>
                </a:lnTo>
                <a:lnTo>
                  <a:pt x="47796" y="84418"/>
                </a:lnTo>
                <a:lnTo>
                  <a:pt x="49830" y="82742"/>
                </a:lnTo>
                <a:close/>
                <a:moveTo>
                  <a:pt x="44745" y="87605"/>
                </a:moveTo>
                <a:lnTo>
                  <a:pt x="44912" y="88108"/>
                </a:lnTo>
                <a:lnTo>
                  <a:pt x="45087" y="88611"/>
                </a:lnTo>
                <a:lnTo>
                  <a:pt x="46438" y="89956"/>
                </a:lnTo>
                <a:lnTo>
                  <a:pt x="47796" y="91129"/>
                </a:lnTo>
                <a:lnTo>
                  <a:pt x="48980" y="92136"/>
                </a:lnTo>
                <a:lnTo>
                  <a:pt x="50338" y="92977"/>
                </a:lnTo>
                <a:lnTo>
                  <a:pt x="51864" y="93812"/>
                </a:lnTo>
                <a:lnTo>
                  <a:pt x="52714" y="93984"/>
                </a:lnTo>
                <a:lnTo>
                  <a:pt x="53557" y="93984"/>
                </a:lnTo>
                <a:lnTo>
                  <a:pt x="52031" y="95495"/>
                </a:lnTo>
                <a:lnTo>
                  <a:pt x="50847" y="96833"/>
                </a:lnTo>
                <a:lnTo>
                  <a:pt x="50680" y="96667"/>
                </a:lnTo>
                <a:lnTo>
                  <a:pt x="48137" y="95157"/>
                </a:lnTo>
                <a:lnTo>
                  <a:pt x="45762" y="93481"/>
                </a:lnTo>
                <a:lnTo>
                  <a:pt x="43895" y="91970"/>
                </a:lnTo>
                <a:lnTo>
                  <a:pt x="42036" y="90791"/>
                </a:lnTo>
                <a:lnTo>
                  <a:pt x="42544" y="89956"/>
                </a:lnTo>
                <a:lnTo>
                  <a:pt x="44745" y="87605"/>
                </a:lnTo>
                <a:close/>
                <a:moveTo>
                  <a:pt x="41019" y="91970"/>
                </a:moveTo>
                <a:lnTo>
                  <a:pt x="41527" y="92805"/>
                </a:lnTo>
                <a:lnTo>
                  <a:pt x="42203" y="93646"/>
                </a:lnTo>
                <a:lnTo>
                  <a:pt x="43728" y="95157"/>
                </a:lnTo>
                <a:lnTo>
                  <a:pt x="46271" y="97171"/>
                </a:lnTo>
                <a:lnTo>
                  <a:pt x="47455" y="98012"/>
                </a:lnTo>
                <a:lnTo>
                  <a:pt x="48980" y="98681"/>
                </a:lnTo>
                <a:lnTo>
                  <a:pt x="46612" y="101198"/>
                </a:lnTo>
                <a:lnTo>
                  <a:pt x="46104" y="100860"/>
                </a:lnTo>
                <a:lnTo>
                  <a:pt x="45254" y="100695"/>
                </a:lnTo>
                <a:lnTo>
                  <a:pt x="44404" y="100191"/>
                </a:lnTo>
                <a:lnTo>
                  <a:pt x="43561" y="99688"/>
                </a:lnTo>
                <a:lnTo>
                  <a:pt x="42711" y="99185"/>
                </a:lnTo>
                <a:lnTo>
                  <a:pt x="41186" y="97840"/>
                </a:lnTo>
                <a:lnTo>
                  <a:pt x="39828" y="96667"/>
                </a:lnTo>
                <a:lnTo>
                  <a:pt x="38985" y="96164"/>
                </a:lnTo>
                <a:lnTo>
                  <a:pt x="37968" y="95495"/>
                </a:lnTo>
                <a:lnTo>
                  <a:pt x="41019" y="91970"/>
                </a:lnTo>
                <a:close/>
                <a:moveTo>
                  <a:pt x="84915" y="24504"/>
                </a:moveTo>
                <a:lnTo>
                  <a:pt x="88133" y="27863"/>
                </a:lnTo>
                <a:lnTo>
                  <a:pt x="93559" y="33905"/>
                </a:lnTo>
                <a:lnTo>
                  <a:pt x="91692" y="35919"/>
                </a:lnTo>
                <a:lnTo>
                  <a:pt x="89825" y="37933"/>
                </a:lnTo>
                <a:lnTo>
                  <a:pt x="86099" y="42126"/>
                </a:lnTo>
                <a:lnTo>
                  <a:pt x="83898" y="44305"/>
                </a:lnTo>
                <a:lnTo>
                  <a:pt x="81697" y="46319"/>
                </a:lnTo>
                <a:lnTo>
                  <a:pt x="79322" y="48333"/>
                </a:lnTo>
                <a:lnTo>
                  <a:pt x="76946" y="50347"/>
                </a:lnTo>
                <a:lnTo>
                  <a:pt x="74745" y="52534"/>
                </a:lnTo>
                <a:lnTo>
                  <a:pt x="72544" y="54879"/>
                </a:lnTo>
                <a:lnTo>
                  <a:pt x="68302" y="59913"/>
                </a:lnTo>
                <a:lnTo>
                  <a:pt x="64409" y="64948"/>
                </a:lnTo>
                <a:lnTo>
                  <a:pt x="60167" y="69983"/>
                </a:lnTo>
                <a:lnTo>
                  <a:pt x="58133" y="72169"/>
                </a:lnTo>
                <a:lnTo>
                  <a:pt x="55765" y="74183"/>
                </a:lnTo>
                <a:lnTo>
                  <a:pt x="51014" y="78211"/>
                </a:lnTo>
                <a:lnTo>
                  <a:pt x="46271" y="82066"/>
                </a:lnTo>
                <a:lnTo>
                  <a:pt x="43895" y="84080"/>
                </a:lnTo>
                <a:lnTo>
                  <a:pt x="41862" y="86432"/>
                </a:lnTo>
                <a:lnTo>
                  <a:pt x="38135" y="90791"/>
                </a:lnTo>
                <a:lnTo>
                  <a:pt x="34409" y="94991"/>
                </a:lnTo>
                <a:lnTo>
                  <a:pt x="32542" y="96667"/>
                </a:lnTo>
                <a:lnTo>
                  <a:pt x="30675" y="98178"/>
                </a:lnTo>
                <a:lnTo>
                  <a:pt x="28815" y="99688"/>
                </a:lnTo>
                <a:lnTo>
                  <a:pt x="27966" y="100695"/>
                </a:lnTo>
                <a:lnTo>
                  <a:pt x="27290" y="101536"/>
                </a:lnTo>
                <a:lnTo>
                  <a:pt x="24239" y="98516"/>
                </a:lnTo>
                <a:lnTo>
                  <a:pt x="21188" y="95495"/>
                </a:lnTo>
                <a:lnTo>
                  <a:pt x="16445" y="91467"/>
                </a:lnTo>
                <a:lnTo>
                  <a:pt x="17288" y="90791"/>
                </a:lnTo>
                <a:lnTo>
                  <a:pt x="18137" y="89956"/>
                </a:lnTo>
                <a:lnTo>
                  <a:pt x="19322" y="88274"/>
                </a:lnTo>
                <a:lnTo>
                  <a:pt x="21355" y="86260"/>
                </a:lnTo>
                <a:lnTo>
                  <a:pt x="23389" y="84253"/>
                </a:lnTo>
                <a:lnTo>
                  <a:pt x="27631" y="80556"/>
                </a:lnTo>
                <a:lnTo>
                  <a:pt x="30508" y="78038"/>
                </a:lnTo>
                <a:lnTo>
                  <a:pt x="33050" y="75521"/>
                </a:lnTo>
                <a:lnTo>
                  <a:pt x="38135" y="70155"/>
                </a:lnTo>
                <a:lnTo>
                  <a:pt x="43053" y="64783"/>
                </a:lnTo>
                <a:lnTo>
                  <a:pt x="45595" y="62100"/>
                </a:lnTo>
                <a:lnTo>
                  <a:pt x="48305" y="59410"/>
                </a:lnTo>
                <a:lnTo>
                  <a:pt x="51014" y="57065"/>
                </a:lnTo>
                <a:lnTo>
                  <a:pt x="53731" y="54713"/>
                </a:lnTo>
                <a:lnTo>
                  <a:pt x="59324" y="50182"/>
                </a:lnTo>
                <a:lnTo>
                  <a:pt x="61692" y="47830"/>
                </a:lnTo>
                <a:lnTo>
                  <a:pt x="64067" y="45485"/>
                </a:lnTo>
                <a:lnTo>
                  <a:pt x="66268" y="42795"/>
                </a:lnTo>
                <a:lnTo>
                  <a:pt x="68476" y="40278"/>
                </a:lnTo>
                <a:lnTo>
                  <a:pt x="70845" y="37429"/>
                </a:lnTo>
                <a:lnTo>
                  <a:pt x="73053" y="34912"/>
                </a:lnTo>
                <a:lnTo>
                  <a:pt x="75595" y="32394"/>
                </a:lnTo>
                <a:lnTo>
                  <a:pt x="78305" y="30043"/>
                </a:lnTo>
                <a:lnTo>
                  <a:pt x="81697" y="27360"/>
                </a:lnTo>
                <a:lnTo>
                  <a:pt x="83389" y="26015"/>
                </a:lnTo>
                <a:lnTo>
                  <a:pt x="84915" y="24504"/>
                </a:lnTo>
                <a:close/>
                <a:moveTo>
                  <a:pt x="36442" y="97005"/>
                </a:moveTo>
                <a:lnTo>
                  <a:pt x="37285" y="97840"/>
                </a:lnTo>
                <a:lnTo>
                  <a:pt x="37968" y="98681"/>
                </a:lnTo>
                <a:lnTo>
                  <a:pt x="39319" y="99688"/>
                </a:lnTo>
                <a:lnTo>
                  <a:pt x="40510" y="100860"/>
                </a:lnTo>
                <a:lnTo>
                  <a:pt x="41694" y="101867"/>
                </a:lnTo>
                <a:lnTo>
                  <a:pt x="43053" y="102709"/>
                </a:lnTo>
                <a:lnTo>
                  <a:pt x="44404" y="103378"/>
                </a:lnTo>
                <a:lnTo>
                  <a:pt x="42544" y="105392"/>
                </a:lnTo>
                <a:lnTo>
                  <a:pt x="41353" y="106571"/>
                </a:lnTo>
                <a:lnTo>
                  <a:pt x="41353" y="106233"/>
                </a:lnTo>
                <a:lnTo>
                  <a:pt x="41019" y="105895"/>
                </a:lnTo>
                <a:lnTo>
                  <a:pt x="38985" y="103716"/>
                </a:lnTo>
                <a:lnTo>
                  <a:pt x="36777" y="101702"/>
                </a:lnTo>
                <a:lnTo>
                  <a:pt x="35426" y="100529"/>
                </a:lnTo>
                <a:lnTo>
                  <a:pt x="34576" y="100026"/>
                </a:lnTo>
                <a:lnTo>
                  <a:pt x="33900" y="99522"/>
                </a:lnTo>
                <a:lnTo>
                  <a:pt x="35084" y="98516"/>
                </a:lnTo>
                <a:lnTo>
                  <a:pt x="36442" y="97005"/>
                </a:lnTo>
                <a:close/>
                <a:moveTo>
                  <a:pt x="5934" y="106737"/>
                </a:moveTo>
                <a:lnTo>
                  <a:pt x="6784" y="107578"/>
                </a:lnTo>
                <a:lnTo>
                  <a:pt x="9835" y="110599"/>
                </a:lnTo>
                <a:lnTo>
                  <a:pt x="9493" y="110427"/>
                </a:lnTo>
                <a:lnTo>
                  <a:pt x="8985" y="110261"/>
                </a:lnTo>
                <a:lnTo>
                  <a:pt x="5934" y="106737"/>
                </a:lnTo>
                <a:close/>
                <a:moveTo>
                  <a:pt x="31866" y="101198"/>
                </a:moveTo>
                <a:lnTo>
                  <a:pt x="32709" y="102040"/>
                </a:lnTo>
                <a:lnTo>
                  <a:pt x="33559" y="102709"/>
                </a:lnTo>
                <a:lnTo>
                  <a:pt x="35084" y="104054"/>
                </a:lnTo>
                <a:lnTo>
                  <a:pt x="37118" y="105895"/>
                </a:lnTo>
                <a:lnTo>
                  <a:pt x="38985" y="107744"/>
                </a:lnTo>
                <a:lnTo>
                  <a:pt x="39493" y="108082"/>
                </a:lnTo>
                <a:lnTo>
                  <a:pt x="39828" y="108082"/>
                </a:lnTo>
                <a:lnTo>
                  <a:pt x="37459" y="110261"/>
                </a:lnTo>
                <a:lnTo>
                  <a:pt x="36442" y="111102"/>
                </a:lnTo>
                <a:lnTo>
                  <a:pt x="36101" y="110764"/>
                </a:lnTo>
                <a:lnTo>
                  <a:pt x="35593" y="110599"/>
                </a:lnTo>
                <a:lnTo>
                  <a:pt x="28474" y="102874"/>
                </a:lnTo>
                <a:lnTo>
                  <a:pt x="29324" y="102543"/>
                </a:lnTo>
                <a:lnTo>
                  <a:pt x="30167" y="102205"/>
                </a:lnTo>
                <a:lnTo>
                  <a:pt x="31016" y="101702"/>
                </a:lnTo>
                <a:lnTo>
                  <a:pt x="31866" y="101198"/>
                </a:lnTo>
                <a:close/>
                <a:moveTo>
                  <a:pt x="5258" y="111937"/>
                </a:moveTo>
                <a:lnTo>
                  <a:pt x="7459" y="113785"/>
                </a:lnTo>
                <a:lnTo>
                  <a:pt x="7459" y="113951"/>
                </a:lnTo>
                <a:lnTo>
                  <a:pt x="6951" y="113620"/>
                </a:lnTo>
                <a:lnTo>
                  <a:pt x="6442" y="113447"/>
                </a:lnTo>
                <a:lnTo>
                  <a:pt x="5934" y="112944"/>
                </a:lnTo>
                <a:lnTo>
                  <a:pt x="5258" y="111937"/>
                </a:lnTo>
                <a:close/>
                <a:moveTo>
                  <a:pt x="7292" y="86432"/>
                </a:moveTo>
                <a:lnTo>
                  <a:pt x="8135" y="87439"/>
                </a:lnTo>
                <a:lnTo>
                  <a:pt x="9152" y="88446"/>
                </a:lnTo>
                <a:lnTo>
                  <a:pt x="11019" y="90122"/>
                </a:lnTo>
                <a:lnTo>
                  <a:pt x="15087" y="93812"/>
                </a:lnTo>
                <a:lnTo>
                  <a:pt x="19154" y="97336"/>
                </a:lnTo>
                <a:lnTo>
                  <a:pt x="21021" y="99019"/>
                </a:lnTo>
                <a:lnTo>
                  <a:pt x="22714" y="100695"/>
                </a:lnTo>
                <a:lnTo>
                  <a:pt x="25932" y="104385"/>
                </a:lnTo>
                <a:lnTo>
                  <a:pt x="29150" y="107909"/>
                </a:lnTo>
                <a:lnTo>
                  <a:pt x="32542" y="111433"/>
                </a:lnTo>
                <a:lnTo>
                  <a:pt x="30675" y="111937"/>
                </a:lnTo>
                <a:lnTo>
                  <a:pt x="28641" y="112440"/>
                </a:lnTo>
                <a:lnTo>
                  <a:pt x="24748" y="112944"/>
                </a:lnTo>
                <a:lnTo>
                  <a:pt x="20680" y="113282"/>
                </a:lnTo>
                <a:lnTo>
                  <a:pt x="16779" y="113785"/>
                </a:lnTo>
                <a:lnTo>
                  <a:pt x="15936" y="113951"/>
                </a:lnTo>
                <a:lnTo>
                  <a:pt x="15762" y="113620"/>
                </a:lnTo>
                <a:lnTo>
                  <a:pt x="14919" y="111937"/>
                </a:lnTo>
                <a:lnTo>
                  <a:pt x="13902" y="110427"/>
                </a:lnTo>
                <a:lnTo>
                  <a:pt x="12544" y="108916"/>
                </a:lnTo>
                <a:lnTo>
                  <a:pt x="11186" y="107578"/>
                </a:lnTo>
                <a:lnTo>
                  <a:pt x="8135" y="105061"/>
                </a:lnTo>
                <a:lnTo>
                  <a:pt x="5084" y="102709"/>
                </a:lnTo>
                <a:lnTo>
                  <a:pt x="5426" y="100695"/>
                </a:lnTo>
                <a:lnTo>
                  <a:pt x="6442" y="91467"/>
                </a:lnTo>
                <a:lnTo>
                  <a:pt x="7292" y="86432"/>
                </a:lnTo>
                <a:close/>
                <a:moveTo>
                  <a:pt x="10002" y="114792"/>
                </a:moveTo>
                <a:lnTo>
                  <a:pt x="10677" y="115296"/>
                </a:lnTo>
                <a:lnTo>
                  <a:pt x="9661" y="115461"/>
                </a:lnTo>
                <a:lnTo>
                  <a:pt x="10002" y="114792"/>
                </a:lnTo>
                <a:close/>
                <a:moveTo>
                  <a:pt x="3733" y="115461"/>
                </a:moveTo>
                <a:lnTo>
                  <a:pt x="4067" y="115634"/>
                </a:lnTo>
                <a:lnTo>
                  <a:pt x="4241" y="115634"/>
                </a:lnTo>
                <a:lnTo>
                  <a:pt x="4750" y="115965"/>
                </a:lnTo>
                <a:lnTo>
                  <a:pt x="5426" y="116137"/>
                </a:lnTo>
                <a:lnTo>
                  <a:pt x="6101" y="116137"/>
                </a:lnTo>
                <a:lnTo>
                  <a:pt x="6784" y="115965"/>
                </a:lnTo>
                <a:lnTo>
                  <a:pt x="6784" y="116137"/>
                </a:lnTo>
                <a:lnTo>
                  <a:pt x="5258" y="116468"/>
                </a:lnTo>
                <a:lnTo>
                  <a:pt x="3559" y="116806"/>
                </a:lnTo>
                <a:lnTo>
                  <a:pt x="3733" y="115461"/>
                </a:lnTo>
                <a:close/>
                <a:moveTo>
                  <a:pt x="97285" y="6"/>
                </a:moveTo>
                <a:lnTo>
                  <a:pt x="94743" y="172"/>
                </a:lnTo>
                <a:lnTo>
                  <a:pt x="92368" y="510"/>
                </a:lnTo>
                <a:lnTo>
                  <a:pt x="90167" y="1344"/>
                </a:lnTo>
                <a:lnTo>
                  <a:pt x="87966" y="2351"/>
                </a:lnTo>
                <a:lnTo>
                  <a:pt x="85932" y="3862"/>
                </a:lnTo>
                <a:lnTo>
                  <a:pt x="83731" y="5710"/>
                </a:lnTo>
                <a:lnTo>
                  <a:pt x="82714" y="6717"/>
                </a:lnTo>
                <a:lnTo>
                  <a:pt x="82372" y="7386"/>
                </a:lnTo>
                <a:lnTo>
                  <a:pt x="82031" y="8062"/>
                </a:lnTo>
                <a:lnTo>
                  <a:pt x="81523" y="8228"/>
                </a:lnTo>
                <a:lnTo>
                  <a:pt x="78980" y="10241"/>
                </a:lnTo>
                <a:lnTo>
                  <a:pt x="76612" y="12255"/>
                </a:lnTo>
                <a:lnTo>
                  <a:pt x="71862" y="16449"/>
                </a:lnTo>
                <a:lnTo>
                  <a:pt x="67459" y="20980"/>
                </a:lnTo>
                <a:lnTo>
                  <a:pt x="63050" y="25511"/>
                </a:lnTo>
                <a:lnTo>
                  <a:pt x="58474" y="30381"/>
                </a:lnTo>
                <a:lnTo>
                  <a:pt x="53731" y="35077"/>
                </a:lnTo>
                <a:lnTo>
                  <a:pt x="48980" y="39609"/>
                </a:lnTo>
                <a:lnTo>
                  <a:pt x="44237" y="44478"/>
                </a:lnTo>
                <a:lnTo>
                  <a:pt x="34576" y="54713"/>
                </a:lnTo>
                <a:lnTo>
                  <a:pt x="29658" y="59748"/>
                </a:lnTo>
                <a:lnTo>
                  <a:pt x="27123" y="62100"/>
                </a:lnTo>
                <a:lnTo>
                  <a:pt x="24580" y="64445"/>
                </a:lnTo>
                <a:lnTo>
                  <a:pt x="15254" y="72673"/>
                </a:lnTo>
                <a:lnTo>
                  <a:pt x="10852" y="76866"/>
                </a:lnTo>
                <a:lnTo>
                  <a:pt x="6442" y="81232"/>
                </a:lnTo>
                <a:lnTo>
                  <a:pt x="6101" y="81059"/>
                </a:lnTo>
                <a:lnTo>
                  <a:pt x="5593" y="81232"/>
                </a:lnTo>
                <a:lnTo>
                  <a:pt x="5258" y="81397"/>
                </a:lnTo>
                <a:lnTo>
                  <a:pt x="4917" y="81735"/>
                </a:lnTo>
                <a:lnTo>
                  <a:pt x="4241" y="83577"/>
                </a:lnTo>
                <a:lnTo>
                  <a:pt x="3559" y="85425"/>
                </a:lnTo>
                <a:lnTo>
                  <a:pt x="3224" y="87605"/>
                </a:lnTo>
                <a:lnTo>
                  <a:pt x="2883" y="89618"/>
                </a:lnTo>
                <a:lnTo>
                  <a:pt x="2542" y="93984"/>
                </a:lnTo>
                <a:lnTo>
                  <a:pt x="2033" y="98012"/>
                </a:lnTo>
                <a:lnTo>
                  <a:pt x="682" y="107909"/>
                </a:lnTo>
                <a:lnTo>
                  <a:pt x="174" y="112944"/>
                </a:lnTo>
                <a:lnTo>
                  <a:pt x="0" y="115296"/>
                </a:lnTo>
                <a:lnTo>
                  <a:pt x="0" y="117813"/>
                </a:lnTo>
                <a:lnTo>
                  <a:pt x="0" y="118317"/>
                </a:lnTo>
                <a:lnTo>
                  <a:pt x="174" y="118655"/>
                </a:lnTo>
                <a:lnTo>
                  <a:pt x="849" y="119158"/>
                </a:lnTo>
                <a:lnTo>
                  <a:pt x="1525" y="119489"/>
                </a:lnTo>
                <a:lnTo>
                  <a:pt x="2375" y="119489"/>
                </a:lnTo>
                <a:lnTo>
                  <a:pt x="3050" y="119662"/>
                </a:lnTo>
                <a:lnTo>
                  <a:pt x="3900" y="119827"/>
                </a:lnTo>
                <a:lnTo>
                  <a:pt x="5593" y="119993"/>
                </a:lnTo>
                <a:lnTo>
                  <a:pt x="7292" y="119662"/>
                </a:lnTo>
                <a:lnTo>
                  <a:pt x="9326" y="119324"/>
                </a:lnTo>
                <a:lnTo>
                  <a:pt x="13053" y="118151"/>
                </a:lnTo>
                <a:lnTo>
                  <a:pt x="16104" y="117310"/>
                </a:lnTo>
                <a:lnTo>
                  <a:pt x="18646" y="116806"/>
                </a:lnTo>
                <a:lnTo>
                  <a:pt x="21021" y="116468"/>
                </a:lnTo>
                <a:lnTo>
                  <a:pt x="25932" y="116137"/>
                </a:lnTo>
                <a:lnTo>
                  <a:pt x="28474" y="115799"/>
                </a:lnTo>
                <a:lnTo>
                  <a:pt x="30849" y="115461"/>
                </a:lnTo>
                <a:lnTo>
                  <a:pt x="33218" y="114792"/>
                </a:lnTo>
                <a:lnTo>
                  <a:pt x="35593" y="113951"/>
                </a:lnTo>
                <a:lnTo>
                  <a:pt x="35934" y="113785"/>
                </a:lnTo>
                <a:lnTo>
                  <a:pt x="36268" y="113447"/>
                </a:lnTo>
                <a:lnTo>
                  <a:pt x="37285" y="113116"/>
                </a:lnTo>
                <a:lnTo>
                  <a:pt x="38302" y="112613"/>
                </a:lnTo>
                <a:lnTo>
                  <a:pt x="39319" y="112109"/>
                </a:lnTo>
                <a:lnTo>
                  <a:pt x="40336" y="111268"/>
                </a:lnTo>
                <a:lnTo>
                  <a:pt x="42036" y="109592"/>
                </a:lnTo>
                <a:lnTo>
                  <a:pt x="43561" y="108082"/>
                </a:lnTo>
                <a:lnTo>
                  <a:pt x="48472" y="103212"/>
                </a:lnTo>
                <a:lnTo>
                  <a:pt x="53222" y="98516"/>
                </a:lnTo>
                <a:lnTo>
                  <a:pt x="63392" y="88446"/>
                </a:lnTo>
                <a:lnTo>
                  <a:pt x="73387" y="78376"/>
                </a:lnTo>
                <a:lnTo>
                  <a:pt x="78137" y="73507"/>
                </a:lnTo>
                <a:lnTo>
                  <a:pt x="82714" y="68307"/>
                </a:lnTo>
                <a:lnTo>
                  <a:pt x="87283" y="63272"/>
                </a:lnTo>
                <a:lnTo>
                  <a:pt x="92033" y="58237"/>
                </a:lnTo>
                <a:lnTo>
                  <a:pt x="96610" y="53872"/>
                </a:lnTo>
                <a:lnTo>
                  <a:pt x="101186" y="49513"/>
                </a:lnTo>
                <a:lnTo>
                  <a:pt x="105762" y="44981"/>
                </a:lnTo>
                <a:lnTo>
                  <a:pt x="107963" y="42795"/>
                </a:lnTo>
                <a:lnTo>
                  <a:pt x="110164" y="40278"/>
                </a:lnTo>
                <a:lnTo>
                  <a:pt x="110673" y="39947"/>
                </a:lnTo>
                <a:lnTo>
                  <a:pt x="111355" y="39774"/>
                </a:lnTo>
                <a:lnTo>
                  <a:pt x="111864" y="39271"/>
                </a:lnTo>
                <a:lnTo>
                  <a:pt x="112198" y="38767"/>
                </a:lnTo>
                <a:lnTo>
                  <a:pt x="112372" y="38098"/>
                </a:lnTo>
                <a:lnTo>
                  <a:pt x="114065" y="35919"/>
                </a:lnTo>
                <a:lnTo>
                  <a:pt x="115590" y="33732"/>
                </a:lnTo>
                <a:lnTo>
                  <a:pt x="117116" y="31388"/>
                </a:lnTo>
                <a:lnTo>
                  <a:pt x="118300" y="29036"/>
                </a:lnTo>
                <a:lnTo>
                  <a:pt x="119150" y="26518"/>
                </a:lnTo>
                <a:lnTo>
                  <a:pt x="119825" y="24001"/>
                </a:lnTo>
                <a:lnTo>
                  <a:pt x="120000" y="21656"/>
                </a:lnTo>
                <a:lnTo>
                  <a:pt x="119825" y="19304"/>
                </a:lnTo>
                <a:lnTo>
                  <a:pt x="119317" y="16952"/>
                </a:lnTo>
                <a:lnTo>
                  <a:pt x="118474" y="14773"/>
                </a:lnTo>
                <a:lnTo>
                  <a:pt x="117457" y="12593"/>
                </a:lnTo>
                <a:lnTo>
                  <a:pt x="116099" y="10579"/>
                </a:lnTo>
                <a:lnTo>
                  <a:pt x="114573" y="8731"/>
                </a:lnTo>
                <a:lnTo>
                  <a:pt x="113048" y="6883"/>
                </a:lnTo>
                <a:lnTo>
                  <a:pt x="111181" y="5372"/>
                </a:lnTo>
                <a:lnTo>
                  <a:pt x="109147" y="3862"/>
                </a:lnTo>
                <a:lnTo>
                  <a:pt x="106946" y="2689"/>
                </a:lnTo>
                <a:lnTo>
                  <a:pt x="104571" y="1682"/>
                </a:lnTo>
                <a:lnTo>
                  <a:pt x="102203" y="841"/>
                </a:lnTo>
                <a:lnTo>
                  <a:pt x="99828" y="337"/>
                </a:lnTo>
                <a:lnTo>
                  <a:pt x="97285" y="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3237136" y="2318126"/>
            <a:ext cx="414283" cy="362159"/>
          </a:xfrm>
          <a:custGeom>
            <a:pathLst>
              <a:path extrusionOk="0" h="120000" w="120000">
                <a:moveTo>
                  <a:pt x="58379" y="18857"/>
                </a:moveTo>
                <a:lnTo>
                  <a:pt x="57917" y="19030"/>
                </a:lnTo>
                <a:lnTo>
                  <a:pt x="57151" y="19559"/>
                </a:lnTo>
                <a:lnTo>
                  <a:pt x="55764" y="20971"/>
                </a:lnTo>
                <a:lnTo>
                  <a:pt x="53916" y="22731"/>
                </a:lnTo>
                <a:lnTo>
                  <a:pt x="52219" y="24317"/>
                </a:lnTo>
                <a:lnTo>
                  <a:pt x="50371" y="25903"/>
                </a:lnTo>
                <a:lnTo>
                  <a:pt x="48522" y="27670"/>
                </a:lnTo>
                <a:lnTo>
                  <a:pt x="41901" y="34889"/>
                </a:lnTo>
                <a:lnTo>
                  <a:pt x="35279" y="42116"/>
                </a:lnTo>
                <a:lnTo>
                  <a:pt x="33272" y="44760"/>
                </a:lnTo>
                <a:lnTo>
                  <a:pt x="31424" y="47403"/>
                </a:lnTo>
                <a:lnTo>
                  <a:pt x="27727" y="53044"/>
                </a:lnTo>
                <a:lnTo>
                  <a:pt x="26651" y="54275"/>
                </a:lnTo>
                <a:lnTo>
                  <a:pt x="24954" y="56216"/>
                </a:lnTo>
                <a:lnTo>
                  <a:pt x="24188" y="57273"/>
                </a:lnTo>
                <a:lnTo>
                  <a:pt x="23568" y="58330"/>
                </a:lnTo>
                <a:lnTo>
                  <a:pt x="23264" y="59207"/>
                </a:lnTo>
                <a:lnTo>
                  <a:pt x="23264" y="59561"/>
                </a:lnTo>
                <a:lnTo>
                  <a:pt x="23416" y="59916"/>
                </a:lnTo>
                <a:lnTo>
                  <a:pt x="24030" y="60445"/>
                </a:lnTo>
                <a:lnTo>
                  <a:pt x="24802" y="60445"/>
                </a:lnTo>
                <a:lnTo>
                  <a:pt x="25575" y="60264"/>
                </a:lnTo>
                <a:lnTo>
                  <a:pt x="26499" y="59735"/>
                </a:lnTo>
                <a:lnTo>
                  <a:pt x="27423" y="58859"/>
                </a:lnTo>
                <a:lnTo>
                  <a:pt x="28347" y="57975"/>
                </a:lnTo>
                <a:lnTo>
                  <a:pt x="30348" y="55506"/>
                </a:lnTo>
                <a:lnTo>
                  <a:pt x="32196" y="52863"/>
                </a:lnTo>
                <a:lnTo>
                  <a:pt x="33893" y="50220"/>
                </a:lnTo>
                <a:lnTo>
                  <a:pt x="36045" y="46874"/>
                </a:lnTo>
                <a:lnTo>
                  <a:pt x="38666" y="43702"/>
                </a:lnTo>
                <a:lnTo>
                  <a:pt x="41280" y="40704"/>
                </a:lnTo>
                <a:lnTo>
                  <a:pt x="46984" y="34889"/>
                </a:lnTo>
                <a:lnTo>
                  <a:pt x="49757" y="31718"/>
                </a:lnTo>
                <a:lnTo>
                  <a:pt x="52682" y="28727"/>
                </a:lnTo>
                <a:lnTo>
                  <a:pt x="54840" y="26786"/>
                </a:lnTo>
                <a:lnTo>
                  <a:pt x="56993" y="25026"/>
                </a:lnTo>
                <a:lnTo>
                  <a:pt x="58075" y="23788"/>
                </a:lnTo>
                <a:lnTo>
                  <a:pt x="58841" y="22731"/>
                </a:lnTo>
                <a:lnTo>
                  <a:pt x="58999" y="22731"/>
                </a:lnTo>
                <a:lnTo>
                  <a:pt x="59924" y="23788"/>
                </a:lnTo>
                <a:lnTo>
                  <a:pt x="65621" y="29784"/>
                </a:lnTo>
                <a:lnTo>
                  <a:pt x="70704" y="35599"/>
                </a:lnTo>
                <a:lnTo>
                  <a:pt x="73167" y="38590"/>
                </a:lnTo>
                <a:lnTo>
                  <a:pt x="75477" y="41762"/>
                </a:lnTo>
                <a:lnTo>
                  <a:pt x="77636" y="44760"/>
                </a:lnTo>
                <a:lnTo>
                  <a:pt x="79795" y="48105"/>
                </a:lnTo>
                <a:lnTo>
                  <a:pt x="81947" y="51103"/>
                </a:lnTo>
                <a:lnTo>
                  <a:pt x="83030" y="52689"/>
                </a:lnTo>
                <a:lnTo>
                  <a:pt x="84258" y="54101"/>
                </a:lnTo>
                <a:lnTo>
                  <a:pt x="86568" y="56390"/>
                </a:lnTo>
                <a:lnTo>
                  <a:pt x="88879" y="58504"/>
                </a:lnTo>
                <a:lnTo>
                  <a:pt x="90576" y="60264"/>
                </a:lnTo>
                <a:lnTo>
                  <a:pt x="91342" y="60973"/>
                </a:lnTo>
                <a:lnTo>
                  <a:pt x="91804" y="61147"/>
                </a:lnTo>
                <a:lnTo>
                  <a:pt x="92424" y="61502"/>
                </a:lnTo>
                <a:lnTo>
                  <a:pt x="93038" y="61502"/>
                </a:lnTo>
                <a:lnTo>
                  <a:pt x="93500" y="61147"/>
                </a:lnTo>
                <a:lnTo>
                  <a:pt x="93962" y="60619"/>
                </a:lnTo>
                <a:lnTo>
                  <a:pt x="94114" y="59916"/>
                </a:lnTo>
                <a:lnTo>
                  <a:pt x="94114" y="59388"/>
                </a:lnTo>
                <a:lnTo>
                  <a:pt x="93962" y="58678"/>
                </a:lnTo>
                <a:lnTo>
                  <a:pt x="93348" y="57621"/>
                </a:lnTo>
                <a:lnTo>
                  <a:pt x="92728" y="56563"/>
                </a:lnTo>
                <a:lnTo>
                  <a:pt x="91804" y="55687"/>
                </a:lnTo>
                <a:lnTo>
                  <a:pt x="89803" y="53920"/>
                </a:lnTo>
                <a:lnTo>
                  <a:pt x="87955" y="52515"/>
                </a:lnTo>
                <a:lnTo>
                  <a:pt x="86568" y="51103"/>
                </a:lnTo>
                <a:lnTo>
                  <a:pt x="85340" y="49691"/>
                </a:lnTo>
                <a:lnTo>
                  <a:pt x="83030" y="46519"/>
                </a:lnTo>
                <a:lnTo>
                  <a:pt x="78712" y="39828"/>
                </a:lnTo>
                <a:lnTo>
                  <a:pt x="76250" y="36475"/>
                </a:lnTo>
                <a:lnTo>
                  <a:pt x="73477" y="33303"/>
                </a:lnTo>
                <a:lnTo>
                  <a:pt x="70704" y="30132"/>
                </a:lnTo>
                <a:lnTo>
                  <a:pt x="67932" y="26960"/>
                </a:lnTo>
                <a:lnTo>
                  <a:pt x="65159" y="24143"/>
                </a:lnTo>
                <a:lnTo>
                  <a:pt x="62076" y="21145"/>
                </a:lnTo>
                <a:lnTo>
                  <a:pt x="61152" y="20269"/>
                </a:lnTo>
                <a:lnTo>
                  <a:pt x="60227" y="19740"/>
                </a:lnTo>
                <a:lnTo>
                  <a:pt x="59613" y="19030"/>
                </a:lnTo>
                <a:lnTo>
                  <a:pt x="59303" y="18857"/>
                </a:lnTo>
                <a:close/>
                <a:moveTo>
                  <a:pt x="58689" y="65022"/>
                </a:moveTo>
                <a:lnTo>
                  <a:pt x="58537" y="66079"/>
                </a:lnTo>
                <a:lnTo>
                  <a:pt x="58689" y="67136"/>
                </a:lnTo>
                <a:lnTo>
                  <a:pt x="58841" y="69251"/>
                </a:lnTo>
                <a:lnTo>
                  <a:pt x="53916" y="69251"/>
                </a:lnTo>
                <a:lnTo>
                  <a:pt x="52530" y="69424"/>
                </a:lnTo>
                <a:lnTo>
                  <a:pt x="51757" y="69605"/>
                </a:lnTo>
                <a:lnTo>
                  <a:pt x="50985" y="69779"/>
                </a:lnTo>
                <a:lnTo>
                  <a:pt x="50985" y="68548"/>
                </a:lnTo>
                <a:lnTo>
                  <a:pt x="50985" y="67491"/>
                </a:lnTo>
                <a:lnTo>
                  <a:pt x="50681" y="66434"/>
                </a:lnTo>
                <a:lnTo>
                  <a:pt x="50371" y="65376"/>
                </a:lnTo>
                <a:lnTo>
                  <a:pt x="54530" y="65376"/>
                </a:lnTo>
                <a:lnTo>
                  <a:pt x="58689" y="65022"/>
                </a:lnTo>
                <a:close/>
                <a:moveTo>
                  <a:pt x="65311" y="65022"/>
                </a:moveTo>
                <a:lnTo>
                  <a:pt x="67621" y="65376"/>
                </a:lnTo>
                <a:lnTo>
                  <a:pt x="69932" y="65550"/>
                </a:lnTo>
                <a:lnTo>
                  <a:pt x="69932" y="67665"/>
                </a:lnTo>
                <a:lnTo>
                  <a:pt x="69932" y="69779"/>
                </a:lnTo>
                <a:lnTo>
                  <a:pt x="67932" y="69605"/>
                </a:lnTo>
                <a:lnTo>
                  <a:pt x="61310" y="69424"/>
                </a:lnTo>
                <a:lnTo>
                  <a:pt x="61000" y="67136"/>
                </a:lnTo>
                <a:lnTo>
                  <a:pt x="60848" y="66079"/>
                </a:lnTo>
                <a:lnTo>
                  <a:pt x="60538" y="65022"/>
                </a:lnTo>
                <a:close/>
                <a:moveTo>
                  <a:pt x="50985" y="72422"/>
                </a:moveTo>
                <a:lnTo>
                  <a:pt x="51757" y="72596"/>
                </a:lnTo>
                <a:lnTo>
                  <a:pt x="56530" y="72596"/>
                </a:lnTo>
                <a:lnTo>
                  <a:pt x="58999" y="72777"/>
                </a:lnTo>
                <a:lnTo>
                  <a:pt x="58841" y="77535"/>
                </a:lnTo>
                <a:lnTo>
                  <a:pt x="54682" y="77006"/>
                </a:lnTo>
                <a:lnTo>
                  <a:pt x="52530" y="77006"/>
                </a:lnTo>
                <a:lnTo>
                  <a:pt x="50681" y="77180"/>
                </a:lnTo>
                <a:lnTo>
                  <a:pt x="50833" y="74892"/>
                </a:lnTo>
                <a:lnTo>
                  <a:pt x="50985" y="72422"/>
                </a:lnTo>
                <a:close/>
                <a:moveTo>
                  <a:pt x="61462" y="72951"/>
                </a:moveTo>
                <a:lnTo>
                  <a:pt x="65621" y="73480"/>
                </a:lnTo>
                <a:lnTo>
                  <a:pt x="69008" y="73480"/>
                </a:lnTo>
                <a:lnTo>
                  <a:pt x="69932" y="73306"/>
                </a:lnTo>
                <a:lnTo>
                  <a:pt x="69932" y="73306"/>
                </a:lnTo>
                <a:lnTo>
                  <a:pt x="69780" y="75239"/>
                </a:lnTo>
                <a:lnTo>
                  <a:pt x="69470" y="77006"/>
                </a:lnTo>
                <a:lnTo>
                  <a:pt x="68083" y="77535"/>
                </a:lnTo>
                <a:lnTo>
                  <a:pt x="66697" y="77709"/>
                </a:lnTo>
                <a:lnTo>
                  <a:pt x="64083" y="77883"/>
                </a:lnTo>
                <a:lnTo>
                  <a:pt x="61310" y="77883"/>
                </a:lnTo>
                <a:lnTo>
                  <a:pt x="61310" y="77535"/>
                </a:lnTo>
                <a:lnTo>
                  <a:pt x="61462" y="75239"/>
                </a:lnTo>
                <a:lnTo>
                  <a:pt x="61462" y="72951"/>
                </a:lnTo>
                <a:close/>
                <a:moveTo>
                  <a:pt x="56689" y="61321"/>
                </a:moveTo>
                <a:lnTo>
                  <a:pt x="54068" y="61502"/>
                </a:lnTo>
                <a:lnTo>
                  <a:pt x="52833" y="61676"/>
                </a:lnTo>
                <a:lnTo>
                  <a:pt x="51605" y="62031"/>
                </a:lnTo>
                <a:lnTo>
                  <a:pt x="50371" y="62378"/>
                </a:lnTo>
                <a:lnTo>
                  <a:pt x="49136" y="62907"/>
                </a:lnTo>
                <a:lnTo>
                  <a:pt x="48985" y="63262"/>
                </a:lnTo>
                <a:lnTo>
                  <a:pt x="48833" y="63436"/>
                </a:lnTo>
                <a:lnTo>
                  <a:pt x="48674" y="63964"/>
                </a:lnTo>
                <a:lnTo>
                  <a:pt x="48370" y="64319"/>
                </a:lnTo>
                <a:lnTo>
                  <a:pt x="48060" y="64493"/>
                </a:lnTo>
                <a:lnTo>
                  <a:pt x="47908" y="65022"/>
                </a:lnTo>
                <a:lnTo>
                  <a:pt x="47908" y="65376"/>
                </a:lnTo>
                <a:lnTo>
                  <a:pt x="48212" y="66962"/>
                </a:lnTo>
                <a:lnTo>
                  <a:pt x="48212" y="68722"/>
                </a:lnTo>
                <a:lnTo>
                  <a:pt x="48060" y="70308"/>
                </a:lnTo>
                <a:lnTo>
                  <a:pt x="47908" y="72068"/>
                </a:lnTo>
                <a:lnTo>
                  <a:pt x="47446" y="75420"/>
                </a:lnTo>
                <a:lnTo>
                  <a:pt x="47446" y="77006"/>
                </a:lnTo>
                <a:lnTo>
                  <a:pt x="47598" y="78766"/>
                </a:lnTo>
                <a:lnTo>
                  <a:pt x="47598" y="79121"/>
                </a:lnTo>
                <a:lnTo>
                  <a:pt x="47908" y="79468"/>
                </a:lnTo>
                <a:lnTo>
                  <a:pt x="48370" y="79823"/>
                </a:lnTo>
                <a:lnTo>
                  <a:pt x="49136" y="79997"/>
                </a:lnTo>
                <a:lnTo>
                  <a:pt x="49757" y="79649"/>
                </a:lnTo>
                <a:lnTo>
                  <a:pt x="51143" y="80178"/>
                </a:lnTo>
                <a:lnTo>
                  <a:pt x="52530" y="80526"/>
                </a:lnTo>
                <a:lnTo>
                  <a:pt x="55606" y="80881"/>
                </a:lnTo>
                <a:lnTo>
                  <a:pt x="61614" y="81235"/>
                </a:lnTo>
                <a:lnTo>
                  <a:pt x="64083" y="81409"/>
                </a:lnTo>
                <a:lnTo>
                  <a:pt x="66855" y="81235"/>
                </a:lnTo>
                <a:lnTo>
                  <a:pt x="68242" y="81054"/>
                </a:lnTo>
                <a:lnTo>
                  <a:pt x="69628" y="80707"/>
                </a:lnTo>
                <a:lnTo>
                  <a:pt x="70704" y="80178"/>
                </a:lnTo>
                <a:lnTo>
                  <a:pt x="71780" y="79295"/>
                </a:lnTo>
                <a:lnTo>
                  <a:pt x="72091" y="78766"/>
                </a:lnTo>
                <a:lnTo>
                  <a:pt x="72091" y="78411"/>
                </a:lnTo>
                <a:lnTo>
                  <a:pt x="72243" y="78237"/>
                </a:lnTo>
                <a:lnTo>
                  <a:pt x="72553" y="76478"/>
                </a:lnTo>
                <a:lnTo>
                  <a:pt x="72863" y="74537"/>
                </a:lnTo>
                <a:lnTo>
                  <a:pt x="72863" y="72596"/>
                </a:lnTo>
                <a:lnTo>
                  <a:pt x="72863" y="70837"/>
                </a:lnTo>
                <a:lnTo>
                  <a:pt x="72863" y="66788"/>
                </a:lnTo>
                <a:lnTo>
                  <a:pt x="72705" y="64674"/>
                </a:lnTo>
                <a:lnTo>
                  <a:pt x="72401" y="62733"/>
                </a:lnTo>
                <a:lnTo>
                  <a:pt x="72243" y="62378"/>
                </a:lnTo>
                <a:lnTo>
                  <a:pt x="71939" y="62205"/>
                </a:lnTo>
                <a:lnTo>
                  <a:pt x="71629" y="62031"/>
                </a:lnTo>
                <a:lnTo>
                  <a:pt x="71014" y="62031"/>
                </a:lnTo>
                <a:lnTo>
                  <a:pt x="68083" y="61502"/>
                </a:lnTo>
                <a:lnTo>
                  <a:pt x="65159" y="61321"/>
                </a:lnTo>
                <a:close/>
                <a:moveTo>
                  <a:pt x="64849" y="90925"/>
                </a:moveTo>
                <a:lnTo>
                  <a:pt x="65773" y="91808"/>
                </a:lnTo>
                <a:lnTo>
                  <a:pt x="66697" y="92684"/>
                </a:lnTo>
                <a:lnTo>
                  <a:pt x="67317" y="93923"/>
                </a:lnTo>
                <a:lnTo>
                  <a:pt x="65931" y="94270"/>
                </a:lnTo>
                <a:lnTo>
                  <a:pt x="65469" y="92511"/>
                </a:lnTo>
                <a:lnTo>
                  <a:pt x="64849" y="90925"/>
                </a:lnTo>
                <a:close/>
                <a:moveTo>
                  <a:pt x="68546" y="96740"/>
                </a:moveTo>
                <a:lnTo>
                  <a:pt x="69008" y="98325"/>
                </a:lnTo>
                <a:lnTo>
                  <a:pt x="67780" y="99028"/>
                </a:lnTo>
                <a:lnTo>
                  <a:pt x="66697" y="99911"/>
                </a:lnTo>
                <a:lnTo>
                  <a:pt x="66697" y="99738"/>
                </a:lnTo>
                <a:lnTo>
                  <a:pt x="66393" y="96913"/>
                </a:lnTo>
                <a:lnTo>
                  <a:pt x="66545" y="96740"/>
                </a:lnTo>
                <a:close/>
                <a:moveTo>
                  <a:pt x="69470" y="100795"/>
                </a:moveTo>
                <a:lnTo>
                  <a:pt x="69780" y="103786"/>
                </a:lnTo>
                <a:lnTo>
                  <a:pt x="68704" y="104140"/>
                </a:lnTo>
                <a:lnTo>
                  <a:pt x="67780" y="104495"/>
                </a:lnTo>
                <a:lnTo>
                  <a:pt x="66697" y="104843"/>
                </a:lnTo>
                <a:lnTo>
                  <a:pt x="66697" y="102200"/>
                </a:lnTo>
                <a:lnTo>
                  <a:pt x="67469" y="101852"/>
                </a:lnTo>
                <a:lnTo>
                  <a:pt x="68242" y="101323"/>
                </a:lnTo>
                <a:lnTo>
                  <a:pt x="69470" y="100795"/>
                </a:lnTo>
                <a:close/>
                <a:moveTo>
                  <a:pt x="69932" y="106610"/>
                </a:moveTo>
                <a:lnTo>
                  <a:pt x="69932" y="108196"/>
                </a:lnTo>
                <a:lnTo>
                  <a:pt x="68083" y="108898"/>
                </a:lnTo>
                <a:lnTo>
                  <a:pt x="67159" y="109253"/>
                </a:lnTo>
                <a:lnTo>
                  <a:pt x="66235" y="109782"/>
                </a:lnTo>
                <a:lnTo>
                  <a:pt x="66545" y="107312"/>
                </a:lnTo>
                <a:lnTo>
                  <a:pt x="68394" y="106784"/>
                </a:lnTo>
                <a:lnTo>
                  <a:pt x="69932" y="106610"/>
                </a:lnTo>
                <a:close/>
                <a:moveTo>
                  <a:pt x="69932" y="110839"/>
                </a:moveTo>
                <a:lnTo>
                  <a:pt x="69780" y="112772"/>
                </a:lnTo>
                <a:lnTo>
                  <a:pt x="69780" y="113482"/>
                </a:lnTo>
                <a:lnTo>
                  <a:pt x="69628" y="113482"/>
                </a:lnTo>
                <a:lnTo>
                  <a:pt x="68394" y="113830"/>
                </a:lnTo>
                <a:lnTo>
                  <a:pt x="67007" y="114358"/>
                </a:lnTo>
                <a:lnTo>
                  <a:pt x="66393" y="114713"/>
                </a:lnTo>
                <a:lnTo>
                  <a:pt x="65773" y="115068"/>
                </a:lnTo>
                <a:lnTo>
                  <a:pt x="65773" y="115068"/>
                </a:lnTo>
                <a:lnTo>
                  <a:pt x="66083" y="111715"/>
                </a:lnTo>
                <a:lnTo>
                  <a:pt x="67007" y="111715"/>
                </a:lnTo>
                <a:lnTo>
                  <a:pt x="67932" y="111541"/>
                </a:lnTo>
                <a:lnTo>
                  <a:pt x="69932" y="110839"/>
                </a:lnTo>
                <a:close/>
                <a:moveTo>
                  <a:pt x="59765" y="3881"/>
                </a:moveTo>
                <a:lnTo>
                  <a:pt x="60848" y="5822"/>
                </a:lnTo>
                <a:lnTo>
                  <a:pt x="62234" y="7408"/>
                </a:lnTo>
                <a:lnTo>
                  <a:pt x="63621" y="8994"/>
                </a:lnTo>
                <a:lnTo>
                  <a:pt x="65159" y="10572"/>
                </a:lnTo>
                <a:lnTo>
                  <a:pt x="68242" y="13215"/>
                </a:lnTo>
                <a:lnTo>
                  <a:pt x="71318" y="16040"/>
                </a:lnTo>
                <a:lnTo>
                  <a:pt x="75326" y="19914"/>
                </a:lnTo>
                <a:lnTo>
                  <a:pt x="79174" y="24143"/>
                </a:lnTo>
                <a:lnTo>
                  <a:pt x="82871" y="28546"/>
                </a:lnTo>
                <a:lnTo>
                  <a:pt x="86416" y="33130"/>
                </a:lnTo>
                <a:lnTo>
                  <a:pt x="93348" y="41943"/>
                </a:lnTo>
                <a:lnTo>
                  <a:pt x="96887" y="46172"/>
                </a:lnTo>
                <a:lnTo>
                  <a:pt x="98894" y="48286"/>
                </a:lnTo>
                <a:lnTo>
                  <a:pt x="100742" y="50220"/>
                </a:lnTo>
                <a:lnTo>
                  <a:pt x="102591" y="51987"/>
                </a:lnTo>
                <a:lnTo>
                  <a:pt x="104591" y="53573"/>
                </a:lnTo>
                <a:lnTo>
                  <a:pt x="108598" y="57092"/>
                </a:lnTo>
                <a:lnTo>
                  <a:pt x="110599" y="58859"/>
                </a:lnTo>
                <a:lnTo>
                  <a:pt x="112447" y="60619"/>
                </a:lnTo>
                <a:lnTo>
                  <a:pt x="114144" y="62559"/>
                </a:lnTo>
                <a:lnTo>
                  <a:pt x="115682" y="64674"/>
                </a:lnTo>
                <a:lnTo>
                  <a:pt x="113220" y="64848"/>
                </a:lnTo>
                <a:lnTo>
                  <a:pt x="105978" y="64848"/>
                </a:lnTo>
                <a:lnTo>
                  <a:pt x="103977" y="64674"/>
                </a:lnTo>
                <a:lnTo>
                  <a:pt x="101667" y="64674"/>
                </a:lnTo>
                <a:lnTo>
                  <a:pt x="100584" y="64848"/>
                </a:lnTo>
                <a:lnTo>
                  <a:pt x="99508" y="65022"/>
                </a:lnTo>
                <a:lnTo>
                  <a:pt x="98736" y="65550"/>
                </a:lnTo>
                <a:lnTo>
                  <a:pt x="98273" y="66079"/>
                </a:lnTo>
                <a:lnTo>
                  <a:pt x="98121" y="66434"/>
                </a:lnTo>
                <a:lnTo>
                  <a:pt x="98121" y="66788"/>
                </a:lnTo>
                <a:lnTo>
                  <a:pt x="98584" y="67317"/>
                </a:lnTo>
                <a:lnTo>
                  <a:pt x="98432" y="67846"/>
                </a:lnTo>
                <a:lnTo>
                  <a:pt x="98432" y="74711"/>
                </a:lnTo>
                <a:lnTo>
                  <a:pt x="98432" y="81583"/>
                </a:lnTo>
                <a:lnTo>
                  <a:pt x="98273" y="88455"/>
                </a:lnTo>
                <a:lnTo>
                  <a:pt x="97970" y="95327"/>
                </a:lnTo>
                <a:lnTo>
                  <a:pt x="97811" y="101852"/>
                </a:lnTo>
                <a:lnTo>
                  <a:pt x="97659" y="108543"/>
                </a:lnTo>
                <a:lnTo>
                  <a:pt x="97659" y="111715"/>
                </a:lnTo>
                <a:lnTo>
                  <a:pt x="97811" y="113301"/>
                </a:lnTo>
                <a:lnTo>
                  <a:pt x="98121" y="115068"/>
                </a:lnTo>
                <a:lnTo>
                  <a:pt x="96273" y="115416"/>
                </a:lnTo>
                <a:lnTo>
                  <a:pt x="94735" y="115770"/>
                </a:lnTo>
                <a:lnTo>
                  <a:pt x="89955" y="116299"/>
                </a:lnTo>
                <a:lnTo>
                  <a:pt x="76402" y="116299"/>
                </a:lnTo>
                <a:lnTo>
                  <a:pt x="74863" y="116125"/>
                </a:lnTo>
                <a:lnTo>
                  <a:pt x="73939" y="115944"/>
                </a:lnTo>
                <a:lnTo>
                  <a:pt x="72863" y="115944"/>
                </a:lnTo>
                <a:lnTo>
                  <a:pt x="73015" y="114011"/>
                </a:lnTo>
                <a:lnTo>
                  <a:pt x="73167" y="112244"/>
                </a:lnTo>
                <a:lnTo>
                  <a:pt x="73167" y="109601"/>
                </a:lnTo>
                <a:lnTo>
                  <a:pt x="73167" y="107138"/>
                </a:lnTo>
                <a:lnTo>
                  <a:pt x="73015" y="104669"/>
                </a:lnTo>
                <a:lnTo>
                  <a:pt x="72863" y="102200"/>
                </a:lnTo>
                <a:lnTo>
                  <a:pt x="72553" y="100085"/>
                </a:lnTo>
                <a:lnTo>
                  <a:pt x="72091" y="97797"/>
                </a:lnTo>
                <a:lnTo>
                  <a:pt x="71477" y="95682"/>
                </a:lnTo>
                <a:lnTo>
                  <a:pt x="70704" y="93568"/>
                </a:lnTo>
                <a:lnTo>
                  <a:pt x="69780" y="91453"/>
                </a:lnTo>
                <a:lnTo>
                  <a:pt x="68546" y="89867"/>
                </a:lnTo>
                <a:lnTo>
                  <a:pt x="67932" y="88984"/>
                </a:lnTo>
                <a:lnTo>
                  <a:pt x="67159" y="88281"/>
                </a:lnTo>
                <a:lnTo>
                  <a:pt x="66235" y="87753"/>
                </a:lnTo>
                <a:lnTo>
                  <a:pt x="65469" y="87224"/>
                </a:lnTo>
                <a:lnTo>
                  <a:pt x="64235" y="86696"/>
                </a:lnTo>
                <a:lnTo>
                  <a:pt x="63158" y="86522"/>
                </a:lnTo>
                <a:lnTo>
                  <a:pt x="61924" y="86341"/>
                </a:lnTo>
                <a:lnTo>
                  <a:pt x="60690" y="86341"/>
                </a:lnTo>
                <a:lnTo>
                  <a:pt x="59613" y="86522"/>
                </a:lnTo>
                <a:lnTo>
                  <a:pt x="58379" y="86869"/>
                </a:lnTo>
                <a:lnTo>
                  <a:pt x="57303" y="87224"/>
                </a:lnTo>
                <a:lnTo>
                  <a:pt x="56068" y="87753"/>
                </a:lnTo>
                <a:lnTo>
                  <a:pt x="54992" y="88455"/>
                </a:lnTo>
                <a:lnTo>
                  <a:pt x="54068" y="89165"/>
                </a:lnTo>
                <a:lnTo>
                  <a:pt x="52992" y="90041"/>
                </a:lnTo>
                <a:lnTo>
                  <a:pt x="52219" y="91098"/>
                </a:lnTo>
                <a:lnTo>
                  <a:pt x="51295" y="91982"/>
                </a:lnTo>
                <a:lnTo>
                  <a:pt x="50523" y="93039"/>
                </a:lnTo>
                <a:lnTo>
                  <a:pt x="49909" y="94270"/>
                </a:lnTo>
                <a:lnTo>
                  <a:pt x="49447" y="95327"/>
                </a:lnTo>
                <a:lnTo>
                  <a:pt x="48833" y="96913"/>
                </a:lnTo>
                <a:lnTo>
                  <a:pt x="48522" y="98325"/>
                </a:lnTo>
                <a:lnTo>
                  <a:pt x="47908" y="101497"/>
                </a:lnTo>
                <a:lnTo>
                  <a:pt x="47446" y="104669"/>
                </a:lnTo>
                <a:lnTo>
                  <a:pt x="47136" y="107841"/>
                </a:lnTo>
                <a:lnTo>
                  <a:pt x="46826" y="110658"/>
                </a:lnTo>
                <a:lnTo>
                  <a:pt x="46674" y="112425"/>
                </a:lnTo>
                <a:lnTo>
                  <a:pt x="46674" y="114185"/>
                </a:lnTo>
                <a:lnTo>
                  <a:pt x="39128" y="114185"/>
                </a:lnTo>
                <a:lnTo>
                  <a:pt x="31734" y="114539"/>
                </a:lnTo>
                <a:lnTo>
                  <a:pt x="26803" y="114539"/>
                </a:lnTo>
                <a:lnTo>
                  <a:pt x="24030" y="114713"/>
                </a:lnTo>
                <a:lnTo>
                  <a:pt x="22802" y="114887"/>
                </a:lnTo>
                <a:lnTo>
                  <a:pt x="21567" y="115242"/>
                </a:lnTo>
                <a:lnTo>
                  <a:pt x="21719" y="112953"/>
                </a:lnTo>
                <a:lnTo>
                  <a:pt x="21878" y="110658"/>
                </a:lnTo>
                <a:lnTo>
                  <a:pt x="21719" y="108370"/>
                </a:lnTo>
                <a:lnTo>
                  <a:pt x="21878" y="106255"/>
                </a:lnTo>
                <a:lnTo>
                  <a:pt x="22181" y="98854"/>
                </a:lnTo>
                <a:lnTo>
                  <a:pt x="22492" y="91279"/>
                </a:lnTo>
                <a:lnTo>
                  <a:pt x="22340" y="88281"/>
                </a:lnTo>
                <a:lnTo>
                  <a:pt x="22181" y="85283"/>
                </a:lnTo>
                <a:lnTo>
                  <a:pt x="21415" y="79295"/>
                </a:lnTo>
                <a:lnTo>
                  <a:pt x="21105" y="76123"/>
                </a:lnTo>
                <a:lnTo>
                  <a:pt x="20795" y="73125"/>
                </a:lnTo>
                <a:lnTo>
                  <a:pt x="20643" y="70134"/>
                </a:lnTo>
                <a:lnTo>
                  <a:pt x="20643" y="67136"/>
                </a:lnTo>
                <a:lnTo>
                  <a:pt x="20643" y="66962"/>
                </a:lnTo>
                <a:lnTo>
                  <a:pt x="21105" y="66607"/>
                </a:lnTo>
                <a:lnTo>
                  <a:pt x="21415" y="66079"/>
                </a:lnTo>
                <a:lnTo>
                  <a:pt x="21567" y="65376"/>
                </a:lnTo>
                <a:lnTo>
                  <a:pt x="21415" y="64674"/>
                </a:lnTo>
                <a:lnTo>
                  <a:pt x="21105" y="63964"/>
                </a:lnTo>
                <a:lnTo>
                  <a:pt x="20643" y="63436"/>
                </a:lnTo>
                <a:lnTo>
                  <a:pt x="20029" y="63262"/>
                </a:lnTo>
                <a:lnTo>
                  <a:pt x="19257" y="63262"/>
                </a:lnTo>
                <a:lnTo>
                  <a:pt x="17560" y="63436"/>
                </a:lnTo>
                <a:lnTo>
                  <a:pt x="15870" y="63617"/>
                </a:lnTo>
                <a:lnTo>
                  <a:pt x="12325" y="63790"/>
                </a:lnTo>
                <a:lnTo>
                  <a:pt x="8938" y="63617"/>
                </a:lnTo>
                <a:lnTo>
                  <a:pt x="5545" y="63617"/>
                </a:lnTo>
                <a:lnTo>
                  <a:pt x="11711" y="57802"/>
                </a:lnTo>
                <a:lnTo>
                  <a:pt x="14787" y="54630"/>
                </a:lnTo>
                <a:lnTo>
                  <a:pt x="17718" y="51458"/>
                </a:lnTo>
                <a:lnTo>
                  <a:pt x="25575" y="41943"/>
                </a:lnTo>
                <a:lnTo>
                  <a:pt x="29423" y="37185"/>
                </a:lnTo>
                <a:lnTo>
                  <a:pt x="33272" y="32601"/>
                </a:lnTo>
                <a:lnTo>
                  <a:pt x="41439" y="23440"/>
                </a:lnTo>
                <a:lnTo>
                  <a:pt x="49599" y="14273"/>
                </a:lnTo>
                <a:lnTo>
                  <a:pt x="52992" y="10753"/>
                </a:lnTo>
                <a:lnTo>
                  <a:pt x="56378" y="7227"/>
                </a:lnTo>
                <a:lnTo>
                  <a:pt x="58537" y="5112"/>
                </a:lnTo>
                <a:lnTo>
                  <a:pt x="59303" y="4410"/>
                </a:lnTo>
                <a:lnTo>
                  <a:pt x="59613" y="4055"/>
                </a:lnTo>
                <a:lnTo>
                  <a:pt x="59765" y="4055"/>
                </a:lnTo>
                <a:lnTo>
                  <a:pt x="59765" y="3881"/>
                </a:lnTo>
                <a:close/>
                <a:moveTo>
                  <a:pt x="58227" y="7"/>
                </a:moveTo>
                <a:lnTo>
                  <a:pt x="57765" y="181"/>
                </a:lnTo>
                <a:lnTo>
                  <a:pt x="56841" y="883"/>
                </a:lnTo>
                <a:lnTo>
                  <a:pt x="55302" y="2469"/>
                </a:lnTo>
                <a:lnTo>
                  <a:pt x="49909" y="8110"/>
                </a:lnTo>
                <a:lnTo>
                  <a:pt x="45750" y="12687"/>
                </a:lnTo>
                <a:lnTo>
                  <a:pt x="41439" y="17271"/>
                </a:lnTo>
                <a:lnTo>
                  <a:pt x="33120" y="26612"/>
                </a:lnTo>
                <a:lnTo>
                  <a:pt x="28809" y="31544"/>
                </a:lnTo>
                <a:lnTo>
                  <a:pt x="24802" y="36475"/>
                </a:lnTo>
                <a:lnTo>
                  <a:pt x="16636" y="46519"/>
                </a:lnTo>
                <a:lnTo>
                  <a:pt x="12787" y="50929"/>
                </a:lnTo>
                <a:lnTo>
                  <a:pt x="10787" y="53044"/>
                </a:lnTo>
                <a:lnTo>
                  <a:pt x="8780" y="55159"/>
                </a:lnTo>
                <a:lnTo>
                  <a:pt x="4469" y="59207"/>
                </a:lnTo>
                <a:lnTo>
                  <a:pt x="2310" y="61502"/>
                </a:lnTo>
                <a:lnTo>
                  <a:pt x="462" y="63964"/>
                </a:lnTo>
                <a:lnTo>
                  <a:pt x="158" y="64674"/>
                </a:lnTo>
                <a:lnTo>
                  <a:pt x="0" y="65376"/>
                </a:lnTo>
                <a:lnTo>
                  <a:pt x="158" y="65905"/>
                </a:lnTo>
                <a:lnTo>
                  <a:pt x="462" y="66434"/>
                </a:lnTo>
                <a:lnTo>
                  <a:pt x="924" y="66788"/>
                </a:lnTo>
                <a:lnTo>
                  <a:pt x="1544" y="66962"/>
                </a:lnTo>
                <a:lnTo>
                  <a:pt x="2006" y="66788"/>
                </a:lnTo>
                <a:lnTo>
                  <a:pt x="2620" y="66434"/>
                </a:lnTo>
                <a:lnTo>
                  <a:pt x="3545" y="66962"/>
                </a:lnTo>
                <a:lnTo>
                  <a:pt x="4469" y="67317"/>
                </a:lnTo>
                <a:lnTo>
                  <a:pt x="5545" y="67491"/>
                </a:lnTo>
                <a:lnTo>
                  <a:pt x="6627" y="67665"/>
                </a:lnTo>
                <a:lnTo>
                  <a:pt x="16174" y="67665"/>
                </a:lnTo>
                <a:lnTo>
                  <a:pt x="18022" y="67491"/>
                </a:lnTo>
                <a:lnTo>
                  <a:pt x="17870" y="68722"/>
                </a:lnTo>
                <a:lnTo>
                  <a:pt x="17718" y="69779"/>
                </a:lnTo>
                <a:lnTo>
                  <a:pt x="17560" y="72068"/>
                </a:lnTo>
                <a:lnTo>
                  <a:pt x="17560" y="74363"/>
                </a:lnTo>
                <a:lnTo>
                  <a:pt x="17870" y="76651"/>
                </a:lnTo>
                <a:lnTo>
                  <a:pt x="18795" y="83350"/>
                </a:lnTo>
                <a:lnTo>
                  <a:pt x="18947" y="86696"/>
                </a:lnTo>
                <a:lnTo>
                  <a:pt x="19105" y="90041"/>
                </a:lnTo>
                <a:lnTo>
                  <a:pt x="19105" y="93923"/>
                </a:lnTo>
                <a:lnTo>
                  <a:pt x="18947" y="97623"/>
                </a:lnTo>
                <a:lnTo>
                  <a:pt x="18484" y="105024"/>
                </a:lnTo>
                <a:lnTo>
                  <a:pt x="18181" y="107841"/>
                </a:lnTo>
                <a:lnTo>
                  <a:pt x="17870" y="111013"/>
                </a:lnTo>
                <a:lnTo>
                  <a:pt x="17870" y="112599"/>
                </a:lnTo>
                <a:lnTo>
                  <a:pt x="17870" y="114185"/>
                </a:lnTo>
                <a:lnTo>
                  <a:pt x="18022" y="115597"/>
                </a:lnTo>
                <a:lnTo>
                  <a:pt x="18484" y="116828"/>
                </a:lnTo>
                <a:lnTo>
                  <a:pt x="18332" y="117001"/>
                </a:lnTo>
                <a:lnTo>
                  <a:pt x="18181" y="117530"/>
                </a:lnTo>
                <a:lnTo>
                  <a:pt x="18181" y="118059"/>
                </a:lnTo>
                <a:lnTo>
                  <a:pt x="18484" y="118414"/>
                </a:lnTo>
                <a:lnTo>
                  <a:pt x="18795" y="118768"/>
                </a:lnTo>
                <a:lnTo>
                  <a:pt x="19567" y="119116"/>
                </a:lnTo>
                <a:lnTo>
                  <a:pt x="20333" y="119297"/>
                </a:lnTo>
                <a:lnTo>
                  <a:pt x="22029" y="119297"/>
                </a:lnTo>
                <a:lnTo>
                  <a:pt x="25264" y="118942"/>
                </a:lnTo>
                <a:lnTo>
                  <a:pt x="29113" y="118768"/>
                </a:lnTo>
                <a:lnTo>
                  <a:pt x="32810" y="118768"/>
                </a:lnTo>
                <a:lnTo>
                  <a:pt x="40356" y="118942"/>
                </a:lnTo>
                <a:lnTo>
                  <a:pt x="44211" y="118768"/>
                </a:lnTo>
                <a:lnTo>
                  <a:pt x="46060" y="118587"/>
                </a:lnTo>
                <a:lnTo>
                  <a:pt x="47908" y="118240"/>
                </a:lnTo>
                <a:lnTo>
                  <a:pt x="48370" y="118059"/>
                </a:lnTo>
                <a:lnTo>
                  <a:pt x="48833" y="117711"/>
                </a:lnTo>
                <a:lnTo>
                  <a:pt x="48985" y="117356"/>
                </a:lnTo>
                <a:lnTo>
                  <a:pt x="49136" y="117001"/>
                </a:lnTo>
                <a:lnTo>
                  <a:pt x="49599" y="116473"/>
                </a:lnTo>
                <a:lnTo>
                  <a:pt x="49757" y="115944"/>
                </a:lnTo>
                <a:lnTo>
                  <a:pt x="49757" y="111187"/>
                </a:lnTo>
                <a:lnTo>
                  <a:pt x="49909" y="108543"/>
                </a:lnTo>
                <a:lnTo>
                  <a:pt x="50061" y="106081"/>
                </a:lnTo>
                <a:lnTo>
                  <a:pt x="50523" y="103438"/>
                </a:lnTo>
                <a:lnTo>
                  <a:pt x="50985" y="100969"/>
                </a:lnTo>
                <a:lnTo>
                  <a:pt x="51605" y="98680"/>
                </a:lnTo>
                <a:lnTo>
                  <a:pt x="52371" y="96385"/>
                </a:lnTo>
                <a:lnTo>
                  <a:pt x="52992" y="95327"/>
                </a:lnTo>
                <a:lnTo>
                  <a:pt x="53758" y="94096"/>
                </a:lnTo>
                <a:lnTo>
                  <a:pt x="54682" y="93039"/>
                </a:lnTo>
                <a:lnTo>
                  <a:pt x="55606" y="92156"/>
                </a:lnTo>
                <a:lnTo>
                  <a:pt x="56841" y="91453"/>
                </a:lnTo>
                <a:lnTo>
                  <a:pt x="57917" y="90751"/>
                </a:lnTo>
                <a:lnTo>
                  <a:pt x="59151" y="90396"/>
                </a:lnTo>
                <a:lnTo>
                  <a:pt x="60386" y="90041"/>
                </a:lnTo>
                <a:lnTo>
                  <a:pt x="61152" y="91098"/>
                </a:lnTo>
                <a:lnTo>
                  <a:pt x="61772" y="92156"/>
                </a:lnTo>
                <a:lnTo>
                  <a:pt x="62386" y="93213"/>
                </a:lnTo>
                <a:lnTo>
                  <a:pt x="63000" y="94451"/>
                </a:lnTo>
                <a:lnTo>
                  <a:pt x="63462" y="96566"/>
                </a:lnTo>
                <a:lnTo>
                  <a:pt x="63621" y="98680"/>
                </a:lnTo>
                <a:lnTo>
                  <a:pt x="63621" y="100795"/>
                </a:lnTo>
                <a:lnTo>
                  <a:pt x="63621" y="102909"/>
                </a:lnTo>
                <a:lnTo>
                  <a:pt x="63462" y="106429"/>
                </a:lnTo>
                <a:lnTo>
                  <a:pt x="63158" y="110129"/>
                </a:lnTo>
                <a:lnTo>
                  <a:pt x="62848" y="113656"/>
                </a:lnTo>
                <a:lnTo>
                  <a:pt x="62538" y="117356"/>
                </a:lnTo>
                <a:lnTo>
                  <a:pt x="62696" y="118059"/>
                </a:lnTo>
                <a:lnTo>
                  <a:pt x="63000" y="118587"/>
                </a:lnTo>
                <a:lnTo>
                  <a:pt x="63462" y="118942"/>
                </a:lnTo>
                <a:lnTo>
                  <a:pt x="64083" y="119116"/>
                </a:lnTo>
                <a:lnTo>
                  <a:pt x="66393" y="119471"/>
                </a:lnTo>
                <a:lnTo>
                  <a:pt x="68704" y="119645"/>
                </a:lnTo>
                <a:lnTo>
                  <a:pt x="71014" y="119645"/>
                </a:lnTo>
                <a:lnTo>
                  <a:pt x="73325" y="119471"/>
                </a:lnTo>
                <a:lnTo>
                  <a:pt x="74401" y="119645"/>
                </a:lnTo>
                <a:lnTo>
                  <a:pt x="75636" y="119826"/>
                </a:lnTo>
                <a:lnTo>
                  <a:pt x="77946" y="119826"/>
                </a:lnTo>
                <a:lnTo>
                  <a:pt x="82871" y="120000"/>
                </a:lnTo>
                <a:lnTo>
                  <a:pt x="94273" y="120000"/>
                </a:lnTo>
                <a:lnTo>
                  <a:pt x="96273" y="119826"/>
                </a:lnTo>
                <a:lnTo>
                  <a:pt x="97970" y="119297"/>
                </a:lnTo>
                <a:lnTo>
                  <a:pt x="98736" y="118942"/>
                </a:lnTo>
                <a:lnTo>
                  <a:pt x="99508" y="118587"/>
                </a:lnTo>
                <a:lnTo>
                  <a:pt x="99970" y="118059"/>
                </a:lnTo>
                <a:lnTo>
                  <a:pt x="100432" y="117530"/>
                </a:lnTo>
                <a:lnTo>
                  <a:pt x="101046" y="117356"/>
                </a:lnTo>
                <a:lnTo>
                  <a:pt x="101508" y="117001"/>
                </a:lnTo>
                <a:lnTo>
                  <a:pt x="101818" y="116299"/>
                </a:lnTo>
                <a:lnTo>
                  <a:pt x="101970" y="115597"/>
                </a:lnTo>
                <a:lnTo>
                  <a:pt x="101970" y="114713"/>
                </a:lnTo>
                <a:lnTo>
                  <a:pt x="101818" y="113830"/>
                </a:lnTo>
                <a:lnTo>
                  <a:pt x="101508" y="112070"/>
                </a:lnTo>
                <a:lnTo>
                  <a:pt x="101356" y="109427"/>
                </a:lnTo>
                <a:lnTo>
                  <a:pt x="101356" y="106784"/>
                </a:lnTo>
                <a:lnTo>
                  <a:pt x="101508" y="100266"/>
                </a:lnTo>
                <a:lnTo>
                  <a:pt x="101818" y="93742"/>
                </a:lnTo>
                <a:lnTo>
                  <a:pt x="101970" y="87398"/>
                </a:lnTo>
                <a:lnTo>
                  <a:pt x="102129" y="81054"/>
                </a:lnTo>
                <a:lnTo>
                  <a:pt x="102129" y="77883"/>
                </a:lnTo>
                <a:lnTo>
                  <a:pt x="101970" y="74711"/>
                </a:lnTo>
                <a:lnTo>
                  <a:pt x="101818" y="71539"/>
                </a:lnTo>
                <a:lnTo>
                  <a:pt x="101508" y="68548"/>
                </a:lnTo>
                <a:lnTo>
                  <a:pt x="105978" y="68548"/>
                </a:lnTo>
                <a:lnTo>
                  <a:pt x="109212" y="68722"/>
                </a:lnTo>
                <a:lnTo>
                  <a:pt x="112447" y="68722"/>
                </a:lnTo>
                <a:lnTo>
                  <a:pt x="115530" y="68548"/>
                </a:lnTo>
                <a:lnTo>
                  <a:pt x="118765" y="68193"/>
                </a:lnTo>
                <a:lnTo>
                  <a:pt x="119227" y="68020"/>
                </a:lnTo>
                <a:lnTo>
                  <a:pt x="119689" y="67665"/>
                </a:lnTo>
                <a:lnTo>
                  <a:pt x="119841" y="67317"/>
                </a:lnTo>
                <a:lnTo>
                  <a:pt x="119993" y="66788"/>
                </a:lnTo>
                <a:lnTo>
                  <a:pt x="119993" y="66260"/>
                </a:lnTo>
                <a:lnTo>
                  <a:pt x="119841" y="65731"/>
                </a:lnTo>
                <a:lnTo>
                  <a:pt x="119689" y="65376"/>
                </a:lnTo>
                <a:lnTo>
                  <a:pt x="119379" y="64848"/>
                </a:lnTo>
                <a:lnTo>
                  <a:pt x="119531" y="64145"/>
                </a:lnTo>
                <a:lnTo>
                  <a:pt x="119227" y="63436"/>
                </a:lnTo>
                <a:lnTo>
                  <a:pt x="118765" y="62559"/>
                </a:lnTo>
                <a:lnTo>
                  <a:pt x="118303" y="61676"/>
                </a:lnTo>
                <a:lnTo>
                  <a:pt x="116917" y="60090"/>
                </a:lnTo>
                <a:lnTo>
                  <a:pt x="114144" y="57273"/>
                </a:lnTo>
                <a:lnTo>
                  <a:pt x="109985" y="53392"/>
                </a:lnTo>
                <a:lnTo>
                  <a:pt x="105826" y="49691"/>
                </a:lnTo>
                <a:lnTo>
                  <a:pt x="101818" y="45817"/>
                </a:lnTo>
                <a:lnTo>
                  <a:pt x="97970" y="41762"/>
                </a:lnTo>
                <a:lnTo>
                  <a:pt x="94424" y="37359"/>
                </a:lnTo>
                <a:lnTo>
                  <a:pt x="90879" y="32956"/>
                </a:lnTo>
                <a:lnTo>
                  <a:pt x="87341" y="28372"/>
                </a:lnTo>
                <a:lnTo>
                  <a:pt x="83796" y="24143"/>
                </a:lnTo>
                <a:lnTo>
                  <a:pt x="80099" y="19740"/>
                </a:lnTo>
                <a:lnTo>
                  <a:pt x="76250" y="15685"/>
                </a:lnTo>
                <a:lnTo>
                  <a:pt x="74401" y="13925"/>
                </a:lnTo>
                <a:lnTo>
                  <a:pt x="72401" y="12158"/>
                </a:lnTo>
                <a:lnTo>
                  <a:pt x="68394" y="8639"/>
                </a:lnTo>
                <a:lnTo>
                  <a:pt x="66393" y="6879"/>
                </a:lnTo>
                <a:lnTo>
                  <a:pt x="64545" y="4938"/>
                </a:lnTo>
                <a:lnTo>
                  <a:pt x="62696" y="2998"/>
                </a:lnTo>
                <a:lnTo>
                  <a:pt x="61152" y="709"/>
                </a:lnTo>
                <a:lnTo>
                  <a:pt x="60848" y="181"/>
                </a:lnTo>
                <a:lnTo>
                  <a:pt x="60386" y="7"/>
                </a:lnTo>
                <a:lnTo>
                  <a:pt x="59924" y="7"/>
                </a:lnTo>
                <a:lnTo>
                  <a:pt x="59461" y="181"/>
                </a:lnTo>
                <a:lnTo>
                  <a:pt x="59151" y="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92005" y="248404"/>
            <a:ext cx="504925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Lato Hairline"/>
              <a:buNone/>
            </a:pPr>
            <a:r>
              <a:rPr b="0" i="0" lang="en-US" sz="32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  <a:t>Non-Functional Properties</a:t>
            </a:r>
            <a:br>
              <a:rPr b="0" i="0" lang="en-US" sz="32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</a:br>
          </a:p>
        </p:txBody>
      </p:sp>
      <p:sp>
        <p:nvSpPr>
          <p:cNvPr id="106" name="Shape 10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527990" y="1833507"/>
            <a:ext cx="5049253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rPr>
              <a:t>Maintainability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rPr>
              <a:t>Portability</a:t>
            </a:r>
            <a:br>
              <a:rPr b="0" i="0" lang="en-US" sz="3200" u="none" cap="none" strike="noStrike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4294967295" type="ctrTitle"/>
          </p:nvPr>
        </p:nvSpPr>
        <p:spPr>
          <a:xfrm>
            <a:off x="2322104" y="3674163"/>
            <a:ext cx="491689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Lato Hairline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Technologies and Frameworks</a:t>
            </a:r>
          </a:p>
        </p:txBody>
      </p:sp>
      <p:sp>
        <p:nvSpPr>
          <p:cNvPr id="113" name="Shape 113"/>
          <p:cNvSpPr/>
          <p:nvPr/>
        </p:nvSpPr>
        <p:spPr>
          <a:xfrm>
            <a:off x="4752245" y="839202"/>
            <a:ext cx="1343513" cy="1361401"/>
          </a:xfrm>
          <a:custGeom>
            <a:pathLst>
              <a:path extrusionOk="0" h="120000" w="120000">
                <a:moveTo>
                  <a:pt x="89644" y="14362"/>
                </a:moveTo>
                <a:lnTo>
                  <a:pt x="88221" y="15241"/>
                </a:lnTo>
                <a:lnTo>
                  <a:pt x="86981" y="16119"/>
                </a:lnTo>
                <a:lnTo>
                  <a:pt x="85026" y="18221"/>
                </a:lnTo>
                <a:lnTo>
                  <a:pt x="83611" y="17516"/>
                </a:lnTo>
                <a:lnTo>
                  <a:pt x="86624" y="15939"/>
                </a:lnTo>
                <a:lnTo>
                  <a:pt x="89644" y="14362"/>
                </a:lnTo>
                <a:close/>
                <a:moveTo>
                  <a:pt x="96742" y="16119"/>
                </a:moveTo>
                <a:lnTo>
                  <a:pt x="97457" y="16292"/>
                </a:lnTo>
                <a:lnTo>
                  <a:pt x="98165" y="16465"/>
                </a:lnTo>
                <a:lnTo>
                  <a:pt x="98697" y="16817"/>
                </a:lnTo>
                <a:lnTo>
                  <a:pt x="99055" y="17516"/>
                </a:lnTo>
                <a:lnTo>
                  <a:pt x="99405" y="18221"/>
                </a:lnTo>
                <a:lnTo>
                  <a:pt x="99762" y="19618"/>
                </a:lnTo>
                <a:lnTo>
                  <a:pt x="99587" y="20849"/>
                </a:lnTo>
                <a:lnTo>
                  <a:pt x="99405" y="22246"/>
                </a:lnTo>
                <a:lnTo>
                  <a:pt x="99055" y="23650"/>
                </a:lnTo>
                <a:lnTo>
                  <a:pt x="98340" y="25053"/>
                </a:lnTo>
                <a:lnTo>
                  <a:pt x="97632" y="26277"/>
                </a:lnTo>
                <a:lnTo>
                  <a:pt x="96210" y="28905"/>
                </a:lnTo>
                <a:lnTo>
                  <a:pt x="94612" y="26450"/>
                </a:lnTo>
                <a:lnTo>
                  <a:pt x="92664" y="24175"/>
                </a:lnTo>
                <a:lnTo>
                  <a:pt x="90534" y="22073"/>
                </a:lnTo>
                <a:lnTo>
                  <a:pt x="88221" y="20323"/>
                </a:lnTo>
                <a:lnTo>
                  <a:pt x="89644" y="19272"/>
                </a:lnTo>
                <a:lnTo>
                  <a:pt x="91066" y="18221"/>
                </a:lnTo>
                <a:lnTo>
                  <a:pt x="92839" y="17170"/>
                </a:lnTo>
                <a:lnTo>
                  <a:pt x="94437" y="16465"/>
                </a:lnTo>
                <a:lnTo>
                  <a:pt x="96035" y="16119"/>
                </a:lnTo>
                <a:close/>
                <a:moveTo>
                  <a:pt x="58223" y="26630"/>
                </a:moveTo>
                <a:lnTo>
                  <a:pt x="58223" y="26803"/>
                </a:lnTo>
                <a:lnTo>
                  <a:pt x="57866" y="26803"/>
                </a:lnTo>
                <a:lnTo>
                  <a:pt x="57691" y="26976"/>
                </a:lnTo>
                <a:lnTo>
                  <a:pt x="57158" y="27329"/>
                </a:lnTo>
                <a:lnTo>
                  <a:pt x="56801" y="27681"/>
                </a:lnTo>
                <a:lnTo>
                  <a:pt x="56450" y="28207"/>
                </a:lnTo>
                <a:lnTo>
                  <a:pt x="56093" y="28732"/>
                </a:lnTo>
                <a:lnTo>
                  <a:pt x="56093" y="29258"/>
                </a:lnTo>
                <a:lnTo>
                  <a:pt x="56093" y="29431"/>
                </a:lnTo>
                <a:lnTo>
                  <a:pt x="56093" y="29604"/>
                </a:lnTo>
                <a:lnTo>
                  <a:pt x="56093" y="29784"/>
                </a:lnTo>
                <a:lnTo>
                  <a:pt x="56093" y="29956"/>
                </a:lnTo>
                <a:lnTo>
                  <a:pt x="56093" y="31007"/>
                </a:lnTo>
                <a:lnTo>
                  <a:pt x="56450" y="32059"/>
                </a:lnTo>
                <a:lnTo>
                  <a:pt x="56801" y="32584"/>
                </a:lnTo>
                <a:lnTo>
                  <a:pt x="57333" y="32930"/>
                </a:lnTo>
                <a:lnTo>
                  <a:pt x="58581" y="33635"/>
                </a:lnTo>
                <a:lnTo>
                  <a:pt x="59646" y="33981"/>
                </a:lnTo>
                <a:lnTo>
                  <a:pt x="60528" y="33981"/>
                </a:lnTo>
                <a:lnTo>
                  <a:pt x="61243" y="33808"/>
                </a:lnTo>
                <a:lnTo>
                  <a:pt x="61951" y="33635"/>
                </a:lnTo>
                <a:lnTo>
                  <a:pt x="62659" y="33110"/>
                </a:lnTo>
                <a:lnTo>
                  <a:pt x="63191" y="32584"/>
                </a:lnTo>
                <a:lnTo>
                  <a:pt x="63549" y="31886"/>
                </a:lnTo>
                <a:lnTo>
                  <a:pt x="63549" y="31007"/>
                </a:lnTo>
                <a:lnTo>
                  <a:pt x="63549" y="30129"/>
                </a:lnTo>
                <a:lnTo>
                  <a:pt x="63191" y="29258"/>
                </a:lnTo>
                <a:lnTo>
                  <a:pt x="62841" y="28380"/>
                </a:lnTo>
                <a:lnTo>
                  <a:pt x="62308" y="27681"/>
                </a:lnTo>
                <a:lnTo>
                  <a:pt x="61776" y="27156"/>
                </a:lnTo>
                <a:lnTo>
                  <a:pt x="61061" y="26803"/>
                </a:lnTo>
                <a:lnTo>
                  <a:pt x="60353" y="26630"/>
                </a:lnTo>
                <a:close/>
                <a:moveTo>
                  <a:pt x="71712" y="28552"/>
                </a:moveTo>
                <a:lnTo>
                  <a:pt x="70829" y="28732"/>
                </a:lnTo>
                <a:lnTo>
                  <a:pt x="70114" y="29258"/>
                </a:lnTo>
                <a:lnTo>
                  <a:pt x="69582" y="29956"/>
                </a:lnTo>
                <a:lnTo>
                  <a:pt x="69407" y="30655"/>
                </a:lnTo>
                <a:lnTo>
                  <a:pt x="69232" y="31360"/>
                </a:lnTo>
                <a:lnTo>
                  <a:pt x="69407" y="32059"/>
                </a:lnTo>
                <a:lnTo>
                  <a:pt x="69764" y="32930"/>
                </a:lnTo>
                <a:lnTo>
                  <a:pt x="70297" y="33455"/>
                </a:lnTo>
                <a:lnTo>
                  <a:pt x="71180" y="33981"/>
                </a:lnTo>
                <a:lnTo>
                  <a:pt x="72070" y="34161"/>
                </a:lnTo>
                <a:lnTo>
                  <a:pt x="73135" y="33808"/>
                </a:lnTo>
                <a:lnTo>
                  <a:pt x="73667" y="33635"/>
                </a:lnTo>
                <a:lnTo>
                  <a:pt x="74025" y="33282"/>
                </a:lnTo>
                <a:lnTo>
                  <a:pt x="74732" y="32411"/>
                </a:lnTo>
                <a:lnTo>
                  <a:pt x="74907" y="31886"/>
                </a:lnTo>
                <a:lnTo>
                  <a:pt x="74907" y="31360"/>
                </a:lnTo>
                <a:lnTo>
                  <a:pt x="74732" y="30482"/>
                </a:lnTo>
                <a:lnTo>
                  <a:pt x="74557" y="29956"/>
                </a:lnTo>
                <a:lnTo>
                  <a:pt x="74025" y="29258"/>
                </a:lnTo>
                <a:lnTo>
                  <a:pt x="73492" y="28905"/>
                </a:lnTo>
                <a:lnTo>
                  <a:pt x="72602" y="28552"/>
                </a:lnTo>
                <a:close/>
                <a:moveTo>
                  <a:pt x="66569" y="40115"/>
                </a:moveTo>
                <a:lnTo>
                  <a:pt x="65679" y="40287"/>
                </a:lnTo>
                <a:lnTo>
                  <a:pt x="64789" y="40813"/>
                </a:lnTo>
                <a:lnTo>
                  <a:pt x="64256" y="41691"/>
                </a:lnTo>
                <a:lnTo>
                  <a:pt x="64081" y="42570"/>
                </a:lnTo>
                <a:lnTo>
                  <a:pt x="64256" y="43441"/>
                </a:lnTo>
                <a:lnTo>
                  <a:pt x="64789" y="44319"/>
                </a:lnTo>
                <a:lnTo>
                  <a:pt x="65679" y="44845"/>
                </a:lnTo>
                <a:lnTo>
                  <a:pt x="66569" y="45017"/>
                </a:lnTo>
                <a:lnTo>
                  <a:pt x="67452" y="44845"/>
                </a:lnTo>
                <a:lnTo>
                  <a:pt x="68342" y="44319"/>
                </a:lnTo>
                <a:lnTo>
                  <a:pt x="68874" y="43441"/>
                </a:lnTo>
                <a:lnTo>
                  <a:pt x="69049" y="42570"/>
                </a:lnTo>
                <a:lnTo>
                  <a:pt x="68874" y="41691"/>
                </a:lnTo>
                <a:lnTo>
                  <a:pt x="68342" y="40813"/>
                </a:lnTo>
                <a:lnTo>
                  <a:pt x="67452" y="40287"/>
                </a:lnTo>
                <a:lnTo>
                  <a:pt x="66569" y="40115"/>
                </a:lnTo>
                <a:close/>
                <a:moveTo>
                  <a:pt x="36571" y="67969"/>
                </a:moveTo>
                <a:lnTo>
                  <a:pt x="35323" y="68668"/>
                </a:lnTo>
                <a:lnTo>
                  <a:pt x="34083" y="69719"/>
                </a:lnTo>
                <a:lnTo>
                  <a:pt x="32843" y="70950"/>
                </a:lnTo>
                <a:lnTo>
                  <a:pt x="31778" y="72174"/>
                </a:lnTo>
                <a:lnTo>
                  <a:pt x="29998" y="74974"/>
                </a:lnTo>
                <a:lnTo>
                  <a:pt x="28582" y="77602"/>
                </a:lnTo>
                <a:lnTo>
                  <a:pt x="27160" y="80230"/>
                </a:lnTo>
                <a:lnTo>
                  <a:pt x="26627" y="81807"/>
                </a:lnTo>
                <a:lnTo>
                  <a:pt x="25920" y="83383"/>
                </a:lnTo>
                <a:lnTo>
                  <a:pt x="25562" y="85140"/>
                </a:lnTo>
                <a:lnTo>
                  <a:pt x="25387" y="86717"/>
                </a:lnTo>
                <a:lnTo>
                  <a:pt x="25387" y="88113"/>
                </a:lnTo>
                <a:lnTo>
                  <a:pt x="25737" y="88819"/>
                </a:lnTo>
                <a:lnTo>
                  <a:pt x="26095" y="89344"/>
                </a:lnTo>
                <a:lnTo>
                  <a:pt x="26270" y="89517"/>
                </a:lnTo>
                <a:lnTo>
                  <a:pt x="26452" y="89690"/>
                </a:lnTo>
                <a:lnTo>
                  <a:pt x="26627" y="89517"/>
                </a:lnTo>
                <a:lnTo>
                  <a:pt x="26802" y="89344"/>
                </a:lnTo>
                <a:lnTo>
                  <a:pt x="27335" y="88466"/>
                </a:lnTo>
                <a:lnTo>
                  <a:pt x="27517" y="87588"/>
                </a:lnTo>
                <a:lnTo>
                  <a:pt x="27867" y="85485"/>
                </a:lnTo>
                <a:lnTo>
                  <a:pt x="28225" y="83736"/>
                </a:lnTo>
                <a:lnTo>
                  <a:pt x="28933" y="81987"/>
                </a:lnTo>
                <a:lnTo>
                  <a:pt x="30180" y="78653"/>
                </a:lnTo>
                <a:lnTo>
                  <a:pt x="31595" y="75853"/>
                </a:lnTo>
                <a:lnTo>
                  <a:pt x="33375" y="73225"/>
                </a:lnTo>
                <a:lnTo>
                  <a:pt x="35148" y="70770"/>
                </a:lnTo>
                <a:lnTo>
                  <a:pt x="36921" y="68322"/>
                </a:lnTo>
                <a:lnTo>
                  <a:pt x="36921" y="68142"/>
                </a:lnTo>
                <a:lnTo>
                  <a:pt x="36921" y="67969"/>
                </a:lnTo>
                <a:close/>
                <a:moveTo>
                  <a:pt x="65679" y="16465"/>
                </a:moveTo>
                <a:lnTo>
                  <a:pt x="67984" y="16645"/>
                </a:lnTo>
                <a:lnTo>
                  <a:pt x="70114" y="16990"/>
                </a:lnTo>
                <a:lnTo>
                  <a:pt x="72427" y="17343"/>
                </a:lnTo>
                <a:lnTo>
                  <a:pt x="74557" y="17868"/>
                </a:lnTo>
                <a:lnTo>
                  <a:pt x="76687" y="18567"/>
                </a:lnTo>
                <a:lnTo>
                  <a:pt x="78818" y="19272"/>
                </a:lnTo>
                <a:lnTo>
                  <a:pt x="80766" y="20143"/>
                </a:lnTo>
                <a:lnTo>
                  <a:pt x="82721" y="21195"/>
                </a:lnTo>
                <a:lnTo>
                  <a:pt x="84493" y="22073"/>
                </a:lnTo>
                <a:lnTo>
                  <a:pt x="86273" y="23297"/>
                </a:lnTo>
                <a:lnTo>
                  <a:pt x="87689" y="24348"/>
                </a:lnTo>
                <a:lnTo>
                  <a:pt x="89111" y="25752"/>
                </a:lnTo>
                <a:lnTo>
                  <a:pt x="91774" y="28552"/>
                </a:lnTo>
                <a:lnTo>
                  <a:pt x="94262" y="31533"/>
                </a:lnTo>
                <a:lnTo>
                  <a:pt x="90534" y="36083"/>
                </a:lnTo>
                <a:lnTo>
                  <a:pt x="86624" y="40287"/>
                </a:lnTo>
                <a:lnTo>
                  <a:pt x="82721" y="44492"/>
                </a:lnTo>
                <a:lnTo>
                  <a:pt x="78818" y="48696"/>
                </a:lnTo>
                <a:lnTo>
                  <a:pt x="70647" y="56933"/>
                </a:lnTo>
                <a:lnTo>
                  <a:pt x="66744" y="61137"/>
                </a:lnTo>
                <a:lnTo>
                  <a:pt x="62841" y="65341"/>
                </a:lnTo>
                <a:lnTo>
                  <a:pt x="48637" y="80755"/>
                </a:lnTo>
                <a:lnTo>
                  <a:pt x="45974" y="83736"/>
                </a:lnTo>
                <a:lnTo>
                  <a:pt x="42961" y="86717"/>
                </a:lnTo>
                <a:lnTo>
                  <a:pt x="40116" y="89344"/>
                </a:lnTo>
                <a:lnTo>
                  <a:pt x="36921" y="91965"/>
                </a:lnTo>
                <a:lnTo>
                  <a:pt x="36921" y="91965"/>
                </a:lnTo>
                <a:lnTo>
                  <a:pt x="37278" y="91267"/>
                </a:lnTo>
                <a:lnTo>
                  <a:pt x="38876" y="87588"/>
                </a:lnTo>
                <a:lnTo>
                  <a:pt x="40649" y="83736"/>
                </a:lnTo>
                <a:lnTo>
                  <a:pt x="40831" y="83383"/>
                </a:lnTo>
                <a:lnTo>
                  <a:pt x="40474" y="83210"/>
                </a:lnTo>
                <a:lnTo>
                  <a:pt x="40116" y="83038"/>
                </a:lnTo>
                <a:lnTo>
                  <a:pt x="39941" y="83383"/>
                </a:lnTo>
                <a:lnTo>
                  <a:pt x="37811" y="86364"/>
                </a:lnTo>
                <a:lnTo>
                  <a:pt x="35856" y="89517"/>
                </a:lnTo>
                <a:lnTo>
                  <a:pt x="34616" y="91792"/>
                </a:lnTo>
                <a:lnTo>
                  <a:pt x="33908" y="93016"/>
                </a:lnTo>
                <a:lnTo>
                  <a:pt x="33550" y="94247"/>
                </a:lnTo>
                <a:lnTo>
                  <a:pt x="32660" y="94946"/>
                </a:lnTo>
                <a:lnTo>
                  <a:pt x="32128" y="94420"/>
                </a:lnTo>
                <a:lnTo>
                  <a:pt x="31063" y="93894"/>
                </a:lnTo>
                <a:lnTo>
                  <a:pt x="31595" y="91792"/>
                </a:lnTo>
                <a:lnTo>
                  <a:pt x="32128" y="90043"/>
                </a:lnTo>
                <a:lnTo>
                  <a:pt x="33018" y="88293"/>
                </a:lnTo>
                <a:lnTo>
                  <a:pt x="34791" y="84960"/>
                </a:lnTo>
                <a:lnTo>
                  <a:pt x="38168" y="79704"/>
                </a:lnTo>
                <a:lnTo>
                  <a:pt x="41539" y="74629"/>
                </a:lnTo>
                <a:lnTo>
                  <a:pt x="41714" y="74449"/>
                </a:lnTo>
                <a:lnTo>
                  <a:pt x="41539" y="74276"/>
                </a:lnTo>
                <a:lnTo>
                  <a:pt x="41364" y="74103"/>
                </a:lnTo>
                <a:lnTo>
                  <a:pt x="41181" y="74276"/>
                </a:lnTo>
                <a:lnTo>
                  <a:pt x="36746" y="79532"/>
                </a:lnTo>
                <a:lnTo>
                  <a:pt x="34616" y="82159"/>
                </a:lnTo>
                <a:lnTo>
                  <a:pt x="32660" y="84960"/>
                </a:lnTo>
                <a:lnTo>
                  <a:pt x="31595" y="86537"/>
                </a:lnTo>
                <a:lnTo>
                  <a:pt x="30530" y="88466"/>
                </a:lnTo>
                <a:lnTo>
                  <a:pt x="29648" y="90395"/>
                </a:lnTo>
                <a:lnTo>
                  <a:pt x="28933" y="92491"/>
                </a:lnTo>
                <a:lnTo>
                  <a:pt x="26802" y="90741"/>
                </a:lnTo>
                <a:lnTo>
                  <a:pt x="24855" y="88639"/>
                </a:lnTo>
                <a:lnTo>
                  <a:pt x="23257" y="86364"/>
                </a:lnTo>
                <a:lnTo>
                  <a:pt x="21659" y="83909"/>
                </a:lnTo>
                <a:lnTo>
                  <a:pt x="22367" y="82332"/>
                </a:lnTo>
                <a:lnTo>
                  <a:pt x="22899" y="80583"/>
                </a:lnTo>
                <a:lnTo>
                  <a:pt x="23607" y="78833"/>
                </a:lnTo>
                <a:lnTo>
                  <a:pt x="24497" y="77077"/>
                </a:lnTo>
                <a:lnTo>
                  <a:pt x="26452" y="73578"/>
                </a:lnTo>
                <a:lnTo>
                  <a:pt x="28225" y="70424"/>
                </a:lnTo>
                <a:lnTo>
                  <a:pt x="30355" y="67444"/>
                </a:lnTo>
                <a:lnTo>
                  <a:pt x="32485" y="64463"/>
                </a:lnTo>
                <a:lnTo>
                  <a:pt x="34791" y="61663"/>
                </a:lnTo>
                <a:lnTo>
                  <a:pt x="34973" y="61490"/>
                </a:lnTo>
                <a:lnTo>
                  <a:pt x="34791" y="61310"/>
                </a:lnTo>
                <a:lnTo>
                  <a:pt x="34616" y="61137"/>
                </a:lnTo>
                <a:lnTo>
                  <a:pt x="34440" y="61137"/>
                </a:lnTo>
                <a:lnTo>
                  <a:pt x="31595" y="63412"/>
                </a:lnTo>
                <a:lnTo>
                  <a:pt x="29115" y="65867"/>
                </a:lnTo>
                <a:lnTo>
                  <a:pt x="26985" y="68495"/>
                </a:lnTo>
                <a:lnTo>
                  <a:pt x="24855" y="71475"/>
                </a:lnTo>
                <a:lnTo>
                  <a:pt x="23607" y="73398"/>
                </a:lnTo>
                <a:lnTo>
                  <a:pt x="22192" y="75680"/>
                </a:lnTo>
                <a:lnTo>
                  <a:pt x="20944" y="78128"/>
                </a:lnTo>
                <a:lnTo>
                  <a:pt x="20412" y="79532"/>
                </a:lnTo>
                <a:lnTo>
                  <a:pt x="20062" y="80755"/>
                </a:lnTo>
                <a:lnTo>
                  <a:pt x="18814" y="78128"/>
                </a:lnTo>
                <a:lnTo>
                  <a:pt x="17931" y="75500"/>
                </a:lnTo>
                <a:lnTo>
                  <a:pt x="18814" y="74449"/>
                </a:lnTo>
                <a:lnTo>
                  <a:pt x="19347" y="73398"/>
                </a:lnTo>
                <a:lnTo>
                  <a:pt x="20412" y="70770"/>
                </a:lnTo>
                <a:lnTo>
                  <a:pt x="23607" y="64463"/>
                </a:lnTo>
                <a:lnTo>
                  <a:pt x="25205" y="61663"/>
                </a:lnTo>
                <a:lnTo>
                  <a:pt x="26985" y="59035"/>
                </a:lnTo>
                <a:lnTo>
                  <a:pt x="28933" y="56407"/>
                </a:lnTo>
                <a:lnTo>
                  <a:pt x="30530" y="53606"/>
                </a:lnTo>
                <a:lnTo>
                  <a:pt x="30713" y="53426"/>
                </a:lnTo>
                <a:lnTo>
                  <a:pt x="30530" y="53254"/>
                </a:lnTo>
                <a:lnTo>
                  <a:pt x="30355" y="53081"/>
                </a:lnTo>
                <a:lnTo>
                  <a:pt x="30180" y="53254"/>
                </a:lnTo>
                <a:lnTo>
                  <a:pt x="28933" y="53952"/>
                </a:lnTo>
                <a:lnTo>
                  <a:pt x="27867" y="55003"/>
                </a:lnTo>
                <a:lnTo>
                  <a:pt x="26802" y="56054"/>
                </a:lnTo>
                <a:lnTo>
                  <a:pt x="25737" y="57285"/>
                </a:lnTo>
                <a:lnTo>
                  <a:pt x="23964" y="60086"/>
                </a:lnTo>
                <a:lnTo>
                  <a:pt x="22367" y="62541"/>
                </a:lnTo>
                <a:lnTo>
                  <a:pt x="20412" y="66220"/>
                </a:lnTo>
                <a:lnTo>
                  <a:pt x="18639" y="69899"/>
                </a:lnTo>
                <a:lnTo>
                  <a:pt x="17931" y="71475"/>
                </a:lnTo>
                <a:lnTo>
                  <a:pt x="17216" y="73225"/>
                </a:lnTo>
                <a:lnTo>
                  <a:pt x="16334" y="70244"/>
                </a:lnTo>
                <a:lnTo>
                  <a:pt x="15801" y="67444"/>
                </a:lnTo>
                <a:lnTo>
                  <a:pt x="16334" y="66040"/>
                </a:lnTo>
                <a:lnTo>
                  <a:pt x="17399" y="63592"/>
                </a:lnTo>
                <a:lnTo>
                  <a:pt x="18639" y="61137"/>
                </a:lnTo>
                <a:lnTo>
                  <a:pt x="19879" y="58862"/>
                </a:lnTo>
                <a:lnTo>
                  <a:pt x="21302" y="56580"/>
                </a:lnTo>
                <a:lnTo>
                  <a:pt x="24140" y="52555"/>
                </a:lnTo>
                <a:lnTo>
                  <a:pt x="25737" y="50799"/>
                </a:lnTo>
                <a:lnTo>
                  <a:pt x="27335" y="48876"/>
                </a:lnTo>
                <a:lnTo>
                  <a:pt x="28400" y="47998"/>
                </a:lnTo>
                <a:lnTo>
                  <a:pt x="29823" y="47120"/>
                </a:lnTo>
                <a:lnTo>
                  <a:pt x="30888" y="46069"/>
                </a:lnTo>
                <a:lnTo>
                  <a:pt x="31953" y="45017"/>
                </a:lnTo>
                <a:lnTo>
                  <a:pt x="31778" y="44845"/>
                </a:lnTo>
                <a:lnTo>
                  <a:pt x="31245" y="44672"/>
                </a:lnTo>
                <a:lnTo>
                  <a:pt x="30530" y="44492"/>
                </a:lnTo>
                <a:lnTo>
                  <a:pt x="29648" y="44845"/>
                </a:lnTo>
                <a:lnTo>
                  <a:pt x="28757" y="45197"/>
                </a:lnTo>
                <a:lnTo>
                  <a:pt x="27867" y="45896"/>
                </a:lnTo>
                <a:lnTo>
                  <a:pt x="26985" y="46594"/>
                </a:lnTo>
                <a:lnTo>
                  <a:pt x="25205" y="48351"/>
                </a:lnTo>
                <a:lnTo>
                  <a:pt x="23607" y="50273"/>
                </a:lnTo>
                <a:lnTo>
                  <a:pt x="22009" y="52203"/>
                </a:lnTo>
                <a:lnTo>
                  <a:pt x="20062" y="55003"/>
                </a:lnTo>
                <a:lnTo>
                  <a:pt x="18814" y="56933"/>
                </a:lnTo>
                <a:lnTo>
                  <a:pt x="17574" y="58862"/>
                </a:lnTo>
                <a:lnTo>
                  <a:pt x="16334" y="60964"/>
                </a:lnTo>
                <a:lnTo>
                  <a:pt x="15269" y="63239"/>
                </a:lnTo>
                <a:lnTo>
                  <a:pt x="15269" y="61663"/>
                </a:lnTo>
                <a:lnTo>
                  <a:pt x="15269" y="59208"/>
                </a:lnTo>
                <a:lnTo>
                  <a:pt x="16334" y="56407"/>
                </a:lnTo>
                <a:lnTo>
                  <a:pt x="17399" y="54478"/>
                </a:lnTo>
                <a:lnTo>
                  <a:pt x="18281" y="52728"/>
                </a:lnTo>
                <a:lnTo>
                  <a:pt x="20594" y="49222"/>
                </a:lnTo>
                <a:lnTo>
                  <a:pt x="22899" y="45896"/>
                </a:lnTo>
                <a:lnTo>
                  <a:pt x="24140" y="44319"/>
                </a:lnTo>
                <a:lnTo>
                  <a:pt x="25562" y="42915"/>
                </a:lnTo>
                <a:lnTo>
                  <a:pt x="27160" y="41339"/>
                </a:lnTo>
                <a:lnTo>
                  <a:pt x="28757" y="40115"/>
                </a:lnTo>
                <a:lnTo>
                  <a:pt x="30355" y="38891"/>
                </a:lnTo>
                <a:lnTo>
                  <a:pt x="32128" y="37840"/>
                </a:lnTo>
                <a:lnTo>
                  <a:pt x="32310" y="37487"/>
                </a:lnTo>
                <a:lnTo>
                  <a:pt x="32310" y="37134"/>
                </a:lnTo>
                <a:lnTo>
                  <a:pt x="31953" y="36789"/>
                </a:lnTo>
                <a:lnTo>
                  <a:pt x="31595" y="36789"/>
                </a:lnTo>
                <a:lnTo>
                  <a:pt x="29823" y="37487"/>
                </a:lnTo>
                <a:lnTo>
                  <a:pt x="28050" y="38538"/>
                </a:lnTo>
                <a:lnTo>
                  <a:pt x="26452" y="39589"/>
                </a:lnTo>
                <a:lnTo>
                  <a:pt x="25030" y="40640"/>
                </a:lnTo>
                <a:lnTo>
                  <a:pt x="23607" y="42044"/>
                </a:lnTo>
                <a:lnTo>
                  <a:pt x="22192" y="43441"/>
                </a:lnTo>
                <a:lnTo>
                  <a:pt x="19704" y="46249"/>
                </a:lnTo>
                <a:lnTo>
                  <a:pt x="17574" y="49222"/>
                </a:lnTo>
                <a:lnTo>
                  <a:pt x="15801" y="52203"/>
                </a:lnTo>
                <a:lnTo>
                  <a:pt x="16334" y="49748"/>
                </a:lnTo>
                <a:lnTo>
                  <a:pt x="16866" y="47300"/>
                </a:lnTo>
                <a:lnTo>
                  <a:pt x="17574" y="44845"/>
                </a:lnTo>
                <a:lnTo>
                  <a:pt x="18464" y="42390"/>
                </a:lnTo>
                <a:lnTo>
                  <a:pt x="20237" y="40467"/>
                </a:lnTo>
                <a:lnTo>
                  <a:pt x="22192" y="38891"/>
                </a:lnTo>
                <a:lnTo>
                  <a:pt x="26452" y="35737"/>
                </a:lnTo>
                <a:lnTo>
                  <a:pt x="26627" y="35385"/>
                </a:lnTo>
                <a:lnTo>
                  <a:pt x="26627" y="35032"/>
                </a:lnTo>
                <a:lnTo>
                  <a:pt x="26452" y="34686"/>
                </a:lnTo>
                <a:lnTo>
                  <a:pt x="24855" y="34686"/>
                </a:lnTo>
                <a:lnTo>
                  <a:pt x="23789" y="35032"/>
                </a:lnTo>
                <a:lnTo>
                  <a:pt x="22542" y="35557"/>
                </a:lnTo>
                <a:lnTo>
                  <a:pt x="21477" y="36083"/>
                </a:lnTo>
                <a:lnTo>
                  <a:pt x="23607" y="32930"/>
                </a:lnTo>
                <a:lnTo>
                  <a:pt x="26095" y="29956"/>
                </a:lnTo>
                <a:lnTo>
                  <a:pt x="27335" y="28552"/>
                </a:lnTo>
                <a:lnTo>
                  <a:pt x="28757" y="27329"/>
                </a:lnTo>
                <a:lnTo>
                  <a:pt x="30180" y="26105"/>
                </a:lnTo>
                <a:lnTo>
                  <a:pt x="31778" y="25053"/>
                </a:lnTo>
                <a:lnTo>
                  <a:pt x="33726" y="23822"/>
                </a:lnTo>
                <a:lnTo>
                  <a:pt x="35506" y="22771"/>
                </a:lnTo>
                <a:lnTo>
                  <a:pt x="39584" y="20849"/>
                </a:lnTo>
                <a:lnTo>
                  <a:pt x="43669" y="19272"/>
                </a:lnTo>
                <a:lnTo>
                  <a:pt x="48105" y="18041"/>
                </a:lnTo>
                <a:lnTo>
                  <a:pt x="52365" y="17170"/>
                </a:lnTo>
                <a:lnTo>
                  <a:pt x="56801" y="16645"/>
                </a:lnTo>
                <a:lnTo>
                  <a:pt x="61418" y="16465"/>
                </a:lnTo>
                <a:close/>
                <a:moveTo>
                  <a:pt x="18281" y="86011"/>
                </a:moveTo>
                <a:lnTo>
                  <a:pt x="20412" y="89344"/>
                </a:lnTo>
                <a:lnTo>
                  <a:pt x="21659" y="90914"/>
                </a:lnTo>
                <a:lnTo>
                  <a:pt x="22899" y="92318"/>
                </a:lnTo>
                <a:lnTo>
                  <a:pt x="24322" y="93542"/>
                </a:lnTo>
                <a:lnTo>
                  <a:pt x="25737" y="94946"/>
                </a:lnTo>
                <a:lnTo>
                  <a:pt x="27160" y="95997"/>
                </a:lnTo>
                <a:lnTo>
                  <a:pt x="28582" y="97048"/>
                </a:lnTo>
                <a:lnTo>
                  <a:pt x="25737" y="98452"/>
                </a:lnTo>
                <a:lnTo>
                  <a:pt x="24140" y="98977"/>
                </a:lnTo>
                <a:lnTo>
                  <a:pt x="22542" y="99503"/>
                </a:lnTo>
                <a:lnTo>
                  <a:pt x="20944" y="99676"/>
                </a:lnTo>
                <a:lnTo>
                  <a:pt x="19529" y="99676"/>
                </a:lnTo>
                <a:lnTo>
                  <a:pt x="18281" y="99323"/>
                </a:lnTo>
                <a:lnTo>
                  <a:pt x="17574" y="99150"/>
                </a:lnTo>
                <a:lnTo>
                  <a:pt x="17041" y="98797"/>
                </a:lnTo>
                <a:lnTo>
                  <a:pt x="16334" y="98099"/>
                </a:lnTo>
                <a:lnTo>
                  <a:pt x="15976" y="97573"/>
                </a:lnTo>
                <a:lnTo>
                  <a:pt x="15619" y="96875"/>
                </a:lnTo>
                <a:lnTo>
                  <a:pt x="15444" y="96169"/>
                </a:lnTo>
                <a:lnTo>
                  <a:pt x="15444" y="94593"/>
                </a:lnTo>
                <a:lnTo>
                  <a:pt x="15801" y="92843"/>
                </a:lnTo>
                <a:lnTo>
                  <a:pt x="16334" y="91094"/>
                </a:lnTo>
                <a:lnTo>
                  <a:pt x="17041" y="89344"/>
                </a:lnTo>
                <a:lnTo>
                  <a:pt x="18281" y="86011"/>
                </a:lnTo>
                <a:close/>
                <a:moveTo>
                  <a:pt x="102600" y="47300"/>
                </a:moveTo>
                <a:lnTo>
                  <a:pt x="102958" y="48524"/>
                </a:lnTo>
                <a:lnTo>
                  <a:pt x="103315" y="49748"/>
                </a:lnTo>
                <a:lnTo>
                  <a:pt x="103665" y="51151"/>
                </a:lnTo>
                <a:lnTo>
                  <a:pt x="103848" y="52728"/>
                </a:lnTo>
                <a:lnTo>
                  <a:pt x="103848" y="55529"/>
                </a:lnTo>
                <a:lnTo>
                  <a:pt x="103848" y="58156"/>
                </a:lnTo>
                <a:lnTo>
                  <a:pt x="103848" y="61490"/>
                </a:lnTo>
                <a:lnTo>
                  <a:pt x="103665" y="64816"/>
                </a:lnTo>
                <a:lnTo>
                  <a:pt x="103315" y="68142"/>
                </a:lnTo>
                <a:lnTo>
                  <a:pt x="102600" y="71475"/>
                </a:lnTo>
                <a:lnTo>
                  <a:pt x="101718" y="74449"/>
                </a:lnTo>
                <a:lnTo>
                  <a:pt x="100652" y="77257"/>
                </a:lnTo>
                <a:lnTo>
                  <a:pt x="99230" y="80057"/>
                </a:lnTo>
                <a:lnTo>
                  <a:pt x="97632" y="82685"/>
                </a:lnTo>
                <a:lnTo>
                  <a:pt x="95859" y="85313"/>
                </a:lnTo>
                <a:lnTo>
                  <a:pt x="93729" y="87588"/>
                </a:lnTo>
                <a:lnTo>
                  <a:pt x="91599" y="89870"/>
                </a:lnTo>
                <a:lnTo>
                  <a:pt x="89286" y="92145"/>
                </a:lnTo>
                <a:lnTo>
                  <a:pt x="88936" y="91619"/>
                </a:lnTo>
                <a:lnTo>
                  <a:pt x="88579" y="91439"/>
                </a:lnTo>
                <a:lnTo>
                  <a:pt x="87689" y="90914"/>
                </a:lnTo>
                <a:lnTo>
                  <a:pt x="87339" y="90914"/>
                </a:lnTo>
                <a:lnTo>
                  <a:pt x="87156" y="91094"/>
                </a:lnTo>
                <a:lnTo>
                  <a:pt x="87156" y="91267"/>
                </a:lnTo>
                <a:lnTo>
                  <a:pt x="87156" y="91619"/>
                </a:lnTo>
                <a:lnTo>
                  <a:pt x="87514" y="91965"/>
                </a:lnTo>
                <a:lnTo>
                  <a:pt x="87689" y="92318"/>
                </a:lnTo>
                <a:lnTo>
                  <a:pt x="87871" y="93369"/>
                </a:lnTo>
                <a:lnTo>
                  <a:pt x="85208" y="95298"/>
                </a:lnTo>
                <a:lnTo>
                  <a:pt x="84493" y="93722"/>
                </a:lnTo>
                <a:lnTo>
                  <a:pt x="84318" y="92843"/>
                </a:lnTo>
                <a:lnTo>
                  <a:pt x="84143" y="91965"/>
                </a:lnTo>
                <a:lnTo>
                  <a:pt x="83961" y="91619"/>
                </a:lnTo>
                <a:lnTo>
                  <a:pt x="83611" y="91439"/>
                </a:lnTo>
                <a:lnTo>
                  <a:pt x="83253" y="91619"/>
                </a:lnTo>
                <a:lnTo>
                  <a:pt x="83078" y="91965"/>
                </a:lnTo>
                <a:lnTo>
                  <a:pt x="82896" y="94420"/>
                </a:lnTo>
                <a:lnTo>
                  <a:pt x="82896" y="95644"/>
                </a:lnTo>
                <a:lnTo>
                  <a:pt x="83078" y="96695"/>
                </a:lnTo>
                <a:lnTo>
                  <a:pt x="82188" y="97401"/>
                </a:lnTo>
                <a:lnTo>
                  <a:pt x="80948" y="98099"/>
                </a:lnTo>
                <a:lnTo>
                  <a:pt x="80415" y="95824"/>
                </a:lnTo>
                <a:lnTo>
                  <a:pt x="79700" y="93542"/>
                </a:lnTo>
                <a:lnTo>
                  <a:pt x="79350" y="93369"/>
                </a:lnTo>
                <a:lnTo>
                  <a:pt x="78993" y="93542"/>
                </a:lnTo>
                <a:lnTo>
                  <a:pt x="78635" y="94946"/>
                </a:lnTo>
                <a:lnTo>
                  <a:pt x="78635" y="96349"/>
                </a:lnTo>
                <a:lnTo>
                  <a:pt x="78818" y="97746"/>
                </a:lnTo>
                <a:lnTo>
                  <a:pt x="79168" y="99150"/>
                </a:lnTo>
                <a:lnTo>
                  <a:pt x="76505" y="100201"/>
                </a:lnTo>
                <a:lnTo>
                  <a:pt x="76505" y="99503"/>
                </a:lnTo>
                <a:lnTo>
                  <a:pt x="76330" y="97048"/>
                </a:lnTo>
                <a:lnTo>
                  <a:pt x="76155" y="95824"/>
                </a:lnTo>
                <a:lnTo>
                  <a:pt x="75973" y="94593"/>
                </a:lnTo>
                <a:lnTo>
                  <a:pt x="75797" y="94247"/>
                </a:lnTo>
                <a:lnTo>
                  <a:pt x="75090" y="94247"/>
                </a:lnTo>
                <a:lnTo>
                  <a:pt x="74907" y="94593"/>
                </a:lnTo>
                <a:lnTo>
                  <a:pt x="74375" y="97048"/>
                </a:lnTo>
                <a:lnTo>
                  <a:pt x="74375" y="99503"/>
                </a:lnTo>
                <a:lnTo>
                  <a:pt x="74200" y="101079"/>
                </a:lnTo>
                <a:lnTo>
                  <a:pt x="71362" y="102131"/>
                </a:lnTo>
                <a:lnTo>
                  <a:pt x="71537" y="99676"/>
                </a:lnTo>
                <a:lnTo>
                  <a:pt x="72070" y="97221"/>
                </a:lnTo>
                <a:lnTo>
                  <a:pt x="72427" y="94773"/>
                </a:lnTo>
                <a:lnTo>
                  <a:pt x="72602" y="92318"/>
                </a:lnTo>
                <a:lnTo>
                  <a:pt x="72602" y="91965"/>
                </a:lnTo>
                <a:lnTo>
                  <a:pt x="72427" y="91792"/>
                </a:lnTo>
                <a:lnTo>
                  <a:pt x="72070" y="91619"/>
                </a:lnTo>
                <a:lnTo>
                  <a:pt x="71537" y="91792"/>
                </a:lnTo>
                <a:lnTo>
                  <a:pt x="71180" y="92145"/>
                </a:lnTo>
                <a:lnTo>
                  <a:pt x="70297" y="94593"/>
                </a:lnTo>
                <a:lnTo>
                  <a:pt x="69232" y="97221"/>
                </a:lnTo>
                <a:lnTo>
                  <a:pt x="68699" y="100028"/>
                </a:lnTo>
                <a:lnTo>
                  <a:pt x="68517" y="101425"/>
                </a:lnTo>
                <a:lnTo>
                  <a:pt x="68342" y="102829"/>
                </a:lnTo>
                <a:lnTo>
                  <a:pt x="66569" y="103182"/>
                </a:lnTo>
                <a:lnTo>
                  <a:pt x="66569" y="101252"/>
                </a:lnTo>
                <a:lnTo>
                  <a:pt x="66744" y="99503"/>
                </a:lnTo>
                <a:lnTo>
                  <a:pt x="66919" y="96695"/>
                </a:lnTo>
                <a:lnTo>
                  <a:pt x="67277" y="95298"/>
                </a:lnTo>
                <a:lnTo>
                  <a:pt x="67452" y="94593"/>
                </a:lnTo>
                <a:lnTo>
                  <a:pt x="67809" y="94247"/>
                </a:lnTo>
                <a:lnTo>
                  <a:pt x="67809" y="94067"/>
                </a:lnTo>
                <a:lnTo>
                  <a:pt x="67809" y="93894"/>
                </a:lnTo>
                <a:lnTo>
                  <a:pt x="67452" y="93894"/>
                </a:lnTo>
                <a:lnTo>
                  <a:pt x="66919" y="94247"/>
                </a:lnTo>
                <a:lnTo>
                  <a:pt x="66569" y="94593"/>
                </a:lnTo>
                <a:lnTo>
                  <a:pt x="65854" y="95824"/>
                </a:lnTo>
                <a:lnTo>
                  <a:pt x="65321" y="97048"/>
                </a:lnTo>
                <a:lnTo>
                  <a:pt x="64971" y="98272"/>
                </a:lnTo>
                <a:lnTo>
                  <a:pt x="64256" y="100727"/>
                </a:lnTo>
                <a:lnTo>
                  <a:pt x="64081" y="102303"/>
                </a:lnTo>
                <a:lnTo>
                  <a:pt x="64081" y="103707"/>
                </a:lnTo>
                <a:lnTo>
                  <a:pt x="61594" y="104053"/>
                </a:lnTo>
                <a:lnTo>
                  <a:pt x="61594" y="103182"/>
                </a:lnTo>
                <a:lnTo>
                  <a:pt x="61951" y="100028"/>
                </a:lnTo>
                <a:lnTo>
                  <a:pt x="62659" y="96875"/>
                </a:lnTo>
                <a:lnTo>
                  <a:pt x="63724" y="93894"/>
                </a:lnTo>
                <a:lnTo>
                  <a:pt x="64439" y="92491"/>
                </a:lnTo>
                <a:lnTo>
                  <a:pt x="65146" y="91094"/>
                </a:lnTo>
                <a:lnTo>
                  <a:pt x="65146" y="90914"/>
                </a:lnTo>
                <a:lnTo>
                  <a:pt x="64971" y="90568"/>
                </a:lnTo>
                <a:lnTo>
                  <a:pt x="64789" y="90568"/>
                </a:lnTo>
                <a:lnTo>
                  <a:pt x="64614" y="90741"/>
                </a:lnTo>
                <a:lnTo>
                  <a:pt x="63374" y="92145"/>
                </a:lnTo>
                <a:lnTo>
                  <a:pt x="62126" y="93542"/>
                </a:lnTo>
                <a:lnTo>
                  <a:pt x="61243" y="95298"/>
                </a:lnTo>
                <a:lnTo>
                  <a:pt x="60528" y="96875"/>
                </a:lnTo>
                <a:lnTo>
                  <a:pt x="59821" y="98797"/>
                </a:lnTo>
                <a:lnTo>
                  <a:pt x="59288" y="100554"/>
                </a:lnTo>
                <a:lnTo>
                  <a:pt x="59113" y="102476"/>
                </a:lnTo>
                <a:lnTo>
                  <a:pt x="58931" y="104233"/>
                </a:lnTo>
                <a:lnTo>
                  <a:pt x="56625" y="104406"/>
                </a:lnTo>
                <a:lnTo>
                  <a:pt x="56983" y="102656"/>
                </a:lnTo>
                <a:lnTo>
                  <a:pt x="57333" y="101605"/>
                </a:lnTo>
                <a:lnTo>
                  <a:pt x="57691" y="100554"/>
                </a:lnTo>
                <a:lnTo>
                  <a:pt x="58048" y="99323"/>
                </a:lnTo>
                <a:lnTo>
                  <a:pt x="58223" y="98272"/>
                </a:lnTo>
                <a:lnTo>
                  <a:pt x="58048" y="97926"/>
                </a:lnTo>
                <a:lnTo>
                  <a:pt x="57866" y="97746"/>
                </a:lnTo>
                <a:lnTo>
                  <a:pt x="57515" y="97746"/>
                </a:lnTo>
                <a:lnTo>
                  <a:pt x="56983" y="98099"/>
                </a:lnTo>
                <a:lnTo>
                  <a:pt x="56450" y="98624"/>
                </a:lnTo>
                <a:lnTo>
                  <a:pt x="56093" y="99150"/>
                </a:lnTo>
                <a:lnTo>
                  <a:pt x="55735" y="99848"/>
                </a:lnTo>
                <a:lnTo>
                  <a:pt x="55203" y="101252"/>
                </a:lnTo>
                <a:lnTo>
                  <a:pt x="54853" y="102656"/>
                </a:lnTo>
                <a:lnTo>
                  <a:pt x="54320" y="104578"/>
                </a:lnTo>
                <a:lnTo>
                  <a:pt x="51832" y="104578"/>
                </a:lnTo>
                <a:lnTo>
                  <a:pt x="52008" y="103527"/>
                </a:lnTo>
                <a:lnTo>
                  <a:pt x="52365" y="102303"/>
                </a:lnTo>
                <a:lnTo>
                  <a:pt x="53255" y="100028"/>
                </a:lnTo>
                <a:lnTo>
                  <a:pt x="54138" y="97746"/>
                </a:lnTo>
                <a:lnTo>
                  <a:pt x="54138" y="97401"/>
                </a:lnTo>
                <a:lnTo>
                  <a:pt x="53963" y="97221"/>
                </a:lnTo>
                <a:lnTo>
                  <a:pt x="53430" y="97221"/>
                </a:lnTo>
                <a:lnTo>
                  <a:pt x="52190" y="98272"/>
                </a:lnTo>
                <a:lnTo>
                  <a:pt x="51125" y="99503"/>
                </a:lnTo>
                <a:lnTo>
                  <a:pt x="50235" y="100727"/>
                </a:lnTo>
                <a:lnTo>
                  <a:pt x="49527" y="102303"/>
                </a:lnTo>
                <a:lnTo>
                  <a:pt x="49170" y="103182"/>
                </a:lnTo>
                <a:lnTo>
                  <a:pt x="48995" y="104406"/>
                </a:lnTo>
                <a:lnTo>
                  <a:pt x="47397" y="104053"/>
                </a:lnTo>
                <a:lnTo>
                  <a:pt x="45974" y="103527"/>
                </a:lnTo>
                <a:lnTo>
                  <a:pt x="42961" y="102303"/>
                </a:lnTo>
                <a:lnTo>
                  <a:pt x="51125" y="96169"/>
                </a:lnTo>
                <a:lnTo>
                  <a:pt x="58931" y="89690"/>
                </a:lnTo>
                <a:lnTo>
                  <a:pt x="64789" y="84787"/>
                </a:lnTo>
                <a:lnTo>
                  <a:pt x="67634" y="82332"/>
                </a:lnTo>
                <a:lnTo>
                  <a:pt x="70647" y="80057"/>
                </a:lnTo>
                <a:lnTo>
                  <a:pt x="76330" y="75680"/>
                </a:lnTo>
                <a:lnTo>
                  <a:pt x="78993" y="73398"/>
                </a:lnTo>
                <a:lnTo>
                  <a:pt x="81656" y="70950"/>
                </a:lnTo>
                <a:lnTo>
                  <a:pt x="83078" y="69373"/>
                </a:lnTo>
                <a:lnTo>
                  <a:pt x="84493" y="67796"/>
                </a:lnTo>
                <a:lnTo>
                  <a:pt x="86981" y="64290"/>
                </a:lnTo>
                <a:lnTo>
                  <a:pt x="89469" y="60784"/>
                </a:lnTo>
                <a:lnTo>
                  <a:pt x="90709" y="59035"/>
                </a:lnTo>
                <a:lnTo>
                  <a:pt x="92132" y="57458"/>
                </a:lnTo>
                <a:lnTo>
                  <a:pt x="94612" y="54830"/>
                </a:lnTo>
                <a:lnTo>
                  <a:pt x="97275" y="52203"/>
                </a:lnTo>
                <a:lnTo>
                  <a:pt x="99937" y="49748"/>
                </a:lnTo>
                <a:lnTo>
                  <a:pt x="102600" y="47300"/>
                </a:lnTo>
                <a:close/>
                <a:moveTo>
                  <a:pt x="104730" y="10511"/>
                </a:moveTo>
                <a:lnTo>
                  <a:pt x="106328" y="10863"/>
                </a:lnTo>
                <a:lnTo>
                  <a:pt x="107393" y="11389"/>
                </a:lnTo>
                <a:lnTo>
                  <a:pt x="108283" y="12087"/>
                </a:lnTo>
                <a:lnTo>
                  <a:pt x="108816" y="13138"/>
                </a:lnTo>
                <a:lnTo>
                  <a:pt x="109166" y="14190"/>
                </a:lnTo>
                <a:lnTo>
                  <a:pt x="109348" y="15413"/>
                </a:lnTo>
                <a:lnTo>
                  <a:pt x="109166" y="16645"/>
                </a:lnTo>
                <a:lnTo>
                  <a:pt x="108991" y="18041"/>
                </a:lnTo>
                <a:lnTo>
                  <a:pt x="108458" y="19445"/>
                </a:lnTo>
                <a:lnTo>
                  <a:pt x="107393" y="22246"/>
                </a:lnTo>
                <a:lnTo>
                  <a:pt x="106153" y="24874"/>
                </a:lnTo>
                <a:lnTo>
                  <a:pt x="104913" y="26976"/>
                </a:lnTo>
                <a:lnTo>
                  <a:pt x="103315" y="29604"/>
                </a:lnTo>
                <a:lnTo>
                  <a:pt x="101535" y="32231"/>
                </a:lnTo>
                <a:lnTo>
                  <a:pt x="97990" y="37314"/>
                </a:lnTo>
                <a:lnTo>
                  <a:pt x="90351" y="47120"/>
                </a:lnTo>
                <a:lnTo>
                  <a:pt x="87871" y="50453"/>
                </a:lnTo>
                <a:lnTo>
                  <a:pt x="85383" y="53426"/>
                </a:lnTo>
                <a:lnTo>
                  <a:pt x="82721" y="56407"/>
                </a:lnTo>
                <a:lnTo>
                  <a:pt x="79883" y="59208"/>
                </a:lnTo>
                <a:lnTo>
                  <a:pt x="77038" y="62015"/>
                </a:lnTo>
                <a:lnTo>
                  <a:pt x="74200" y="64816"/>
                </a:lnTo>
                <a:lnTo>
                  <a:pt x="67984" y="70071"/>
                </a:lnTo>
                <a:lnTo>
                  <a:pt x="62484" y="74449"/>
                </a:lnTo>
                <a:lnTo>
                  <a:pt x="57158" y="79006"/>
                </a:lnTo>
                <a:lnTo>
                  <a:pt x="52008" y="83563"/>
                </a:lnTo>
                <a:lnTo>
                  <a:pt x="49527" y="86011"/>
                </a:lnTo>
                <a:lnTo>
                  <a:pt x="47039" y="88466"/>
                </a:lnTo>
                <a:lnTo>
                  <a:pt x="42246" y="93196"/>
                </a:lnTo>
                <a:lnTo>
                  <a:pt x="37453" y="97926"/>
                </a:lnTo>
                <a:lnTo>
                  <a:pt x="34973" y="100201"/>
                </a:lnTo>
                <a:lnTo>
                  <a:pt x="32310" y="102303"/>
                </a:lnTo>
                <a:lnTo>
                  <a:pt x="29648" y="104233"/>
                </a:lnTo>
                <a:lnTo>
                  <a:pt x="26802" y="106155"/>
                </a:lnTo>
                <a:lnTo>
                  <a:pt x="25030" y="107206"/>
                </a:lnTo>
                <a:lnTo>
                  <a:pt x="22724" y="108257"/>
                </a:lnTo>
                <a:lnTo>
                  <a:pt x="20062" y="109488"/>
                </a:lnTo>
                <a:lnTo>
                  <a:pt x="17216" y="110187"/>
                </a:lnTo>
                <a:lnTo>
                  <a:pt x="15801" y="110539"/>
                </a:lnTo>
                <a:lnTo>
                  <a:pt x="14378" y="110712"/>
                </a:lnTo>
                <a:lnTo>
                  <a:pt x="12956" y="110885"/>
                </a:lnTo>
                <a:lnTo>
                  <a:pt x="11716" y="110712"/>
                </a:lnTo>
                <a:lnTo>
                  <a:pt x="10651" y="110359"/>
                </a:lnTo>
                <a:lnTo>
                  <a:pt x="9585" y="109834"/>
                </a:lnTo>
                <a:lnTo>
                  <a:pt x="8695" y="109136"/>
                </a:lnTo>
                <a:lnTo>
                  <a:pt x="7988" y="108257"/>
                </a:lnTo>
                <a:lnTo>
                  <a:pt x="7455" y="107033"/>
                </a:lnTo>
                <a:lnTo>
                  <a:pt x="7098" y="105629"/>
                </a:lnTo>
                <a:lnTo>
                  <a:pt x="7098" y="104233"/>
                </a:lnTo>
                <a:lnTo>
                  <a:pt x="7098" y="102829"/>
                </a:lnTo>
                <a:lnTo>
                  <a:pt x="7280" y="101252"/>
                </a:lnTo>
                <a:lnTo>
                  <a:pt x="7630" y="99848"/>
                </a:lnTo>
                <a:lnTo>
                  <a:pt x="8520" y="96875"/>
                </a:lnTo>
                <a:lnTo>
                  <a:pt x="12781" y="88466"/>
                </a:lnTo>
                <a:lnTo>
                  <a:pt x="14736" y="84614"/>
                </a:lnTo>
                <a:lnTo>
                  <a:pt x="15619" y="83210"/>
                </a:lnTo>
                <a:lnTo>
                  <a:pt x="15976" y="82685"/>
                </a:lnTo>
                <a:lnTo>
                  <a:pt x="16334" y="82332"/>
                </a:lnTo>
                <a:lnTo>
                  <a:pt x="16684" y="83038"/>
                </a:lnTo>
                <a:lnTo>
                  <a:pt x="16509" y="83210"/>
                </a:lnTo>
                <a:lnTo>
                  <a:pt x="14554" y="87242"/>
                </a:lnTo>
                <a:lnTo>
                  <a:pt x="13671" y="89344"/>
                </a:lnTo>
                <a:lnTo>
                  <a:pt x="12956" y="91439"/>
                </a:lnTo>
                <a:lnTo>
                  <a:pt x="12423" y="93542"/>
                </a:lnTo>
                <a:lnTo>
                  <a:pt x="12423" y="94593"/>
                </a:lnTo>
                <a:lnTo>
                  <a:pt x="12423" y="95644"/>
                </a:lnTo>
                <a:lnTo>
                  <a:pt x="12423" y="96695"/>
                </a:lnTo>
                <a:lnTo>
                  <a:pt x="12606" y="97746"/>
                </a:lnTo>
                <a:lnTo>
                  <a:pt x="12956" y="98797"/>
                </a:lnTo>
                <a:lnTo>
                  <a:pt x="13488" y="99848"/>
                </a:lnTo>
                <a:lnTo>
                  <a:pt x="14021" y="100554"/>
                </a:lnTo>
                <a:lnTo>
                  <a:pt x="14736" y="101252"/>
                </a:lnTo>
                <a:lnTo>
                  <a:pt x="15444" y="101778"/>
                </a:lnTo>
                <a:lnTo>
                  <a:pt x="16151" y="102303"/>
                </a:lnTo>
                <a:lnTo>
                  <a:pt x="17041" y="102476"/>
                </a:lnTo>
                <a:lnTo>
                  <a:pt x="17931" y="102829"/>
                </a:lnTo>
                <a:lnTo>
                  <a:pt x="19704" y="102829"/>
                </a:lnTo>
                <a:lnTo>
                  <a:pt x="21659" y="102656"/>
                </a:lnTo>
                <a:lnTo>
                  <a:pt x="23607" y="102303"/>
                </a:lnTo>
                <a:lnTo>
                  <a:pt x="25387" y="101778"/>
                </a:lnTo>
                <a:lnTo>
                  <a:pt x="26802" y="101079"/>
                </a:lnTo>
                <a:lnTo>
                  <a:pt x="29648" y="99848"/>
                </a:lnTo>
                <a:lnTo>
                  <a:pt x="32128" y="98272"/>
                </a:lnTo>
                <a:lnTo>
                  <a:pt x="34616" y="96522"/>
                </a:lnTo>
                <a:lnTo>
                  <a:pt x="37103" y="94593"/>
                </a:lnTo>
                <a:lnTo>
                  <a:pt x="41714" y="90568"/>
                </a:lnTo>
                <a:lnTo>
                  <a:pt x="46332" y="86537"/>
                </a:lnTo>
                <a:lnTo>
                  <a:pt x="51475" y="81461"/>
                </a:lnTo>
                <a:lnTo>
                  <a:pt x="56625" y="76205"/>
                </a:lnTo>
                <a:lnTo>
                  <a:pt x="61594" y="70950"/>
                </a:lnTo>
                <a:lnTo>
                  <a:pt x="66744" y="65694"/>
                </a:lnTo>
                <a:lnTo>
                  <a:pt x="77220" y="55183"/>
                </a:lnTo>
                <a:lnTo>
                  <a:pt x="82546" y="49748"/>
                </a:lnTo>
                <a:lnTo>
                  <a:pt x="87871" y="44492"/>
                </a:lnTo>
                <a:lnTo>
                  <a:pt x="91774" y="40287"/>
                </a:lnTo>
                <a:lnTo>
                  <a:pt x="95502" y="35910"/>
                </a:lnTo>
                <a:lnTo>
                  <a:pt x="97275" y="33635"/>
                </a:lnTo>
                <a:lnTo>
                  <a:pt x="98872" y="31360"/>
                </a:lnTo>
                <a:lnTo>
                  <a:pt x="100470" y="28905"/>
                </a:lnTo>
                <a:lnTo>
                  <a:pt x="101718" y="26450"/>
                </a:lnTo>
                <a:lnTo>
                  <a:pt x="102425" y="24528"/>
                </a:lnTo>
                <a:lnTo>
                  <a:pt x="102958" y="22771"/>
                </a:lnTo>
                <a:lnTo>
                  <a:pt x="103315" y="20849"/>
                </a:lnTo>
                <a:lnTo>
                  <a:pt x="103490" y="18920"/>
                </a:lnTo>
                <a:lnTo>
                  <a:pt x="103133" y="17170"/>
                </a:lnTo>
                <a:lnTo>
                  <a:pt x="102783" y="16292"/>
                </a:lnTo>
                <a:lnTo>
                  <a:pt x="102425" y="15413"/>
                </a:lnTo>
                <a:lnTo>
                  <a:pt x="101893" y="14715"/>
                </a:lnTo>
                <a:lnTo>
                  <a:pt x="101360" y="14017"/>
                </a:lnTo>
                <a:lnTo>
                  <a:pt x="100470" y="13311"/>
                </a:lnTo>
                <a:lnTo>
                  <a:pt x="99587" y="12786"/>
                </a:lnTo>
                <a:lnTo>
                  <a:pt x="98340" y="12260"/>
                </a:lnTo>
                <a:lnTo>
                  <a:pt x="97275" y="12087"/>
                </a:lnTo>
                <a:lnTo>
                  <a:pt x="94794" y="12087"/>
                </a:lnTo>
                <a:lnTo>
                  <a:pt x="96742" y="11562"/>
                </a:lnTo>
                <a:lnTo>
                  <a:pt x="98697" y="11036"/>
                </a:lnTo>
                <a:lnTo>
                  <a:pt x="100828" y="10683"/>
                </a:lnTo>
                <a:lnTo>
                  <a:pt x="102958" y="10511"/>
                </a:lnTo>
                <a:close/>
                <a:moveTo>
                  <a:pt x="113609" y="3851"/>
                </a:moveTo>
                <a:lnTo>
                  <a:pt x="114492" y="4204"/>
                </a:lnTo>
                <a:lnTo>
                  <a:pt x="115024" y="4557"/>
                </a:lnTo>
                <a:lnTo>
                  <a:pt x="115382" y="4902"/>
                </a:lnTo>
                <a:lnTo>
                  <a:pt x="115557" y="5428"/>
                </a:lnTo>
                <a:lnTo>
                  <a:pt x="115914" y="6133"/>
                </a:lnTo>
                <a:lnTo>
                  <a:pt x="116272" y="8056"/>
                </a:lnTo>
                <a:lnTo>
                  <a:pt x="116272" y="9985"/>
                </a:lnTo>
                <a:lnTo>
                  <a:pt x="116089" y="12087"/>
                </a:lnTo>
                <a:lnTo>
                  <a:pt x="115739" y="14190"/>
                </a:lnTo>
                <a:lnTo>
                  <a:pt x="114674" y="18221"/>
                </a:lnTo>
                <a:lnTo>
                  <a:pt x="113426" y="22073"/>
                </a:lnTo>
                <a:lnTo>
                  <a:pt x="112186" y="25752"/>
                </a:lnTo>
                <a:lnTo>
                  <a:pt x="110589" y="29431"/>
                </a:lnTo>
                <a:lnTo>
                  <a:pt x="108816" y="32930"/>
                </a:lnTo>
                <a:lnTo>
                  <a:pt x="106686" y="36436"/>
                </a:lnTo>
                <a:lnTo>
                  <a:pt x="104555" y="39589"/>
                </a:lnTo>
                <a:lnTo>
                  <a:pt x="102068" y="42742"/>
                </a:lnTo>
                <a:lnTo>
                  <a:pt x="99405" y="45723"/>
                </a:lnTo>
                <a:lnTo>
                  <a:pt x="96742" y="48524"/>
                </a:lnTo>
                <a:lnTo>
                  <a:pt x="91949" y="53254"/>
                </a:lnTo>
                <a:lnTo>
                  <a:pt x="89644" y="55709"/>
                </a:lnTo>
                <a:lnTo>
                  <a:pt x="87514" y="58336"/>
                </a:lnTo>
                <a:lnTo>
                  <a:pt x="82896" y="64643"/>
                </a:lnTo>
                <a:lnTo>
                  <a:pt x="80590" y="67616"/>
                </a:lnTo>
                <a:lnTo>
                  <a:pt x="79350" y="69193"/>
                </a:lnTo>
                <a:lnTo>
                  <a:pt x="77928" y="70597"/>
                </a:lnTo>
                <a:lnTo>
                  <a:pt x="75090" y="72872"/>
                </a:lnTo>
                <a:lnTo>
                  <a:pt x="72245" y="75154"/>
                </a:lnTo>
                <a:lnTo>
                  <a:pt x="66387" y="79532"/>
                </a:lnTo>
                <a:lnTo>
                  <a:pt x="63374" y="81987"/>
                </a:lnTo>
                <a:lnTo>
                  <a:pt x="60528" y="84434"/>
                </a:lnTo>
                <a:lnTo>
                  <a:pt x="54853" y="89344"/>
                </a:lnTo>
                <a:lnTo>
                  <a:pt x="49877" y="93369"/>
                </a:lnTo>
                <a:lnTo>
                  <a:pt x="44909" y="97401"/>
                </a:lnTo>
                <a:lnTo>
                  <a:pt x="39941" y="101252"/>
                </a:lnTo>
                <a:lnTo>
                  <a:pt x="34791" y="104931"/>
                </a:lnTo>
                <a:lnTo>
                  <a:pt x="31245" y="107386"/>
                </a:lnTo>
                <a:lnTo>
                  <a:pt x="27692" y="109488"/>
                </a:lnTo>
                <a:lnTo>
                  <a:pt x="23964" y="111591"/>
                </a:lnTo>
                <a:lnTo>
                  <a:pt x="20062" y="113513"/>
                </a:lnTo>
                <a:lnTo>
                  <a:pt x="16684" y="114917"/>
                </a:lnTo>
                <a:lnTo>
                  <a:pt x="14736" y="115615"/>
                </a:lnTo>
                <a:lnTo>
                  <a:pt x="12781" y="116141"/>
                </a:lnTo>
                <a:lnTo>
                  <a:pt x="10826" y="116666"/>
                </a:lnTo>
                <a:lnTo>
                  <a:pt x="8878" y="116846"/>
                </a:lnTo>
                <a:lnTo>
                  <a:pt x="6923" y="116666"/>
                </a:lnTo>
                <a:lnTo>
                  <a:pt x="6033" y="116493"/>
                </a:lnTo>
                <a:lnTo>
                  <a:pt x="5325" y="116141"/>
                </a:lnTo>
                <a:lnTo>
                  <a:pt x="4617" y="115795"/>
                </a:lnTo>
                <a:lnTo>
                  <a:pt x="4085" y="115269"/>
                </a:lnTo>
                <a:lnTo>
                  <a:pt x="3727" y="114744"/>
                </a:lnTo>
                <a:lnTo>
                  <a:pt x="3370" y="114038"/>
                </a:lnTo>
                <a:lnTo>
                  <a:pt x="3195" y="112642"/>
                </a:lnTo>
                <a:lnTo>
                  <a:pt x="3195" y="110885"/>
                </a:lnTo>
                <a:lnTo>
                  <a:pt x="3552" y="109136"/>
                </a:lnTo>
                <a:lnTo>
                  <a:pt x="4085" y="107206"/>
                </a:lnTo>
                <a:lnTo>
                  <a:pt x="5500" y="103707"/>
                </a:lnTo>
                <a:lnTo>
                  <a:pt x="5500" y="105104"/>
                </a:lnTo>
                <a:lnTo>
                  <a:pt x="5500" y="106508"/>
                </a:lnTo>
                <a:lnTo>
                  <a:pt x="5858" y="107732"/>
                </a:lnTo>
                <a:lnTo>
                  <a:pt x="6033" y="108783"/>
                </a:lnTo>
                <a:lnTo>
                  <a:pt x="6565" y="109661"/>
                </a:lnTo>
                <a:lnTo>
                  <a:pt x="7098" y="110539"/>
                </a:lnTo>
                <a:lnTo>
                  <a:pt x="7630" y="111065"/>
                </a:lnTo>
                <a:lnTo>
                  <a:pt x="8345" y="111591"/>
                </a:lnTo>
                <a:lnTo>
                  <a:pt x="9053" y="112116"/>
                </a:lnTo>
                <a:lnTo>
                  <a:pt x="9761" y="112289"/>
                </a:lnTo>
                <a:lnTo>
                  <a:pt x="10651" y="112642"/>
                </a:lnTo>
                <a:lnTo>
                  <a:pt x="13488" y="112642"/>
                </a:lnTo>
                <a:lnTo>
                  <a:pt x="15619" y="112289"/>
                </a:lnTo>
                <a:lnTo>
                  <a:pt x="17749" y="111591"/>
                </a:lnTo>
                <a:lnTo>
                  <a:pt x="20062" y="110885"/>
                </a:lnTo>
                <a:lnTo>
                  <a:pt x="22192" y="109834"/>
                </a:lnTo>
                <a:lnTo>
                  <a:pt x="26452" y="107732"/>
                </a:lnTo>
                <a:lnTo>
                  <a:pt x="29998" y="105457"/>
                </a:lnTo>
                <a:lnTo>
                  <a:pt x="32485" y="103707"/>
                </a:lnTo>
                <a:lnTo>
                  <a:pt x="34973" y="101778"/>
                </a:lnTo>
                <a:lnTo>
                  <a:pt x="37453" y="99676"/>
                </a:lnTo>
                <a:lnTo>
                  <a:pt x="42071" y="95471"/>
                </a:lnTo>
                <a:lnTo>
                  <a:pt x="46507" y="91094"/>
                </a:lnTo>
                <a:lnTo>
                  <a:pt x="50942" y="86717"/>
                </a:lnTo>
                <a:lnTo>
                  <a:pt x="56450" y="81807"/>
                </a:lnTo>
                <a:lnTo>
                  <a:pt x="61951" y="77257"/>
                </a:lnTo>
                <a:lnTo>
                  <a:pt x="67634" y="72699"/>
                </a:lnTo>
                <a:lnTo>
                  <a:pt x="73310" y="68142"/>
                </a:lnTo>
                <a:lnTo>
                  <a:pt x="76155" y="65694"/>
                </a:lnTo>
                <a:lnTo>
                  <a:pt x="78993" y="63066"/>
                </a:lnTo>
                <a:lnTo>
                  <a:pt x="81656" y="60439"/>
                </a:lnTo>
                <a:lnTo>
                  <a:pt x="84318" y="57811"/>
                </a:lnTo>
                <a:lnTo>
                  <a:pt x="86806" y="55183"/>
                </a:lnTo>
                <a:lnTo>
                  <a:pt x="89286" y="52375"/>
                </a:lnTo>
                <a:lnTo>
                  <a:pt x="94079" y="46421"/>
                </a:lnTo>
                <a:lnTo>
                  <a:pt x="101360" y="36789"/>
                </a:lnTo>
                <a:lnTo>
                  <a:pt x="104913" y="31886"/>
                </a:lnTo>
                <a:lnTo>
                  <a:pt x="106503" y="29258"/>
                </a:lnTo>
                <a:lnTo>
                  <a:pt x="108101" y="26803"/>
                </a:lnTo>
                <a:lnTo>
                  <a:pt x="109348" y="24348"/>
                </a:lnTo>
                <a:lnTo>
                  <a:pt x="110589" y="21547"/>
                </a:lnTo>
                <a:lnTo>
                  <a:pt x="111479" y="18747"/>
                </a:lnTo>
                <a:lnTo>
                  <a:pt x="111829" y="17343"/>
                </a:lnTo>
                <a:lnTo>
                  <a:pt x="112186" y="15939"/>
                </a:lnTo>
                <a:lnTo>
                  <a:pt x="112186" y="14542"/>
                </a:lnTo>
                <a:lnTo>
                  <a:pt x="112011" y="13311"/>
                </a:lnTo>
                <a:lnTo>
                  <a:pt x="111654" y="11915"/>
                </a:lnTo>
                <a:lnTo>
                  <a:pt x="111121" y="10863"/>
                </a:lnTo>
                <a:lnTo>
                  <a:pt x="110414" y="9812"/>
                </a:lnTo>
                <a:lnTo>
                  <a:pt x="109348" y="8934"/>
                </a:lnTo>
                <a:lnTo>
                  <a:pt x="107926" y="8236"/>
                </a:lnTo>
                <a:lnTo>
                  <a:pt x="106328" y="7530"/>
                </a:lnTo>
                <a:lnTo>
                  <a:pt x="104555" y="7185"/>
                </a:lnTo>
                <a:lnTo>
                  <a:pt x="102783" y="7005"/>
                </a:lnTo>
                <a:lnTo>
                  <a:pt x="108101" y="5255"/>
                </a:lnTo>
                <a:lnTo>
                  <a:pt x="110231" y="4377"/>
                </a:lnTo>
                <a:lnTo>
                  <a:pt x="111479" y="4031"/>
                </a:lnTo>
                <a:lnTo>
                  <a:pt x="112544" y="3851"/>
                </a:lnTo>
                <a:close/>
                <a:moveTo>
                  <a:pt x="112719" y="0"/>
                </a:moveTo>
                <a:lnTo>
                  <a:pt x="111654" y="172"/>
                </a:lnTo>
                <a:lnTo>
                  <a:pt x="109523" y="698"/>
                </a:lnTo>
                <a:lnTo>
                  <a:pt x="101003" y="3326"/>
                </a:lnTo>
                <a:lnTo>
                  <a:pt x="96742" y="4730"/>
                </a:lnTo>
                <a:lnTo>
                  <a:pt x="92664" y="6306"/>
                </a:lnTo>
                <a:lnTo>
                  <a:pt x="88404" y="8056"/>
                </a:lnTo>
                <a:lnTo>
                  <a:pt x="84493" y="10158"/>
                </a:lnTo>
                <a:lnTo>
                  <a:pt x="80590" y="12260"/>
                </a:lnTo>
                <a:lnTo>
                  <a:pt x="76863" y="14542"/>
                </a:lnTo>
                <a:lnTo>
                  <a:pt x="76687" y="14888"/>
                </a:lnTo>
                <a:lnTo>
                  <a:pt x="74375" y="14190"/>
                </a:lnTo>
                <a:lnTo>
                  <a:pt x="72070" y="13664"/>
                </a:lnTo>
                <a:lnTo>
                  <a:pt x="67452" y="12966"/>
                </a:lnTo>
                <a:lnTo>
                  <a:pt x="64971" y="12786"/>
                </a:lnTo>
                <a:lnTo>
                  <a:pt x="62484" y="12613"/>
                </a:lnTo>
                <a:lnTo>
                  <a:pt x="59996" y="12613"/>
                </a:lnTo>
                <a:lnTo>
                  <a:pt x="57515" y="12786"/>
                </a:lnTo>
                <a:lnTo>
                  <a:pt x="55028" y="12966"/>
                </a:lnTo>
                <a:lnTo>
                  <a:pt x="52365" y="13311"/>
                </a:lnTo>
                <a:lnTo>
                  <a:pt x="49877" y="13664"/>
                </a:lnTo>
                <a:lnTo>
                  <a:pt x="47397" y="14190"/>
                </a:lnTo>
                <a:lnTo>
                  <a:pt x="45092" y="14888"/>
                </a:lnTo>
                <a:lnTo>
                  <a:pt x="42604" y="15593"/>
                </a:lnTo>
                <a:lnTo>
                  <a:pt x="40299" y="16465"/>
                </a:lnTo>
                <a:lnTo>
                  <a:pt x="37986" y="17343"/>
                </a:lnTo>
                <a:lnTo>
                  <a:pt x="35681" y="18394"/>
                </a:lnTo>
                <a:lnTo>
                  <a:pt x="33375" y="19618"/>
                </a:lnTo>
                <a:lnTo>
                  <a:pt x="31245" y="20849"/>
                </a:lnTo>
                <a:lnTo>
                  <a:pt x="29115" y="22246"/>
                </a:lnTo>
                <a:lnTo>
                  <a:pt x="26452" y="24175"/>
                </a:lnTo>
                <a:lnTo>
                  <a:pt x="23964" y="26630"/>
                </a:lnTo>
                <a:lnTo>
                  <a:pt x="21659" y="29078"/>
                </a:lnTo>
                <a:lnTo>
                  <a:pt x="19529" y="31886"/>
                </a:lnTo>
                <a:lnTo>
                  <a:pt x="17749" y="34859"/>
                </a:lnTo>
                <a:lnTo>
                  <a:pt x="16151" y="37840"/>
                </a:lnTo>
                <a:lnTo>
                  <a:pt x="14911" y="41166"/>
                </a:lnTo>
                <a:lnTo>
                  <a:pt x="13671" y="44319"/>
                </a:lnTo>
                <a:lnTo>
                  <a:pt x="12956" y="45723"/>
                </a:lnTo>
                <a:lnTo>
                  <a:pt x="12248" y="46947"/>
                </a:lnTo>
                <a:lnTo>
                  <a:pt x="11891" y="48171"/>
                </a:lnTo>
                <a:lnTo>
                  <a:pt x="11891" y="49402"/>
                </a:lnTo>
                <a:lnTo>
                  <a:pt x="12073" y="49748"/>
                </a:lnTo>
                <a:lnTo>
                  <a:pt x="12423" y="49928"/>
                </a:lnTo>
                <a:lnTo>
                  <a:pt x="11891" y="52901"/>
                </a:lnTo>
                <a:lnTo>
                  <a:pt x="11541" y="55881"/>
                </a:lnTo>
                <a:lnTo>
                  <a:pt x="11358" y="58682"/>
                </a:lnTo>
                <a:lnTo>
                  <a:pt x="11358" y="61663"/>
                </a:lnTo>
                <a:lnTo>
                  <a:pt x="11358" y="63938"/>
                </a:lnTo>
                <a:lnTo>
                  <a:pt x="11716" y="66220"/>
                </a:lnTo>
                <a:lnTo>
                  <a:pt x="12073" y="68495"/>
                </a:lnTo>
                <a:lnTo>
                  <a:pt x="12423" y="70770"/>
                </a:lnTo>
                <a:lnTo>
                  <a:pt x="12956" y="73225"/>
                </a:lnTo>
                <a:lnTo>
                  <a:pt x="13671" y="75500"/>
                </a:lnTo>
                <a:lnTo>
                  <a:pt x="14554" y="77955"/>
                </a:lnTo>
                <a:lnTo>
                  <a:pt x="15444" y="80230"/>
                </a:lnTo>
                <a:lnTo>
                  <a:pt x="14736" y="80583"/>
                </a:lnTo>
                <a:lnTo>
                  <a:pt x="13846" y="81281"/>
                </a:lnTo>
                <a:lnTo>
                  <a:pt x="12956" y="82159"/>
                </a:lnTo>
                <a:lnTo>
                  <a:pt x="12073" y="83563"/>
                </a:lnTo>
                <a:lnTo>
                  <a:pt x="10118" y="86717"/>
                </a:lnTo>
                <a:lnTo>
                  <a:pt x="8163" y="90395"/>
                </a:lnTo>
                <a:lnTo>
                  <a:pt x="6390" y="94247"/>
                </a:lnTo>
                <a:lnTo>
                  <a:pt x="4792" y="97573"/>
                </a:lnTo>
                <a:lnTo>
                  <a:pt x="3020" y="101605"/>
                </a:lnTo>
                <a:lnTo>
                  <a:pt x="1772" y="104758"/>
                </a:lnTo>
                <a:lnTo>
                  <a:pt x="707" y="107912"/>
                </a:lnTo>
                <a:lnTo>
                  <a:pt x="357" y="109488"/>
                </a:lnTo>
                <a:lnTo>
                  <a:pt x="0" y="111065"/>
                </a:lnTo>
                <a:lnTo>
                  <a:pt x="0" y="112814"/>
                </a:lnTo>
                <a:lnTo>
                  <a:pt x="357" y="114391"/>
                </a:lnTo>
                <a:lnTo>
                  <a:pt x="707" y="115795"/>
                </a:lnTo>
                <a:lnTo>
                  <a:pt x="1422" y="117019"/>
                </a:lnTo>
                <a:lnTo>
                  <a:pt x="2305" y="118070"/>
                </a:lnTo>
                <a:lnTo>
                  <a:pt x="3552" y="118768"/>
                </a:lnTo>
                <a:lnTo>
                  <a:pt x="4792" y="119474"/>
                </a:lnTo>
                <a:lnTo>
                  <a:pt x="6033" y="119820"/>
                </a:lnTo>
                <a:lnTo>
                  <a:pt x="7630" y="120000"/>
                </a:lnTo>
                <a:lnTo>
                  <a:pt x="9053" y="120000"/>
                </a:lnTo>
                <a:lnTo>
                  <a:pt x="11008" y="119820"/>
                </a:lnTo>
                <a:lnTo>
                  <a:pt x="12956" y="119294"/>
                </a:lnTo>
                <a:lnTo>
                  <a:pt x="14911" y="118768"/>
                </a:lnTo>
                <a:lnTo>
                  <a:pt x="16866" y="118070"/>
                </a:lnTo>
                <a:lnTo>
                  <a:pt x="20594" y="116321"/>
                </a:lnTo>
                <a:lnTo>
                  <a:pt x="24140" y="114564"/>
                </a:lnTo>
                <a:lnTo>
                  <a:pt x="27692" y="112642"/>
                </a:lnTo>
                <a:lnTo>
                  <a:pt x="31063" y="110712"/>
                </a:lnTo>
                <a:lnTo>
                  <a:pt x="34440" y="108437"/>
                </a:lnTo>
                <a:lnTo>
                  <a:pt x="37811" y="106155"/>
                </a:lnTo>
                <a:lnTo>
                  <a:pt x="42246" y="103002"/>
                </a:lnTo>
                <a:lnTo>
                  <a:pt x="42071" y="103707"/>
                </a:lnTo>
                <a:lnTo>
                  <a:pt x="42071" y="104406"/>
                </a:lnTo>
                <a:lnTo>
                  <a:pt x="42246" y="105104"/>
                </a:lnTo>
                <a:lnTo>
                  <a:pt x="42779" y="105629"/>
                </a:lnTo>
                <a:lnTo>
                  <a:pt x="43312" y="106155"/>
                </a:lnTo>
                <a:lnTo>
                  <a:pt x="44026" y="106508"/>
                </a:lnTo>
                <a:lnTo>
                  <a:pt x="45974" y="107033"/>
                </a:lnTo>
                <a:lnTo>
                  <a:pt x="48105" y="107559"/>
                </a:lnTo>
                <a:lnTo>
                  <a:pt x="50410" y="107732"/>
                </a:lnTo>
                <a:lnTo>
                  <a:pt x="52722" y="107912"/>
                </a:lnTo>
                <a:lnTo>
                  <a:pt x="55028" y="107912"/>
                </a:lnTo>
                <a:lnTo>
                  <a:pt x="55203" y="108257"/>
                </a:lnTo>
                <a:lnTo>
                  <a:pt x="55735" y="108437"/>
                </a:lnTo>
                <a:lnTo>
                  <a:pt x="56093" y="108437"/>
                </a:lnTo>
                <a:lnTo>
                  <a:pt x="56268" y="108257"/>
                </a:lnTo>
                <a:lnTo>
                  <a:pt x="56450" y="107732"/>
                </a:lnTo>
                <a:lnTo>
                  <a:pt x="59288" y="107559"/>
                </a:lnTo>
                <a:lnTo>
                  <a:pt x="59996" y="107559"/>
                </a:lnTo>
                <a:lnTo>
                  <a:pt x="60711" y="107732"/>
                </a:lnTo>
                <a:lnTo>
                  <a:pt x="61243" y="107386"/>
                </a:lnTo>
                <a:lnTo>
                  <a:pt x="64256" y="107033"/>
                </a:lnTo>
                <a:lnTo>
                  <a:pt x="67101" y="106508"/>
                </a:lnTo>
                <a:lnTo>
                  <a:pt x="70114" y="105809"/>
                </a:lnTo>
                <a:lnTo>
                  <a:pt x="72960" y="105104"/>
                </a:lnTo>
                <a:lnTo>
                  <a:pt x="75797" y="104053"/>
                </a:lnTo>
                <a:lnTo>
                  <a:pt x="78635" y="103002"/>
                </a:lnTo>
                <a:lnTo>
                  <a:pt x="81298" y="101778"/>
                </a:lnTo>
                <a:lnTo>
                  <a:pt x="83961" y="100201"/>
                </a:lnTo>
                <a:lnTo>
                  <a:pt x="87689" y="97746"/>
                </a:lnTo>
                <a:lnTo>
                  <a:pt x="91242" y="94773"/>
                </a:lnTo>
                <a:lnTo>
                  <a:pt x="94612" y="91619"/>
                </a:lnTo>
                <a:lnTo>
                  <a:pt x="97457" y="88293"/>
                </a:lnTo>
                <a:lnTo>
                  <a:pt x="98872" y="86364"/>
                </a:lnTo>
                <a:lnTo>
                  <a:pt x="100120" y="84614"/>
                </a:lnTo>
                <a:lnTo>
                  <a:pt x="101360" y="82685"/>
                </a:lnTo>
                <a:lnTo>
                  <a:pt x="102425" y="80583"/>
                </a:lnTo>
                <a:lnTo>
                  <a:pt x="103490" y="78653"/>
                </a:lnTo>
                <a:lnTo>
                  <a:pt x="104380" y="76551"/>
                </a:lnTo>
                <a:lnTo>
                  <a:pt x="105088" y="74449"/>
                </a:lnTo>
                <a:lnTo>
                  <a:pt x="105621" y="72347"/>
                </a:lnTo>
                <a:lnTo>
                  <a:pt x="106503" y="68668"/>
                </a:lnTo>
                <a:lnTo>
                  <a:pt x="106861" y="64816"/>
                </a:lnTo>
                <a:lnTo>
                  <a:pt x="107036" y="60964"/>
                </a:lnTo>
                <a:lnTo>
                  <a:pt x="107218" y="57285"/>
                </a:lnTo>
                <a:lnTo>
                  <a:pt x="107218" y="54132"/>
                </a:lnTo>
                <a:lnTo>
                  <a:pt x="107036" y="50626"/>
                </a:lnTo>
                <a:lnTo>
                  <a:pt x="106686" y="49049"/>
                </a:lnTo>
                <a:lnTo>
                  <a:pt x="106328" y="47473"/>
                </a:lnTo>
                <a:lnTo>
                  <a:pt x="105796" y="45896"/>
                </a:lnTo>
                <a:lnTo>
                  <a:pt x="104913" y="44492"/>
                </a:lnTo>
                <a:lnTo>
                  <a:pt x="107568" y="41166"/>
                </a:lnTo>
                <a:lnTo>
                  <a:pt x="110056" y="37487"/>
                </a:lnTo>
                <a:lnTo>
                  <a:pt x="112186" y="33808"/>
                </a:lnTo>
                <a:lnTo>
                  <a:pt x="114141" y="30129"/>
                </a:lnTo>
                <a:lnTo>
                  <a:pt x="115914" y="26277"/>
                </a:lnTo>
                <a:lnTo>
                  <a:pt x="117337" y="22246"/>
                </a:lnTo>
                <a:lnTo>
                  <a:pt x="118577" y="18041"/>
                </a:lnTo>
                <a:lnTo>
                  <a:pt x="119467" y="13837"/>
                </a:lnTo>
                <a:lnTo>
                  <a:pt x="120000" y="10863"/>
                </a:lnTo>
                <a:lnTo>
                  <a:pt x="120000" y="9287"/>
                </a:lnTo>
                <a:lnTo>
                  <a:pt x="120000" y="7530"/>
                </a:lnTo>
                <a:lnTo>
                  <a:pt x="119817" y="5781"/>
                </a:lnTo>
                <a:lnTo>
                  <a:pt x="119467" y="4204"/>
                </a:lnTo>
                <a:lnTo>
                  <a:pt x="118934" y="2800"/>
                </a:lnTo>
                <a:lnTo>
                  <a:pt x="118402" y="2275"/>
                </a:lnTo>
                <a:lnTo>
                  <a:pt x="117869" y="1749"/>
                </a:lnTo>
                <a:lnTo>
                  <a:pt x="116979" y="878"/>
                </a:lnTo>
                <a:lnTo>
                  <a:pt x="115914" y="352"/>
                </a:lnTo>
                <a:lnTo>
                  <a:pt x="115024" y="172"/>
                </a:lnTo>
                <a:lnTo>
                  <a:pt x="1139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 rot="1472949">
            <a:off x="3530682" y="1518930"/>
            <a:ext cx="785493" cy="765157"/>
          </a:xfrm>
          <a:custGeom>
            <a:pathLst>
              <a:path extrusionOk="0" h="120000" w="120000">
                <a:moveTo>
                  <a:pt x="86805" y="22560"/>
                </a:moveTo>
                <a:lnTo>
                  <a:pt x="88048" y="22724"/>
                </a:lnTo>
                <a:lnTo>
                  <a:pt x="89143" y="22882"/>
                </a:lnTo>
                <a:lnTo>
                  <a:pt x="91634" y="23684"/>
                </a:lnTo>
                <a:lnTo>
                  <a:pt x="92723" y="24164"/>
                </a:lnTo>
                <a:lnTo>
                  <a:pt x="93658" y="24644"/>
                </a:lnTo>
                <a:lnTo>
                  <a:pt x="94439" y="25282"/>
                </a:lnTo>
                <a:lnTo>
                  <a:pt x="95061" y="26084"/>
                </a:lnTo>
                <a:lnTo>
                  <a:pt x="95688" y="27044"/>
                </a:lnTo>
                <a:lnTo>
                  <a:pt x="96309" y="28004"/>
                </a:lnTo>
                <a:lnTo>
                  <a:pt x="96777" y="28964"/>
                </a:lnTo>
                <a:lnTo>
                  <a:pt x="97091" y="29924"/>
                </a:lnTo>
                <a:lnTo>
                  <a:pt x="97245" y="31042"/>
                </a:lnTo>
                <a:lnTo>
                  <a:pt x="97398" y="32160"/>
                </a:lnTo>
                <a:lnTo>
                  <a:pt x="97558" y="34402"/>
                </a:lnTo>
                <a:lnTo>
                  <a:pt x="97091" y="36480"/>
                </a:lnTo>
                <a:lnTo>
                  <a:pt x="96777" y="37604"/>
                </a:lnTo>
                <a:lnTo>
                  <a:pt x="96463" y="38564"/>
                </a:lnTo>
                <a:lnTo>
                  <a:pt x="95528" y="40320"/>
                </a:lnTo>
                <a:lnTo>
                  <a:pt x="94286" y="41760"/>
                </a:lnTo>
                <a:lnTo>
                  <a:pt x="93037" y="43200"/>
                </a:lnTo>
                <a:lnTo>
                  <a:pt x="91481" y="44482"/>
                </a:lnTo>
                <a:lnTo>
                  <a:pt x="88515" y="46882"/>
                </a:lnTo>
                <a:lnTo>
                  <a:pt x="87113" y="48164"/>
                </a:lnTo>
                <a:lnTo>
                  <a:pt x="85870" y="49604"/>
                </a:lnTo>
                <a:lnTo>
                  <a:pt x="81195" y="45922"/>
                </a:lnTo>
                <a:lnTo>
                  <a:pt x="78857" y="44002"/>
                </a:lnTo>
                <a:lnTo>
                  <a:pt x="76520" y="42082"/>
                </a:lnTo>
                <a:lnTo>
                  <a:pt x="74490" y="40162"/>
                </a:lnTo>
                <a:lnTo>
                  <a:pt x="72466" y="37920"/>
                </a:lnTo>
                <a:lnTo>
                  <a:pt x="70596" y="35684"/>
                </a:lnTo>
                <a:lnTo>
                  <a:pt x="68879" y="33120"/>
                </a:lnTo>
                <a:lnTo>
                  <a:pt x="69661" y="32804"/>
                </a:lnTo>
                <a:lnTo>
                  <a:pt x="70442" y="32160"/>
                </a:lnTo>
                <a:lnTo>
                  <a:pt x="71998" y="30884"/>
                </a:lnTo>
                <a:lnTo>
                  <a:pt x="73401" y="29444"/>
                </a:lnTo>
                <a:lnTo>
                  <a:pt x="74650" y="28162"/>
                </a:lnTo>
                <a:lnTo>
                  <a:pt x="78076" y="25440"/>
                </a:lnTo>
                <a:lnTo>
                  <a:pt x="79946" y="24322"/>
                </a:lnTo>
                <a:lnTo>
                  <a:pt x="81816" y="23362"/>
                </a:lnTo>
                <a:lnTo>
                  <a:pt x="83065" y="22882"/>
                </a:lnTo>
                <a:lnTo>
                  <a:pt x="84308" y="22724"/>
                </a:lnTo>
                <a:lnTo>
                  <a:pt x="85556" y="22560"/>
                </a:lnTo>
                <a:close/>
                <a:moveTo>
                  <a:pt x="86645" y="18884"/>
                </a:moveTo>
                <a:lnTo>
                  <a:pt x="85403" y="19042"/>
                </a:lnTo>
                <a:lnTo>
                  <a:pt x="82905" y="19522"/>
                </a:lnTo>
                <a:lnTo>
                  <a:pt x="80414" y="20160"/>
                </a:lnTo>
                <a:lnTo>
                  <a:pt x="78076" y="21284"/>
                </a:lnTo>
                <a:lnTo>
                  <a:pt x="75892" y="22724"/>
                </a:lnTo>
                <a:lnTo>
                  <a:pt x="74336" y="23842"/>
                </a:lnTo>
                <a:lnTo>
                  <a:pt x="72933" y="25124"/>
                </a:lnTo>
                <a:lnTo>
                  <a:pt x="70128" y="27682"/>
                </a:lnTo>
                <a:lnTo>
                  <a:pt x="68258" y="29444"/>
                </a:lnTo>
                <a:lnTo>
                  <a:pt x="67323" y="30562"/>
                </a:lnTo>
                <a:lnTo>
                  <a:pt x="67016" y="31042"/>
                </a:lnTo>
                <a:lnTo>
                  <a:pt x="67016" y="31680"/>
                </a:lnTo>
                <a:lnTo>
                  <a:pt x="66388" y="31844"/>
                </a:lnTo>
                <a:lnTo>
                  <a:pt x="65920" y="32324"/>
                </a:lnTo>
                <a:lnTo>
                  <a:pt x="65613" y="32804"/>
                </a:lnTo>
                <a:lnTo>
                  <a:pt x="65767" y="33600"/>
                </a:lnTo>
                <a:lnTo>
                  <a:pt x="66388" y="35204"/>
                </a:lnTo>
                <a:lnTo>
                  <a:pt x="67169" y="36802"/>
                </a:lnTo>
                <a:lnTo>
                  <a:pt x="67951" y="38242"/>
                </a:lnTo>
                <a:lnTo>
                  <a:pt x="69039" y="39682"/>
                </a:lnTo>
                <a:lnTo>
                  <a:pt x="70128" y="40964"/>
                </a:lnTo>
                <a:lnTo>
                  <a:pt x="71217" y="42404"/>
                </a:lnTo>
                <a:lnTo>
                  <a:pt x="73868" y="44804"/>
                </a:lnTo>
                <a:lnTo>
                  <a:pt x="76673" y="47204"/>
                </a:lnTo>
                <a:lnTo>
                  <a:pt x="79479" y="49440"/>
                </a:lnTo>
                <a:lnTo>
                  <a:pt x="82284" y="51524"/>
                </a:lnTo>
                <a:lnTo>
                  <a:pt x="84935" y="53602"/>
                </a:lnTo>
                <a:lnTo>
                  <a:pt x="85403" y="53924"/>
                </a:lnTo>
                <a:lnTo>
                  <a:pt x="86024" y="54082"/>
                </a:lnTo>
                <a:lnTo>
                  <a:pt x="86491" y="54082"/>
                </a:lnTo>
                <a:lnTo>
                  <a:pt x="87113" y="53924"/>
                </a:lnTo>
                <a:lnTo>
                  <a:pt x="87427" y="53602"/>
                </a:lnTo>
                <a:lnTo>
                  <a:pt x="87894" y="53122"/>
                </a:lnTo>
                <a:lnTo>
                  <a:pt x="88048" y="52642"/>
                </a:lnTo>
                <a:lnTo>
                  <a:pt x="88048" y="52162"/>
                </a:lnTo>
                <a:lnTo>
                  <a:pt x="89297" y="51202"/>
                </a:lnTo>
                <a:lnTo>
                  <a:pt x="90232" y="50400"/>
                </a:lnTo>
                <a:lnTo>
                  <a:pt x="94286" y="47040"/>
                </a:lnTo>
                <a:lnTo>
                  <a:pt x="96156" y="45120"/>
                </a:lnTo>
                <a:lnTo>
                  <a:pt x="97866" y="43042"/>
                </a:lnTo>
                <a:lnTo>
                  <a:pt x="99268" y="40800"/>
                </a:lnTo>
                <a:lnTo>
                  <a:pt x="99896" y="39682"/>
                </a:lnTo>
                <a:lnTo>
                  <a:pt x="100363" y="38400"/>
                </a:lnTo>
                <a:lnTo>
                  <a:pt x="100671" y="37282"/>
                </a:lnTo>
                <a:lnTo>
                  <a:pt x="100985" y="36164"/>
                </a:lnTo>
                <a:lnTo>
                  <a:pt x="101138" y="34882"/>
                </a:lnTo>
                <a:lnTo>
                  <a:pt x="101138" y="33764"/>
                </a:lnTo>
                <a:lnTo>
                  <a:pt x="100985" y="31364"/>
                </a:lnTo>
                <a:lnTo>
                  <a:pt x="100517" y="29122"/>
                </a:lnTo>
                <a:lnTo>
                  <a:pt x="99582" y="26880"/>
                </a:lnTo>
                <a:lnTo>
                  <a:pt x="98493" y="24802"/>
                </a:lnTo>
                <a:lnTo>
                  <a:pt x="97712" y="23842"/>
                </a:lnTo>
                <a:lnTo>
                  <a:pt x="96931" y="23040"/>
                </a:lnTo>
                <a:lnTo>
                  <a:pt x="96156" y="22244"/>
                </a:lnTo>
                <a:lnTo>
                  <a:pt x="95221" y="21442"/>
                </a:lnTo>
                <a:lnTo>
                  <a:pt x="94126" y="20804"/>
                </a:lnTo>
                <a:lnTo>
                  <a:pt x="92883" y="20160"/>
                </a:lnTo>
                <a:lnTo>
                  <a:pt x="91788" y="19680"/>
                </a:lnTo>
                <a:lnTo>
                  <a:pt x="90545" y="19364"/>
                </a:lnTo>
                <a:lnTo>
                  <a:pt x="89297" y="19042"/>
                </a:lnTo>
                <a:lnTo>
                  <a:pt x="87894" y="18884"/>
                </a:lnTo>
                <a:close/>
                <a:moveTo>
                  <a:pt x="35845" y="44804"/>
                </a:moveTo>
                <a:lnTo>
                  <a:pt x="27430" y="52800"/>
                </a:lnTo>
                <a:lnTo>
                  <a:pt x="23536" y="56482"/>
                </a:lnTo>
                <a:lnTo>
                  <a:pt x="23068" y="55680"/>
                </a:lnTo>
                <a:lnTo>
                  <a:pt x="22441" y="55200"/>
                </a:lnTo>
                <a:lnTo>
                  <a:pt x="21038" y="53924"/>
                </a:lnTo>
                <a:lnTo>
                  <a:pt x="19014" y="51682"/>
                </a:lnTo>
                <a:lnTo>
                  <a:pt x="17144" y="49440"/>
                </a:lnTo>
                <a:lnTo>
                  <a:pt x="15434" y="47362"/>
                </a:lnTo>
                <a:lnTo>
                  <a:pt x="14499" y="46402"/>
                </a:lnTo>
                <a:lnTo>
                  <a:pt x="13404" y="45442"/>
                </a:lnTo>
                <a:lnTo>
                  <a:pt x="24471" y="45442"/>
                </a:lnTo>
                <a:lnTo>
                  <a:pt x="30389" y="45120"/>
                </a:lnTo>
                <a:lnTo>
                  <a:pt x="35845" y="44804"/>
                </a:lnTo>
                <a:close/>
                <a:moveTo>
                  <a:pt x="4835" y="45442"/>
                </a:moveTo>
                <a:lnTo>
                  <a:pt x="6705" y="45600"/>
                </a:lnTo>
                <a:lnTo>
                  <a:pt x="8421" y="45600"/>
                </a:lnTo>
                <a:lnTo>
                  <a:pt x="8575" y="45922"/>
                </a:lnTo>
                <a:lnTo>
                  <a:pt x="8729" y="46080"/>
                </a:lnTo>
                <a:lnTo>
                  <a:pt x="10131" y="47520"/>
                </a:lnTo>
                <a:lnTo>
                  <a:pt x="11694" y="48802"/>
                </a:lnTo>
                <a:lnTo>
                  <a:pt x="13718" y="50880"/>
                </a:lnTo>
                <a:lnTo>
                  <a:pt x="15588" y="53280"/>
                </a:lnTo>
                <a:lnTo>
                  <a:pt x="17926" y="56160"/>
                </a:lnTo>
                <a:lnTo>
                  <a:pt x="19328" y="57764"/>
                </a:lnTo>
                <a:lnTo>
                  <a:pt x="20103" y="58402"/>
                </a:lnTo>
                <a:lnTo>
                  <a:pt x="20884" y="58882"/>
                </a:lnTo>
                <a:lnTo>
                  <a:pt x="19796" y="59684"/>
                </a:lnTo>
                <a:lnTo>
                  <a:pt x="19168" y="58724"/>
                </a:lnTo>
                <a:lnTo>
                  <a:pt x="18393" y="57764"/>
                </a:lnTo>
                <a:lnTo>
                  <a:pt x="16523" y="56002"/>
                </a:lnTo>
                <a:lnTo>
                  <a:pt x="12936" y="53122"/>
                </a:lnTo>
                <a:lnTo>
                  <a:pt x="8889" y="49282"/>
                </a:lnTo>
                <a:lnTo>
                  <a:pt x="4835" y="45442"/>
                </a:lnTo>
                <a:close/>
                <a:moveTo>
                  <a:pt x="60778" y="57600"/>
                </a:moveTo>
                <a:lnTo>
                  <a:pt x="60003" y="57764"/>
                </a:lnTo>
                <a:lnTo>
                  <a:pt x="59375" y="58080"/>
                </a:lnTo>
                <a:lnTo>
                  <a:pt x="58286" y="59204"/>
                </a:lnTo>
                <a:lnTo>
                  <a:pt x="57198" y="60322"/>
                </a:lnTo>
                <a:lnTo>
                  <a:pt x="56102" y="61440"/>
                </a:lnTo>
                <a:lnTo>
                  <a:pt x="54860" y="62564"/>
                </a:lnTo>
                <a:lnTo>
                  <a:pt x="51895" y="65122"/>
                </a:lnTo>
                <a:lnTo>
                  <a:pt x="48782" y="67844"/>
                </a:lnTo>
                <a:lnTo>
                  <a:pt x="46598" y="69757"/>
                </a:lnTo>
                <a:lnTo>
                  <a:pt x="45349" y="70882"/>
                </a:lnTo>
                <a:lnTo>
                  <a:pt x="44107" y="72322"/>
                </a:lnTo>
                <a:lnTo>
                  <a:pt x="43012" y="73597"/>
                </a:lnTo>
                <a:lnTo>
                  <a:pt x="42237" y="75202"/>
                </a:lnTo>
                <a:lnTo>
                  <a:pt x="42077" y="75840"/>
                </a:lnTo>
                <a:lnTo>
                  <a:pt x="41923" y="76642"/>
                </a:lnTo>
                <a:lnTo>
                  <a:pt x="41923" y="77280"/>
                </a:lnTo>
                <a:lnTo>
                  <a:pt x="42077" y="77917"/>
                </a:lnTo>
                <a:lnTo>
                  <a:pt x="42390" y="78562"/>
                </a:lnTo>
                <a:lnTo>
                  <a:pt x="42704" y="78877"/>
                </a:lnTo>
                <a:lnTo>
                  <a:pt x="43326" y="79042"/>
                </a:lnTo>
                <a:lnTo>
                  <a:pt x="43793" y="79042"/>
                </a:lnTo>
                <a:lnTo>
                  <a:pt x="44414" y="78720"/>
                </a:lnTo>
                <a:lnTo>
                  <a:pt x="45042" y="78397"/>
                </a:lnTo>
                <a:lnTo>
                  <a:pt x="45817" y="77437"/>
                </a:lnTo>
                <a:lnTo>
                  <a:pt x="47533" y="75360"/>
                </a:lnTo>
                <a:lnTo>
                  <a:pt x="48936" y="73920"/>
                </a:lnTo>
                <a:lnTo>
                  <a:pt x="50338" y="72480"/>
                </a:lnTo>
                <a:lnTo>
                  <a:pt x="53297" y="69922"/>
                </a:lnTo>
                <a:lnTo>
                  <a:pt x="55949" y="67844"/>
                </a:lnTo>
                <a:lnTo>
                  <a:pt x="58754" y="65602"/>
                </a:lnTo>
                <a:lnTo>
                  <a:pt x="60156" y="64484"/>
                </a:lnTo>
                <a:lnTo>
                  <a:pt x="61245" y="63202"/>
                </a:lnTo>
                <a:lnTo>
                  <a:pt x="62180" y="61762"/>
                </a:lnTo>
                <a:lnTo>
                  <a:pt x="62962" y="60322"/>
                </a:lnTo>
                <a:lnTo>
                  <a:pt x="63115" y="59520"/>
                </a:lnTo>
                <a:lnTo>
                  <a:pt x="63115" y="58724"/>
                </a:lnTo>
                <a:lnTo>
                  <a:pt x="62648" y="58244"/>
                </a:lnTo>
                <a:lnTo>
                  <a:pt x="62180" y="57922"/>
                </a:lnTo>
                <a:lnTo>
                  <a:pt x="61405" y="57600"/>
                </a:lnTo>
                <a:close/>
                <a:moveTo>
                  <a:pt x="13097" y="87840"/>
                </a:moveTo>
                <a:lnTo>
                  <a:pt x="13872" y="88162"/>
                </a:lnTo>
                <a:lnTo>
                  <a:pt x="13872" y="88642"/>
                </a:lnTo>
                <a:lnTo>
                  <a:pt x="13872" y="89122"/>
                </a:lnTo>
                <a:lnTo>
                  <a:pt x="13564" y="89602"/>
                </a:lnTo>
                <a:lnTo>
                  <a:pt x="13250" y="89917"/>
                </a:lnTo>
                <a:lnTo>
                  <a:pt x="12469" y="90562"/>
                </a:lnTo>
                <a:lnTo>
                  <a:pt x="11694" y="91200"/>
                </a:lnTo>
                <a:lnTo>
                  <a:pt x="10599" y="91680"/>
                </a:lnTo>
                <a:lnTo>
                  <a:pt x="9356" y="92160"/>
                </a:lnTo>
                <a:lnTo>
                  <a:pt x="9356" y="92160"/>
                </a:lnTo>
                <a:lnTo>
                  <a:pt x="10291" y="90877"/>
                </a:lnTo>
                <a:lnTo>
                  <a:pt x="11226" y="89602"/>
                </a:lnTo>
                <a:lnTo>
                  <a:pt x="12001" y="88642"/>
                </a:lnTo>
                <a:lnTo>
                  <a:pt x="12629" y="87997"/>
                </a:lnTo>
                <a:lnTo>
                  <a:pt x="12783" y="87997"/>
                </a:lnTo>
                <a:lnTo>
                  <a:pt x="13097" y="87840"/>
                </a:lnTo>
                <a:close/>
                <a:moveTo>
                  <a:pt x="12783" y="84637"/>
                </a:moveTo>
                <a:lnTo>
                  <a:pt x="12162" y="84802"/>
                </a:lnTo>
                <a:lnTo>
                  <a:pt x="11694" y="84960"/>
                </a:lnTo>
                <a:lnTo>
                  <a:pt x="10599" y="85597"/>
                </a:lnTo>
                <a:lnTo>
                  <a:pt x="9824" y="86400"/>
                </a:lnTo>
                <a:lnTo>
                  <a:pt x="8889" y="87360"/>
                </a:lnTo>
                <a:lnTo>
                  <a:pt x="7954" y="88477"/>
                </a:lnTo>
                <a:lnTo>
                  <a:pt x="6391" y="90720"/>
                </a:lnTo>
                <a:lnTo>
                  <a:pt x="5924" y="91837"/>
                </a:lnTo>
                <a:lnTo>
                  <a:pt x="5302" y="92962"/>
                </a:lnTo>
                <a:lnTo>
                  <a:pt x="5149" y="93600"/>
                </a:lnTo>
                <a:lnTo>
                  <a:pt x="4989" y="94080"/>
                </a:lnTo>
                <a:lnTo>
                  <a:pt x="4989" y="94717"/>
                </a:lnTo>
                <a:lnTo>
                  <a:pt x="5302" y="95197"/>
                </a:lnTo>
                <a:lnTo>
                  <a:pt x="5616" y="95520"/>
                </a:lnTo>
                <a:lnTo>
                  <a:pt x="5924" y="95842"/>
                </a:lnTo>
                <a:lnTo>
                  <a:pt x="6705" y="95842"/>
                </a:lnTo>
                <a:lnTo>
                  <a:pt x="7172" y="95677"/>
                </a:lnTo>
                <a:lnTo>
                  <a:pt x="8108" y="95677"/>
                </a:lnTo>
                <a:lnTo>
                  <a:pt x="9043" y="95520"/>
                </a:lnTo>
                <a:lnTo>
                  <a:pt x="10131" y="95197"/>
                </a:lnTo>
                <a:lnTo>
                  <a:pt x="11066" y="94882"/>
                </a:lnTo>
                <a:lnTo>
                  <a:pt x="12936" y="93922"/>
                </a:lnTo>
                <a:lnTo>
                  <a:pt x="14339" y="92962"/>
                </a:lnTo>
                <a:lnTo>
                  <a:pt x="15120" y="92317"/>
                </a:lnTo>
                <a:lnTo>
                  <a:pt x="15902" y="91522"/>
                </a:lnTo>
                <a:lnTo>
                  <a:pt x="16369" y="90562"/>
                </a:lnTo>
                <a:lnTo>
                  <a:pt x="16837" y="89602"/>
                </a:lnTo>
                <a:lnTo>
                  <a:pt x="16990" y="88642"/>
                </a:lnTo>
                <a:lnTo>
                  <a:pt x="16990" y="88162"/>
                </a:lnTo>
                <a:lnTo>
                  <a:pt x="16837" y="87682"/>
                </a:lnTo>
                <a:lnTo>
                  <a:pt x="16677" y="87202"/>
                </a:lnTo>
                <a:lnTo>
                  <a:pt x="16369" y="86722"/>
                </a:lnTo>
                <a:lnTo>
                  <a:pt x="15902" y="86400"/>
                </a:lnTo>
                <a:lnTo>
                  <a:pt x="15274" y="86077"/>
                </a:lnTo>
                <a:lnTo>
                  <a:pt x="14653" y="85282"/>
                </a:lnTo>
                <a:lnTo>
                  <a:pt x="13872" y="84802"/>
                </a:lnTo>
                <a:lnTo>
                  <a:pt x="13250" y="84637"/>
                </a:lnTo>
                <a:close/>
                <a:moveTo>
                  <a:pt x="99428" y="3682"/>
                </a:moveTo>
                <a:lnTo>
                  <a:pt x="103009" y="4162"/>
                </a:lnTo>
                <a:lnTo>
                  <a:pt x="106595" y="4642"/>
                </a:lnTo>
                <a:lnTo>
                  <a:pt x="110181" y="5444"/>
                </a:lnTo>
                <a:lnTo>
                  <a:pt x="113762" y="6404"/>
                </a:lnTo>
                <a:lnTo>
                  <a:pt x="113140" y="6726"/>
                </a:lnTo>
                <a:lnTo>
                  <a:pt x="112673" y="7206"/>
                </a:lnTo>
                <a:lnTo>
                  <a:pt x="112052" y="7686"/>
                </a:lnTo>
                <a:lnTo>
                  <a:pt x="112052" y="7844"/>
                </a:lnTo>
                <a:lnTo>
                  <a:pt x="112205" y="8002"/>
                </a:lnTo>
                <a:lnTo>
                  <a:pt x="112519" y="8324"/>
                </a:lnTo>
                <a:lnTo>
                  <a:pt x="112827" y="8482"/>
                </a:lnTo>
                <a:lnTo>
                  <a:pt x="113608" y="8646"/>
                </a:lnTo>
                <a:lnTo>
                  <a:pt x="114389" y="8482"/>
                </a:lnTo>
                <a:lnTo>
                  <a:pt x="114857" y="8482"/>
                </a:lnTo>
                <a:lnTo>
                  <a:pt x="115164" y="8166"/>
                </a:lnTo>
                <a:lnTo>
                  <a:pt x="115324" y="8962"/>
                </a:lnTo>
                <a:lnTo>
                  <a:pt x="115478" y="9606"/>
                </a:lnTo>
                <a:lnTo>
                  <a:pt x="114697" y="9764"/>
                </a:lnTo>
                <a:lnTo>
                  <a:pt x="114075" y="10086"/>
                </a:lnTo>
                <a:lnTo>
                  <a:pt x="113454" y="10402"/>
                </a:lnTo>
                <a:lnTo>
                  <a:pt x="112827" y="10882"/>
                </a:lnTo>
                <a:lnTo>
                  <a:pt x="112673" y="11046"/>
                </a:lnTo>
                <a:lnTo>
                  <a:pt x="112673" y="11526"/>
                </a:lnTo>
                <a:lnTo>
                  <a:pt x="112827" y="11842"/>
                </a:lnTo>
                <a:lnTo>
                  <a:pt x="113294" y="12006"/>
                </a:lnTo>
                <a:lnTo>
                  <a:pt x="113608" y="12164"/>
                </a:lnTo>
                <a:lnTo>
                  <a:pt x="114075" y="12322"/>
                </a:lnTo>
                <a:lnTo>
                  <a:pt x="115010" y="12164"/>
                </a:lnTo>
                <a:lnTo>
                  <a:pt x="115792" y="11842"/>
                </a:lnTo>
                <a:lnTo>
                  <a:pt x="115945" y="13124"/>
                </a:lnTo>
                <a:lnTo>
                  <a:pt x="114697" y="13604"/>
                </a:lnTo>
                <a:lnTo>
                  <a:pt x="113922" y="13926"/>
                </a:lnTo>
                <a:lnTo>
                  <a:pt x="113294" y="14564"/>
                </a:lnTo>
                <a:lnTo>
                  <a:pt x="112987" y="14886"/>
                </a:lnTo>
                <a:lnTo>
                  <a:pt x="112987" y="15524"/>
                </a:lnTo>
                <a:lnTo>
                  <a:pt x="113140" y="15846"/>
                </a:lnTo>
                <a:lnTo>
                  <a:pt x="113608" y="16162"/>
                </a:lnTo>
                <a:lnTo>
                  <a:pt x="114229" y="16326"/>
                </a:lnTo>
                <a:lnTo>
                  <a:pt x="114857" y="16162"/>
                </a:lnTo>
                <a:lnTo>
                  <a:pt x="116099" y="15846"/>
                </a:lnTo>
                <a:lnTo>
                  <a:pt x="116259" y="16642"/>
                </a:lnTo>
                <a:lnTo>
                  <a:pt x="115324" y="16800"/>
                </a:lnTo>
                <a:lnTo>
                  <a:pt x="114229" y="17122"/>
                </a:lnTo>
                <a:lnTo>
                  <a:pt x="113762" y="17444"/>
                </a:lnTo>
                <a:lnTo>
                  <a:pt x="113454" y="17924"/>
                </a:lnTo>
                <a:lnTo>
                  <a:pt x="113294" y="18562"/>
                </a:lnTo>
                <a:lnTo>
                  <a:pt x="113294" y="19042"/>
                </a:lnTo>
                <a:lnTo>
                  <a:pt x="113608" y="19364"/>
                </a:lnTo>
                <a:lnTo>
                  <a:pt x="114075" y="19680"/>
                </a:lnTo>
                <a:lnTo>
                  <a:pt x="116259" y="19680"/>
                </a:lnTo>
                <a:lnTo>
                  <a:pt x="116413" y="19522"/>
                </a:lnTo>
                <a:lnTo>
                  <a:pt x="116413" y="21442"/>
                </a:lnTo>
                <a:lnTo>
                  <a:pt x="113608" y="22244"/>
                </a:lnTo>
                <a:lnTo>
                  <a:pt x="113294" y="22402"/>
                </a:lnTo>
                <a:lnTo>
                  <a:pt x="113140" y="22560"/>
                </a:lnTo>
                <a:lnTo>
                  <a:pt x="112827" y="23204"/>
                </a:lnTo>
                <a:lnTo>
                  <a:pt x="112827" y="23520"/>
                </a:lnTo>
                <a:lnTo>
                  <a:pt x="112987" y="23842"/>
                </a:lnTo>
                <a:lnTo>
                  <a:pt x="113140" y="24000"/>
                </a:lnTo>
                <a:lnTo>
                  <a:pt x="113454" y="24322"/>
                </a:lnTo>
                <a:lnTo>
                  <a:pt x="114075" y="24480"/>
                </a:lnTo>
                <a:lnTo>
                  <a:pt x="114857" y="24480"/>
                </a:lnTo>
                <a:lnTo>
                  <a:pt x="116259" y="24322"/>
                </a:lnTo>
                <a:lnTo>
                  <a:pt x="116259" y="24322"/>
                </a:lnTo>
                <a:lnTo>
                  <a:pt x="115945" y="27524"/>
                </a:lnTo>
                <a:lnTo>
                  <a:pt x="114857" y="26880"/>
                </a:lnTo>
                <a:lnTo>
                  <a:pt x="113608" y="26564"/>
                </a:lnTo>
                <a:lnTo>
                  <a:pt x="112987" y="26400"/>
                </a:lnTo>
                <a:lnTo>
                  <a:pt x="112519" y="26564"/>
                </a:lnTo>
                <a:lnTo>
                  <a:pt x="111891" y="26722"/>
                </a:lnTo>
                <a:lnTo>
                  <a:pt x="111584" y="27202"/>
                </a:lnTo>
                <a:lnTo>
                  <a:pt x="111584" y="27524"/>
                </a:lnTo>
                <a:lnTo>
                  <a:pt x="112052" y="28162"/>
                </a:lnTo>
                <a:lnTo>
                  <a:pt x="112827" y="28484"/>
                </a:lnTo>
                <a:lnTo>
                  <a:pt x="114075" y="29122"/>
                </a:lnTo>
                <a:lnTo>
                  <a:pt x="115164" y="29760"/>
                </a:lnTo>
                <a:lnTo>
                  <a:pt x="115632" y="29924"/>
                </a:lnTo>
                <a:lnTo>
                  <a:pt x="115010" y="32482"/>
                </a:lnTo>
                <a:lnTo>
                  <a:pt x="113294" y="31844"/>
                </a:lnTo>
                <a:lnTo>
                  <a:pt x="111891" y="31042"/>
                </a:lnTo>
                <a:lnTo>
                  <a:pt x="110335" y="30562"/>
                </a:lnTo>
                <a:lnTo>
                  <a:pt x="109868" y="30562"/>
                </a:lnTo>
                <a:lnTo>
                  <a:pt x="109868" y="30720"/>
                </a:lnTo>
                <a:lnTo>
                  <a:pt x="109868" y="31042"/>
                </a:lnTo>
                <a:lnTo>
                  <a:pt x="110181" y="31680"/>
                </a:lnTo>
                <a:lnTo>
                  <a:pt x="110489" y="32160"/>
                </a:lnTo>
                <a:lnTo>
                  <a:pt x="111117" y="32804"/>
                </a:lnTo>
                <a:lnTo>
                  <a:pt x="111584" y="33284"/>
                </a:lnTo>
                <a:lnTo>
                  <a:pt x="112987" y="34080"/>
                </a:lnTo>
                <a:lnTo>
                  <a:pt x="114389" y="34560"/>
                </a:lnTo>
                <a:lnTo>
                  <a:pt x="113608" y="36960"/>
                </a:lnTo>
                <a:lnTo>
                  <a:pt x="112827" y="39044"/>
                </a:lnTo>
                <a:lnTo>
                  <a:pt x="112519" y="38722"/>
                </a:lnTo>
                <a:lnTo>
                  <a:pt x="112205" y="38400"/>
                </a:lnTo>
                <a:lnTo>
                  <a:pt x="111424" y="37762"/>
                </a:lnTo>
                <a:lnTo>
                  <a:pt x="110803" y="37282"/>
                </a:lnTo>
                <a:lnTo>
                  <a:pt x="110021" y="36802"/>
                </a:lnTo>
                <a:lnTo>
                  <a:pt x="109400" y="36644"/>
                </a:lnTo>
                <a:lnTo>
                  <a:pt x="108779" y="36480"/>
                </a:lnTo>
                <a:lnTo>
                  <a:pt x="108151" y="36480"/>
                </a:lnTo>
                <a:lnTo>
                  <a:pt x="107376" y="36802"/>
                </a:lnTo>
                <a:lnTo>
                  <a:pt x="107216" y="36960"/>
                </a:lnTo>
                <a:lnTo>
                  <a:pt x="107216" y="37282"/>
                </a:lnTo>
                <a:lnTo>
                  <a:pt x="107216" y="37604"/>
                </a:lnTo>
                <a:lnTo>
                  <a:pt x="107376" y="37762"/>
                </a:lnTo>
                <a:lnTo>
                  <a:pt x="107998" y="38400"/>
                </a:lnTo>
                <a:lnTo>
                  <a:pt x="108465" y="38880"/>
                </a:lnTo>
                <a:lnTo>
                  <a:pt x="108933" y="39202"/>
                </a:lnTo>
                <a:lnTo>
                  <a:pt x="110335" y="40320"/>
                </a:lnTo>
                <a:lnTo>
                  <a:pt x="110956" y="40642"/>
                </a:lnTo>
                <a:lnTo>
                  <a:pt x="111738" y="40800"/>
                </a:lnTo>
                <a:lnTo>
                  <a:pt x="112052" y="40800"/>
                </a:lnTo>
                <a:lnTo>
                  <a:pt x="110956" y="42562"/>
                </a:lnTo>
                <a:lnTo>
                  <a:pt x="110181" y="42562"/>
                </a:lnTo>
                <a:lnTo>
                  <a:pt x="109554" y="42404"/>
                </a:lnTo>
                <a:lnTo>
                  <a:pt x="108933" y="42082"/>
                </a:lnTo>
                <a:lnTo>
                  <a:pt x="108465" y="41760"/>
                </a:lnTo>
                <a:lnTo>
                  <a:pt x="107684" y="40964"/>
                </a:lnTo>
                <a:lnTo>
                  <a:pt x="106749" y="40162"/>
                </a:lnTo>
                <a:lnTo>
                  <a:pt x="105814" y="39682"/>
                </a:lnTo>
                <a:lnTo>
                  <a:pt x="105346" y="39524"/>
                </a:lnTo>
                <a:lnTo>
                  <a:pt x="104725" y="39524"/>
                </a:lnTo>
                <a:lnTo>
                  <a:pt x="104257" y="39682"/>
                </a:lnTo>
                <a:lnTo>
                  <a:pt x="103636" y="40004"/>
                </a:lnTo>
                <a:lnTo>
                  <a:pt x="103322" y="40320"/>
                </a:lnTo>
                <a:lnTo>
                  <a:pt x="103322" y="40642"/>
                </a:lnTo>
                <a:lnTo>
                  <a:pt x="103636" y="40964"/>
                </a:lnTo>
                <a:lnTo>
                  <a:pt x="103944" y="41122"/>
                </a:lnTo>
                <a:lnTo>
                  <a:pt x="104411" y="41122"/>
                </a:lnTo>
                <a:lnTo>
                  <a:pt x="105039" y="41444"/>
                </a:lnTo>
                <a:lnTo>
                  <a:pt x="105974" y="42240"/>
                </a:lnTo>
                <a:lnTo>
                  <a:pt x="106909" y="43200"/>
                </a:lnTo>
                <a:lnTo>
                  <a:pt x="107684" y="44002"/>
                </a:lnTo>
                <a:lnTo>
                  <a:pt x="108465" y="44640"/>
                </a:lnTo>
                <a:lnTo>
                  <a:pt x="109400" y="44962"/>
                </a:lnTo>
                <a:lnTo>
                  <a:pt x="106749" y="48164"/>
                </a:lnTo>
                <a:lnTo>
                  <a:pt x="103476" y="46724"/>
                </a:lnTo>
                <a:lnTo>
                  <a:pt x="102541" y="46244"/>
                </a:lnTo>
                <a:lnTo>
                  <a:pt x="101606" y="46080"/>
                </a:lnTo>
                <a:lnTo>
                  <a:pt x="100831" y="46080"/>
                </a:lnTo>
                <a:lnTo>
                  <a:pt x="99896" y="46402"/>
                </a:lnTo>
                <a:lnTo>
                  <a:pt x="99736" y="46560"/>
                </a:lnTo>
                <a:lnTo>
                  <a:pt x="99582" y="46724"/>
                </a:lnTo>
                <a:lnTo>
                  <a:pt x="99582" y="47040"/>
                </a:lnTo>
                <a:lnTo>
                  <a:pt x="99736" y="47204"/>
                </a:lnTo>
                <a:lnTo>
                  <a:pt x="100203" y="47842"/>
                </a:lnTo>
                <a:lnTo>
                  <a:pt x="100831" y="48322"/>
                </a:lnTo>
                <a:lnTo>
                  <a:pt x="102387" y="49282"/>
                </a:lnTo>
                <a:lnTo>
                  <a:pt x="104571" y="50400"/>
                </a:lnTo>
                <a:lnTo>
                  <a:pt x="102701" y="52320"/>
                </a:lnTo>
                <a:lnTo>
                  <a:pt x="101766" y="52004"/>
                </a:lnTo>
                <a:lnTo>
                  <a:pt x="100831" y="51840"/>
                </a:lnTo>
                <a:lnTo>
                  <a:pt x="99896" y="51682"/>
                </a:lnTo>
                <a:lnTo>
                  <a:pt x="98961" y="51524"/>
                </a:lnTo>
                <a:lnTo>
                  <a:pt x="97091" y="50564"/>
                </a:lnTo>
                <a:lnTo>
                  <a:pt x="96156" y="50242"/>
                </a:lnTo>
                <a:lnTo>
                  <a:pt x="95221" y="49920"/>
                </a:lnTo>
                <a:lnTo>
                  <a:pt x="94907" y="50084"/>
                </a:lnTo>
                <a:lnTo>
                  <a:pt x="94593" y="50400"/>
                </a:lnTo>
                <a:lnTo>
                  <a:pt x="94593" y="50722"/>
                </a:lnTo>
                <a:lnTo>
                  <a:pt x="94593" y="51044"/>
                </a:lnTo>
                <a:lnTo>
                  <a:pt x="95061" y="51682"/>
                </a:lnTo>
                <a:lnTo>
                  <a:pt x="95528" y="52320"/>
                </a:lnTo>
                <a:lnTo>
                  <a:pt x="96931" y="53444"/>
                </a:lnTo>
                <a:lnTo>
                  <a:pt x="98801" y="54240"/>
                </a:lnTo>
                <a:lnTo>
                  <a:pt x="99582" y="54562"/>
                </a:lnTo>
                <a:lnTo>
                  <a:pt x="100517" y="54720"/>
                </a:lnTo>
                <a:lnTo>
                  <a:pt x="98647" y="56804"/>
                </a:lnTo>
                <a:lnTo>
                  <a:pt x="97245" y="56482"/>
                </a:lnTo>
                <a:lnTo>
                  <a:pt x="95842" y="56160"/>
                </a:lnTo>
                <a:lnTo>
                  <a:pt x="94593" y="55680"/>
                </a:lnTo>
                <a:lnTo>
                  <a:pt x="93351" y="54884"/>
                </a:lnTo>
                <a:lnTo>
                  <a:pt x="93191" y="54720"/>
                </a:lnTo>
                <a:lnTo>
                  <a:pt x="92883" y="54720"/>
                </a:lnTo>
                <a:lnTo>
                  <a:pt x="92569" y="55042"/>
                </a:lnTo>
                <a:lnTo>
                  <a:pt x="92416" y="55364"/>
                </a:lnTo>
                <a:lnTo>
                  <a:pt x="92416" y="55844"/>
                </a:lnTo>
                <a:lnTo>
                  <a:pt x="92723" y="56482"/>
                </a:lnTo>
                <a:lnTo>
                  <a:pt x="93191" y="57120"/>
                </a:lnTo>
                <a:lnTo>
                  <a:pt x="94286" y="57922"/>
                </a:lnTo>
                <a:lnTo>
                  <a:pt x="95374" y="58560"/>
                </a:lnTo>
                <a:lnTo>
                  <a:pt x="96777" y="59040"/>
                </a:lnTo>
                <a:lnTo>
                  <a:pt x="95061" y="60960"/>
                </a:lnTo>
                <a:lnTo>
                  <a:pt x="94753" y="60802"/>
                </a:lnTo>
                <a:lnTo>
                  <a:pt x="92883" y="60164"/>
                </a:lnTo>
                <a:lnTo>
                  <a:pt x="91013" y="59520"/>
                </a:lnTo>
                <a:lnTo>
                  <a:pt x="89143" y="58882"/>
                </a:lnTo>
                <a:lnTo>
                  <a:pt x="87273" y="58244"/>
                </a:lnTo>
                <a:lnTo>
                  <a:pt x="86959" y="58244"/>
                </a:lnTo>
                <a:lnTo>
                  <a:pt x="86805" y="58402"/>
                </a:lnTo>
                <a:lnTo>
                  <a:pt x="86645" y="58724"/>
                </a:lnTo>
                <a:lnTo>
                  <a:pt x="86805" y="58882"/>
                </a:lnTo>
                <a:lnTo>
                  <a:pt x="87273" y="59684"/>
                </a:lnTo>
                <a:lnTo>
                  <a:pt x="88048" y="60480"/>
                </a:lnTo>
                <a:lnTo>
                  <a:pt x="88675" y="61124"/>
                </a:lnTo>
                <a:lnTo>
                  <a:pt x="89610" y="61604"/>
                </a:lnTo>
                <a:lnTo>
                  <a:pt x="91481" y="62564"/>
                </a:lnTo>
                <a:lnTo>
                  <a:pt x="93351" y="63202"/>
                </a:lnTo>
                <a:lnTo>
                  <a:pt x="91013" y="65760"/>
                </a:lnTo>
                <a:lnTo>
                  <a:pt x="90853" y="65444"/>
                </a:lnTo>
                <a:lnTo>
                  <a:pt x="90385" y="65122"/>
                </a:lnTo>
                <a:lnTo>
                  <a:pt x="88675" y="63840"/>
                </a:lnTo>
                <a:lnTo>
                  <a:pt x="86645" y="62880"/>
                </a:lnTo>
                <a:lnTo>
                  <a:pt x="85556" y="62400"/>
                </a:lnTo>
                <a:lnTo>
                  <a:pt x="84621" y="62084"/>
                </a:lnTo>
                <a:lnTo>
                  <a:pt x="83533" y="61762"/>
                </a:lnTo>
                <a:lnTo>
                  <a:pt x="82130" y="61762"/>
                </a:lnTo>
                <a:lnTo>
                  <a:pt x="81970" y="62084"/>
                </a:lnTo>
                <a:lnTo>
                  <a:pt x="81970" y="62400"/>
                </a:lnTo>
                <a:lnTo>
                  <a:pt x="82130" y="62564"/>
                </a:lnTo>
                <a:lnTo>
                  <a:pt x="83686" y="64004"/>
                </a:lnTo>
                <a:lnTo>
                  <a:pt x="85403" y="65122"/>
                </a:lnTo>
                <a:lnTo>
                  <a:pt x="87273" y="66240"/>
                </a:lnTo>
                <a:lnTo>
                  <a:pt x="89143" y="67200"/>
                </a:lnTo>
                <a:lnTo>
                  <a:pt x="89450" y="67364"/>
                </a:lnTo>
                <a:lnTo>
                  <a:pt x="88983" y="67844"/>
                </a:lnTo>
                <a:lnTo>
                  <a:pt x="88048" y="68804"/>
                </a:lnTo>
                <a:lnTo>
                  <a:pt x="87740" y="68324"/>
                </a:lnTo>
                <a:lnTo>
                  <a:pt x="87273" y="67844"/>
                </a:lnTo>
                <a:lnTo>
                  <a:pt x="86178" y="67200"/>
                </a:lnTo>
                <a:lnTo>
                  <a:pt x="83840" y="66240"/>
                </a:lnTo>
                <a:lnTo>
                  <a:pt x="82598" y="65924"/>
                </a:lnTo>
                <a:lnTo>
                  <a:pt x="81349" y="65444"/>
                </a:lnTo>
                <a:lnTo>
                  <a:pt x="80100" y="65280"/>
                </a:lnTo>
                <a:lnTo>
                  <a:pt x="78697" y="65122"/>
                </a:lnTo>
                <a:lnTo>
                  <a:pt x="78390" y="65122"/>
                </a:lnTo>
                <a:lnTo>
                  <a:pt x="78230" y="65280"/>
                </a:lnTo>
                <a:lnTo>
                  <a:pt x="78076" y="65602"/>
                </a:lnTo>
                <a:lnTo>
                  <a:pt x="78230" y="66082"/>
                </a:lnTo>
                <a:lnTo>
                  <a:pt x="78544" y="66404"/>
                </a:lnTo>
                <a:lnTo>
                  <a:pt x="79792" y="67042"/>
                </a:lnTo>
                <a:lnTo>
                  <a:pt x="80881" y="67680"/>
                </a:lnTo>
                <a:lnTo>
                  <a:pt x="83219" y="69120"/>
                </a:lnTo>
                <a:lnTo>
                  <a:pt x="84775" y="69922"/>
                </a:lnTo>
                <a:lnTo>
                  <a:pt x="85556" y="70237"/>
                </a:lnTo>
                <a:lnTo>
                  <a:pt x="86491" y="70402"/>
                </a:lnTo>
                <a:lnTo>
                  <a:pt x="82751" y="74242"/>
                </a:lnTo>
                <a:lnTo>
                  <a:pt x="81970" y="73597"/>
                </a:lnTo>
                <a:lnTo>
                  <a:pt x="81035" y="72960"/>
                </a:lnTo>
                <a:lnTo>
                  <a:pt x="79632" y="72157"/>
                </a:lnTo>
                <a:lnTo>
                  <a:pt x="78390" y="71197"/>
                </a:lnTo>
                <a:lnTo>
                  <a:pt x="76987" y="70237"/>
                </a:lnTo>
                <a:lnTo>
                  <a:pt x="75585" y="69600"/>
                </a:lnTo>
                <a:lnTo>
                  <a:pt x="74803" y="69284"/>
                </a:lnTo>
                <a:lnTo>
                  <a:pt x="73868" y="69284"/>
                </a:lnTo>
                <a:lnTo>
                  <a:pt x="73715" y="69442"/>
                </a:lnTo>
                <a:lnTo>
                  <a:pt x="73715" y="69600"/>
                </a:lnTo>
                <a:lnTo>
                  <a:pt x="73868" y="69757"/>
                </a:lnTo>
                <a:lnTo>
                  <a:pt x="74957" y="71040"/>
                </a:lnTo>
                <a:lnTo>
                  <a:pt x="76827" y="72802"/>
                </a:lnTo>
                <a:lnTo>
                  <a:pt x="79011" y="74722"/>
                </a:lnTo>
                <a:lnTo>
                  <a:pt x="80100" y="75360"/>
                </a:lnTo>
                <a:lnTo>
                  <a:pt x="81195" y="75840"/>
                </a:lnTo>
                <a:lnTo>
                  <a:pt x="79011" y="78082"/>
                </a:lnTo>
                <a:lnTo>
                  <a:pt x="78230" y="77760"/>
                </a:lnTo>
                <a:lnTo>
                  <a:pt x="77455" y="77437"/>
                </a:lnTo>
                <a:lnTo>
                  <a:pt x="76206" y="76800"/>
                </a:lnTo>
                <a:lnTo>
                  <a:pt x="73715" y="75202"/>
                </a:lnTo>
                <a:lnTo>
                  <a:pt x="72312" y="74557"/>
                </a:lnTo>
                <a:lnTo>
                  <a:pt x="71684" y="74400"/>
                </a:lnTo>
                <a:lnTo>
                  <a:pt x="70909" y="74242"/>
                </a:lnTo>
                <a:lnTo>
                  <a:pt x="70442" y="74400"/>
                </a:lnTo>
                <a:lnTo>
                  <a:pt x="70282" y="74722"/>
                </a:lnTo>
                <a:lnTo>
                  <a:pt x="70128" y="75202"/>
                </a:lnTo>
                <a:lnTo>
                  <a:pt x="70442" y="75517"/>
                </a:lnTo>
                <a:lnTo>
                  <a:pt x="72152" y="76957"/>
                </a:lnTo>
                <a:lnTo>
                  <a:pt x="74022" y="78397"/>
                </a:lnTo>
                <a:lnTo>
                  <a:pt x="75425" y="79357"/>
                </a:lnTo>
                <a:lnTo>
                  <a:pt x="77141" y="80160"/>
                </a:lnTo>
                <a:lnTo>
                  <a:pt x="75271" y="82080"/>
                </a:lnTo>
                <a:lnTo>
                  <a:pt x="73554" y="80640"/>
                </a:lnTo>
                <a:lnTo>
                  <a:pt x="71845" y="79200"/>
                </a:lnTo>
                <a:lnTo>
                  <a:pt x="70749" y="78240"/>
                </a:lnTo>
                <a:lnTo>
                  <a:pt x="69661" y="77437"/>
                </a:lnTo>
                <a:lnTo>
                  <a:pt x="68412" y="76800"/>
                </a:lnTo>
                <a:lnTo>
                  <a:pt x="67169" y="76477"/>
                </a:lnTo>
                <a:lnTo>
                  <a:pt x="66855" y="76642"/>
                </a:lnTo>
                <a:lnTo>
                  <a:pt x="66855" y="76800"/>
                </a:lnTo>
                <a:lnTo>
                  <a:pt x="66702" y="76957"/>
                </a:lnTo>
                <a:lnTo>
                  <a:pt x="66855" y="77280"/>
                </a:lnTo>
                <a:lnTo>
                  <a:pt x="70909" y="81600"/>
                </a:lnTo>
                <a:lnTo>
                  <a:pt x="71998" y="82882"/>
                </a:lnTo>
                <a:lnTo>
                  <a:pt x="73401" y="84000"/>
                </a:lnTo>
                <a:lnTo>
                  <a:pt x="72466" y="85117"/>
                </a:lnTo>
                <a:lnTo>
                  <a:pt x="71684" y="84480"/>
                </a:lnTo>
                <a:lnTo>
                  <a:pt x="70749" y="84000"/>
                </a:lnTo>
                <a:lnTo>
                  <a:pt x="69039" y="83040"/>
                </a:lnTo>
                <a:lnTo>
                  <a:pt x="66388" y="81277"/>
                </a:lnTo>
                <a:lnTo>
                  <a:pt x="65145" y="80317"/>
                </a:lnTo>
                <a:lnTo>
                  <a:pt x="63897" y="79357"/>
                </a:lnTo>
                <a:lnTo>
                  <a:pt x="63743" y="79200"/>
                </a:lnTo>
                <a:lnTo>
                  <a:pt x="63583" y="79357"/>
                </a:lnTo>
                <a:lnTo>
                  <a:pt x="63429" y="79522"/>
                </a:lnTo>
                <a:lnTo>
                  <a:pt x="63583" y="79680"/>
                </a:lnTo>
                <a:lnTo>
                  <a:pt x="65453" y="82402"/>
                </a:lnTo>
                <a:lnTo>
                  <a:pt x="66548" y="83520"/>
                </a:lnTo>
                <a:lnTo>
                  <a:pt x="67791" y="84802"/>
                </a:lnTo>
                <a:lnTo>
                  <a:pt x="69193" y="85920"/>
                </a:lnTo>
                <a:lnTo>
                  <a:pt x="69974" y="86400"/>
                </a:lnTo>
                <a:lnTo>
                  <a:pt x="70749" y="86880"/>
                </a:lnTo>
                <a:lnTo>
                  <a:pt x="69039" y="88477"/>
                </a:lnTo>
                <a:lnTo>
                  <a:pt x="66855" y="86880"/>
                </a:lnTo>
                <a:lnTo>
                  <a:pt x="64678" y="85282"/>
                </a:lnTo>
                <a:lnTo>
                  <a:pt x="63583" y="84637"/>
                </a:lnTo>
                <a:lnTo>
                  <a:pt x="62340" y="84157"/>
                </a:lnTo>
                <a:lnTo>
                  <a:pt x="61245" y="83677"/>
                </a:lnTo>
                <a:lnTo>
                  <a:pt x="60003" y="83677"/>
                </a:lnTo>
                <a:lnTo>
                  <a:pt x="59689" y="83842"/>
                </a:lnTo>
                <a:lnTo>
                  <a:pt x="59689" y="84000"/>
                </a:lnTo>
                <a:lnTo>
                  <a:pt x="59689" y="84157"/>
                </a:lnTo>
                <a:lnTo>
                  <a:pt x="60470" y="84960"/>
                </a:lnTo>
                <a:lnTo>
                  <a:pt x="61405" y="85762"/>
                </a:lnTo>
                <a:lnTo>
                  <a:pt x="63115" y="87202"/>
                </a:lnTo>
                <a:lnTo>
                  <a:pt x="67016" y="90562"/>
                </a:lnTo>
                <a:lnTo>
                  <a:pt x="65920" y="91680"/>
                </a:lnTo>
                <a:lnTo>
                  <a:pt x="64832" y="90877"/>
                </a:lnTo>
                <a:lnTo>
                  <a:pt x="63743" y="90240"/>
                </a:lnTo>
                <a:lnTo>
                  <a:pt x="61559" y="89122"/>
                </a:lnTo>
                <a:lnTo>
                  <a:pt x="60156" y="88162"/>
                </a:lnTo>
                <a:lnTo>
                  <a:pt x="59068" y="87037"/>
                </a:lnTo>
                <a:lnTo>
                  <a:pt x="57972" y="85920"/>
                </a:lnTo>
                <a:lnTo>
                  <a:pt x="57037" y="84480"/>
                </a:lnTo>
                <a:lnTo>
                  <a:pt x="56570" y="84157"/>
                </a:lnTo>
                <a:lnTo>
                  <a:pt x="56102" y="84157"/>
                </a:lnTo>
                <a:lnTo>
                  <a:pt x="55795" y="84322"/>
                </a:lnTo>
                <a:lnTo>
                  <a:pt x="55481" y="84802"/>
                </a:lnTo>
                <a:lnTo>
                  <a:pt x="55327" y="85597"/>
                </a:lnTo>
                <a:lnTo>
                  <a:pt x="55481" y="86557"/>
                </a:lnTo>
                <a:lnTo>
                  <a:pt x="55635" y="87360"/>
                </a:lnTo>
                <a:lnTo>
                  <a:pt x="56102" y="88162"/>
                </a:lnTo>
                <a:lnTo>
                  <a:pt x="56570" y="88957"/>
                </a:lnTo>
                <a:lnTo>
                  <a:pt x="57198" y="89602"/>
                </a:lnTo>
                <a:lnTo>
                  <a:pt x="58440" y="90877"/>
                </a:lnTo>
                <a:lnTo>
                  <a:pt x="60778" y="92640"/>
                </a:lnTo>
                <a:lnTo>
                  <a:pt x="62027" y="93442"/>
                </a:lnTo>
                <a:lnTo>
                  <a:pt x="63429" y="94080"/>
                </a:lnTo>
                <a:lnTo>
                  <a:pt x="61873" y="95520"/>
                </a:lnTo>
                <a:lnTo>
                  <a:pt x="60003" y="94560"/>
                </a:lnTo>
                <a:lnTo>
                  <a:pt x="57972" y="93600"/>
                </a:lnTo>
                <a:lnTo>
                  <a:pt x="56102" y="92640"/>
                </a:lnTo>
                <a:lnTo>
                  <a:pt x="55167" y="92002"/>
                </a:lnTo>
                <a:lnTo>
                  <a:pt x="54232" y="91522"/>
                </a:lnTo>
                <a:lnTo>
                  <a:pt x="54079" y="91357"/>
                </a:lnTo>
                <a:lnTo>
                  <a:pt x="53925" y="91357"/>
                </a:lnTo>
                <a:lnTo>
                  <a:pt x="53765" y="91522"/>
                </a:lnTo>
                <a:lnTo>
                  <a:pt x="53765" y="91837"/>
                </a:lnTo>
                <a:lnTo>
                  <a:pt x="54232" y="92962"/>
                </a:lnTo>
                <a:lnTo>
                  <a:pt x="54860" y="94080"/>
                </a:lnTo>
                <a:lnTo>
                  <a:pt x="55635" y="94882"/>
                </a:lnTo>
                <a:lnTo>
                  <a:pt x="56570" y="95677"/>
                </a:lnTo>
                <a:lnTo>
                  <a:pt x="59535" y="97762"/>
                </a:lnTo>
                <a:lnTo>
                  <a:pt x="57665" y="99682"/>
                </a:lnTo>
                <a:lnTo>
                  <a:pt x="55167" y="97117"/>
                </a:lnTo>
                <a:lnTo>
                  <a:pt x="52522" y="94717"/>
                </a:lnTo>
                <a:lnTo>
                  <a:pt x="47380" y="90082"/>
                </a:lnTo>
                <a:lnTo>
                  <a:pt x="44728" y="87840"/>
                </a:lnTo>
                <a:lnTo>
                  <a:pt x="42237" y="85440"/>
                </a:lnTo>
                <a:lnTo>
                  <a:pt x="39739" y="82882"/>
                </a:lnTo>
                <a:lnTo>
                  <a:pt x="37401" y="80317"/>
                </a:lnTo>
                <a:lnTo>
                  <a:pt x="35224" y="77437"/>
                </a:lnTo>
                <a:lnTo>
                  <a:pt x="32886" y="74400"/>
                </a:lnTo>
                <a:lnTo>
                  <a:pt x="30702" y="71677"/>
                </a:lnTo>
                <a:lnTo>
                  <a:pt x="29454" y="70237"/>
                </a:lnTo>
                <a:lnTo>
                  <a:pt x="28211" y="68962"/>
                </a:lnTo>
                <a:lnTo>
                  <a:pt x="26495" y="67522"/>
                </a:lnTo>
                <a:lnTo>
                  <a:pt x="24625" y="66240"/>
                </a:lnTo>
                <a:lnTo>
                  <a:pt x="22754" y="64800"/>
                </a:lnTo>
                <a:lnTo>
                  <a:pt x="21038" y="63524"/>
                </a:lnTo>
                <a:lnTo>
                  <a:pt x="20884" y="63044"/>
                </a:lnTo>
                <a:lnTo>
                  <a:pt x="23068" y="61124"/>
                </a:lnTo>
                <a:lnTo>
                  <a:pt x="25406" y="59204"/>
                </a:lnTo>
                <a:lnTo>
                  <a:pt x="27744" y="57284"/>
                </a:lnTo>
                <a:lnTo>
                  <a:pt x="29921" y="55364"/>
                </a:lnTo>
                <a:lnTo>
                  <a:pt x="36159" y="49440"/>
                </a:lnTo>
                <a:lnTo>
                  <a:pt x="42237" y="43364"/>
                </a:lnTo>
                <a:lnTo>
                  <a:pt x="44728" y="40800"/>
                </a:lnTo>
                <a:lnTo>
                  <a:pt x="47066" y="38084"/>
                </a:lnTo>
                <a:lnTo>
                  <a:pt x="51587" y="32482"/>
                </a:lnTo>
                <a:lnTo>
                  <a:pt x="56102" y="26880"/>
                </a:lnTo>
                <a:lnTo>
                  <a:pt x="60624" y="21284"/>
                </a:lnTo>
                <a:lnTo>
                  <a:pt x="63115" y="18404"/>
                </a:lnTo>
                <a:lnTo>
                  <a:pt x="65767" y="15846"/>
                </a:lnTo>
                <a:lnTo>
                  <a:pt x="68572" y="13446"/>
                </a:lnTo>
                <a:lnTo>
                  <a:pt x="71531" y="11204"/>
                </a:lnTo>
                <a:lnTo>
                  <a:pt x="74490" y="9284"/>
                </a:lnTo>
                <a:lnTo>
                  <a:pt x="77762" y="7522"/>
                </a:lnTo>
                <a:lnTo>
                  <a:pt x="81195" y="6246"/>
                </a:lnTo>
                <a:lnTo>
                  <a:pt x="84775" y="5122"/>
                </a:lnTo>
                <a:lnTo>
                  <a:pt x="88362" y="4326"/>
                </a:lnTo>
                <a:lnTo>
                  <a:pt x="92102" y="3846"/>
                </a:lnTo>
                <a:lnTo>
                  <a:pt x="95688" y="3682"/>
                </a:lnTo>
                <a:close/>
                <a:moveTo>
                  <a:pt x="75425" y="87037"/>
                </a:moveTo>
                <a:lnTo>
                  <a:pt x="75425" y="89437"/>
                </a:lnTo>
                <a:lnTo>
                  <a:pt x="75271" y="91837"/>
                </a:lnTo>
                <a:lnTo>
                  <a:pt x="74957" y="96960"/>
                </a:lnTo>
                <a:lnTo>
                  <a:pt x="74803" y="102240"/>
                </a:lnTo>
                <a:lnTo>
                  <a:pt x="74650" y="107362"/>
                </a:lnTo>
                <a:lnTo>
                  <a:pt x="73554" y="105757"/>
                </a:lnTo>
                <a:lnTo>
                  <a:pt x="72312" y="104317"/>
                </a:lnTo>
                <a:lnTo>
                  <a:pt x="69661" y="101437"/>
                </a:lnTo>
                <a:lnTo>
                  <a:pt x="68879" y="100320"/>
                </a:lnTo>
                <a:lnTo>
                  <a:pt x="67951" y="99037"/>
                </a:lnTo>
                <a:lnTo>
                  <a:pt x="67016" y="97762"/>
                </a:lnTo>
                <a:lnTo>
                  <a:pt x="66388" y="97117"/>
                </a:lnTo>
                <a:lnTo>
                  <a:pt x="65920" y="96802"/>
                </a:lnTo>
                <a:lnTo>
                  <a:pt x="68726" y="93922"/>
                </a:lnTo>
                <a:lnTo>
                  <a:pt x="72152" y="90562"/>
                </a:lnTo>
                <a:lnTo>
                  <a:pt x="75425" y="87037"/>
                </a:lnTo>
                <a:close/>
                <a:moveTo>
                  <a:pt x="21973" y="94560"/>
                </a:moveTo>
                <a:lnTo>
                  <a:pt x="22754" y="94717"/>
                </a:lnTo>
                <a:lnTo>
                  <a:pt x="23690" y="95040"/>
                </a:lnTo>
                <a:lnTo>
                  <a:pt x="23690" y="95520"/>
                </a:lnTo>
                <a:lnTo>
                  <a:pt x="23843" y="95842"/>
                </a:lnTo>
                <a:lnTo>
                  <a:pt x="23068" y="95842"/>
                </a:lnTo>
                <a:lnTo>
                  <a:pt x="22754" y="96000"/>
                </a:lnTo>
                <a:lnTo>
                  <a:pt x="22441" y="96322"/>
                </a:lnTo>
                <a:lnTo>
                  <a:pt x="21352" y="97597"/>
                </a:lnTo>
                <a:lnTo>
                  <a:pt x="20263" y="98880"/>
                </a:lnTo>
                <a:lnTo>
                  <a:pt x="19014" y="100162"/>
                </a:lnTo>
                <a:lnTo>
                  <a:pt x="18547" y="100800"/>
                </a:lnTo>
                <a:lnTo>
                  <a:pt x="18233" y="101602"/>
                </a:lnTo>
                <a:lnTo>
                  <a:pt x="18233" y="102082"/>
                </a:lnTo>
                <a:lnTo>
                  <a:pt x="18393" y="102397"/>
                </a:lnTo>
                <a:lnTo>
                  <a:pt x="18547" y="102720"/>
                </a:lnTo>
                <a:lnTo>
                  <a:pt x="18861" y="102877"/>
                </a:lnTo>
                <a:lnTo>
                  <a:pt x="19949" y="102877"/>
                </a:lnTo>
                <a:lnTo>
                  <a:pt x="20731" y="102562"/>
                </a:lnTo>
                <a:lnTo>
                  <a:pt x="21506" y="102082"/>
                </a:lnTo>
                <a:lnTo>
                  <a:pt x="22287" y="101437"/>
                </a:lnTo>
                <a:lnTo>
                  <a:pt x="23690" y="99997"/>
                </a:lnTo>
                <a:lnTo>
                  <a:pt x="24938" y="98242"/>
                </a:lnTo>
                <a:lnTo>
                  <a:pt x="25092" y="97762"/>
                </a:lnTo>
                <a:lnTo>
                  <a:pt x="25092" y="97282"/>
                </a:lnTo>
                <a:lnTo>
                  <a:pt x="25092" y="96802"/>
                </a:lnTo>
                <a:lnTo>
                  <a:pt x="24778" y="96480"/>
                </a:lnTo>
                <a:lnTo>
                  <a:pt x="25092" y="96637"/>
                </a:lnTo>
                <a:lnTo>
                  <a:pt x="25406" y="97117"/>
                </a:lnTo>
                <a:lnTo>
                  <a:pt x="25406" y="97440"/>
                </a:lnTo>
                <a:lnTo>
                  <a:pt x="25406" y="97920"/>
                </a:lnTo>
                <a:lnTo>
                  <a:pt x="25246" y="99202"/>
                </a:lnTo>
                <a:lnTo>
                  <a:pt x="24938" y="100477"/>
                </a:lnTo>
                <a:lnTo>
                  <a:pt x="23690" y="103042"/>
                </a:lnTo>
                <a:lnTo>
                  <a:pt x="22754" y="104797"/>
                </a:lnTo>
                <a:lnTo>
                  <a:pt x="22287" y="105600"/>
                </a:lnTo>
                <a:lnTo>
                  <a:pt x="21506" y="106237"/>
                </a:lnTo>
                <a:lnTo>
                  <a:pt x="20884" y="106717"/>
                </a:lnTo>
                <a:lnTo>
                  <a:pt x="19949" y="107197"/>
                </a:lnTo>
                <a:lnTo>
                  <a:pt x="18233" y="107677"/>
                </a:lnTo>
                <a:lnTo>
                  <a:pt x="16369" y="108000"/>
                </a:lnTo>
                <a:lnTo>
                  <a:pt x="15120" y="108157"/>
                </a:lnTo>
                <a:lnTo>
                  <a:pt x="13872" y="108157"/>
                </a:lnTo>
                <a:lnTo>
                  <a:pt x="14807" y="106402"/>
                </a:lnTo>
                <a:lnTo>
                  <a:pt x="15588" y="104482"/>
                </a:lnTo>
                <a:lnTo>
                  <a:pt x="16837" y="101280"/>
                </a:lnTo>
                <a:lnTo>
                  <a:pt x="17458" y="99682"/>
                </a:lnTo>
                <a:lnTo>
                  <a:pt x="18233" y="98077"/>
                </a:lnTo>
                <a:lnTo>
                  <a:pt x="19168" y="96637"/>
                </a:lnTo>
                <a:lnTo>
                  <a:pt x="20263" y="95362"/>
                </a:lnTo>
                <a:lnTo>
                  <a:pt x="20731" y="94882"/>
                </a:lnTo>
                <a:lnTo>
                  <a:pt x="21198" y="94717"/>
                </a:lnTo>
                <a:lnTo>
                  <a:pt x="21506" y="94560"/>
                </a:lnTo>
                <a:close/>
                <a:moveTo>
                  <a:pt x="19636" y="65760"/>
                </a:moveTo>
                <a:lnTo>
                  <a:pt x="20417" y="66720"/>
                </a:lnTo>
                <a:lnTo>
                  <a:pt x="21352" y="67680"/>
                </a:lnTo>
                <a:lnTo>
                  <a:pt x="23376" y="68962"/>
                </a:lnTo>
                <a:lnTo>
                  <a:pt x="24938" y="70237"/>
                </a:lnTo>
                <a:lnTo>
                  <a:pt x="26341" y="71520"/>
                </a:lnTo>
                <a:lnTo>
                  <a:pt x="27744" y="72960"/>
                </a:lnTo>
                <a:lnTo>
                  <a:pt x="28986" y="74400"/>
                </a:lnTo>
                <a:lnTo>
                  <a:pt x="31324" y="77437"/>
                </a:lnTo>
                <a:lnTo>
                  <a:pt x="33661" y="80640"/>
                </a:lnTo>
                <a:lnTo>
                  <a:pt x="35999" y="83520"/>
                </a:lnTo>
                <a:lnTo>
                  <a:pt x="38497" y="86400"/>
                </a:lnTo>
                <a:lnTo>
                  <a:pt x="41302" y="88957"/>
                </a:lnTo>
                <a:lnTo>
                  <a:pt x="43947" y="91522"/>
                </a:lnTo>
                <a:lnTo>
                  <a:pt x="49717" y="96637"/>
                </a:lnTo>
                <a:lnTo>
                  <a:pt x="52362" y="99202"/>
                </a:lnTo>
                <a:lnTo>
                  <a:pt x="55167" y="101917"/>
                </a:lnTo>
                <a:lnTo>
                  <a:pt x="55014" y="102082"/>
                </a:lnTo>
                <a:lnTo>
                  <a:pt x="54546" y="102397"/>
                </a:lnTo>
                <a:lnTo>
                  <a:pt x="54232" y="102877"/>
                </a:lnTo>
                <a:lnTo>
                  <a:pt x="54232" y="103357"/>
                </a:lnTo>
                <a:lnTo>
                  <a:pt x="53765" y="104640"/>
                </a:lnTo>
                <a:lnTo>
                  <a:pt x="53297" y="106080"/>
                </a:lnTo>
                <a:lnTo>
                  <a:pt x="52362" y="108802"/>
                </a:lnTo>
                <a:lnTo>
                  <a:pt x="46284" y="104002"/>
                </a:lnTo>
                <a:lnTo>
                  <a:pt x="40367" y="99037"/>
                </a:lnTo>
                <a:lnTo>
                  <a:pt x="37401" y="96322"/>
                </a:lnTo>
                <a:lnTo>
                  <a:pt x="34443" y="93757"/>
                </a:lnTo>
                <a:lnTo>
                  <a:pt x="31791" y="91042"/>
                </a:lnTo>
                <a:lnTo>
                  <a:pt x="29146" y="88162"/>
                </a:lnTo>
                <a:lnTo>
                  <a:pt x="24471" y="82717"/>
                </a:lnTo>
                <a:lnTo>
                  <a:pt x="22133" y="79837"/>
                </a:lnTo>
                <a:lnTo>
                  <a:pt x="19796" y="77122"/>
                </a:lnTo>
                <a:lnTo>
                  <a:pt x="17304" y="74400"/>
                </a:lnTo>
                <a:lnTo>
                  <a:pt x="14653" y="72000"/>
                </a:lnTo>
                <a:lnTo>
                  <a:pt x="11848" y="69757"/>
                </a:lnTo>
                <a:lnTo>
                  <a:pt x="10291" y="68804"/>
                </a:lnTo>
                <a:lnTo>
                  <a:pt x="8889" y="67844"/>
                </a:lnTo>
                <a:lnTo>
                  <a:pt x="9824" y="67844"/>
                </a:lnTo>
                <a:lnTo>
                  <a:pt x="10599" y="67680"/>
                </a:lnTo>
                <a:lnTo>
                  <a:pt x="12469" y="67364"/>
                </a:lnTo>
                <a:lnTo>
                  <a:pt x="16055" y="66720"/>
                </a:lnTo>
                <a:lnTo>
                  <a:pt x="19636" y="65760"/>
                </a:lnTo>
                <a:close/>
                <a:moveTo>
                  <a:pt x="31951" y="107362"/>
                </a:moveTo>
                <a:lnTo>
                  <a:pt x="32726" y="107520"/>
                </a:lnTo>
                <a:lnTo>
                  <a:pt x="32572" y="107842"/>
                </a:lnTo>
                <a:lnTo>
                  <a:pt x="32419" y="108322"/>
                </a:lnTo>
                <a:lnTo>
                  <a:pt x="31951" y="108637"/>
                </a:lnTo>
                <a:lnTo>
                  <a:pt x="31016" y="109282"/>
                </a:lnTo>
                <a:lnTo>
                  <a:pt x="29146" y="110077"/>
                </a:lnTo>
                <a:lnTo>
                  <a:pt x="29146" y="110077"/>
                </a:lnTo>
                <a:lnTo>
                  <a:pt x="29454" y="109282"/>
                </a:lnTo>
                <a:lnTo>
                  <a:pt x="29921" y="108322"/>
                </a:lnTo>
                <a:lnTo>
                  <a:pt x="30549" y="107677"/>
                </a:lnTo>
                <a:lnTo>
                  <a:pt x="31170" y="107362"/>
                </a:lnTo>
                <a:close/>
                <a:moveTo>
                  <a:pt x="20731" y="91042"/>
                </a:moveTo>
                <a:lnTo>
                  <a:pt x="19949" y="91357"/>
                </a:lnTo>
                <a:lnTo>
                  <a:pt x="19168" y="91680"/>
                </a:lnTo>
                <a:lnTo>
                  <a:pt x="18547" y="92160"/>
                </a:lnTo>
                <a:lnTo>
                  <a:pt x="17304" y="93442"/>
                </a:lnTo>
                <a:lnTo>
                  <a:pt x="16209" y="94882"/>
                </a:lnTo>
                <a:lnTo>
                  <a:pt x="15274" y="96480"/>
                </a:lnTo>
                <a:lnTo>
                  <a:pt x="14499" y="98242"/>
                </a:lnTo>
                <a:lnTo>
                  <a:pt x="13097" y="101917"/>
                </a:lnTo>
                <a:lnTo>
                  <a:pt x="12315" y="103680"/>
                </a:lnTo>
                <a:lnTo>
                  <a:pt x="11380" y="105442"/>
                </a:lnTo>
                <a:lnTo>
                  <a:pt x="10291" y="107040"/>
                </a:lnTo>
                <a:lnTo>
                  <a:pt x="9664" y="107677"/>
                </a:lnTo>
                <a:lnTo>
                  <a:pt x="9043" y="108157"/>
                </a:lnTo>
                <a:lnTo>
                  <a:pt x="8729" y="108637"/>
                </a:lnTo>
                <a:lnTo>
                  <a:pt x="8421" y="109117"/>
                </a:lnTo>
                <a:lnTo>
                  <a:pt x="8261" y="109597"/>
                </a:lnTo>
                <a:lnTo>
                  <a:pt x="8421" y="110077"/>
                </a:lnTo>
                <a:lnTo>
                  <a:pt x="8575" y="110557"/>
                </a:lnTo>
                <a:lnTo>
                  <a:pt x="8889" y="110880"/>
                </a:lnTo>
                <a:lnTo>
                  <a:pt x="9196" y="111037"/>
                </a:lnTo>
                <a:lnTo>
                  <a:pt x="9824" y="111202"/>
                </a:lnTo>
                <a:lnTo>
                  <a:pt x="10445" y="111202"/>
                </a:lnTo>
                <a:lnTo>
                  <a:pt x="11066" y="111037"/>
                </a:lnTo>
                <a:lnTo>
                  <a:pt x="14653" y="111037"/>
                </a:lnTo>
                <a:lnTo>
                  <a:pt x="16369" y="110880"/>
                </a:lnTo>
                <a:lnTo>
                  <a:pt x="17926" y="110722"/>
                </a:lnTo>
                <a:lnTo>
                  <a:pt x="19482" y="110400"/>
                </a:lnTo>
                <a:lnTo>
                  <a:pt x="21038" y="109920"/>
                </a:lnTo>
                <a:lnTo>
                  <a:pt x="21973" y="109440"/>
                </a:lnTo>
                <a:lnTo>
                  <a:pt x="22754" y="108960"/>
                </a:lnTo>
                <a:lnTo>
                  <a:pt x="23376" y="108322"/>
                </a:lnTo>
                <a:lnTo>
                  <a:pt x="24157" y="107677"/>
                </a:lnTo>
                <a:lnTo>
                  <a:pt x="25092" y="106237"/>
                </a:lnTo>
                <a:lnTo>
                  <a:pt x="26027" y="104317"/>
                </a:lnTo>
                <a:lnTo>
                  <a:pt x="26962" y="102240"/>
                </a:lnTo>
                <a:lnTo>
                  <a:pt x="27430" y="100642"/>
                </a:lnTo>
                <a:lnTo>
                  <a:pt x="27744" y="99037"/>
                </a:lnTo>
                <a:lnTo>
                  <a:pt x="28051" y="97282"/>
                </a:lnTo>
                <a:lnTo>
                  <a:pt x="27897" y="95842"/>
                </a:lnTo>
                <a:lnTo>
                  <a:pt x="27897" y="95197"/>
                </a:lnTo>
                <a:lnTo>
                  <a:pt x="27583" y="94717"/>
                </a:lnTo>
                <a:lnTo>
                  <a:pt x="27276" y="94237"/>
                </a:lnTo>
                <a:lnTo>
                  <a:pt x="26808" y="93922"/>
                </a:lnTo>
                <a:lnTo>
                  <a:pt x="26341" y="93277"/>
                </a:lnTo>
                <a:lnTo>
                  <a:pt x="25873" y="92640"/>
                </a:lnTo>
                <a:lnTo>
                  <a:pt x="25246" y="92160"/>
                </a:lnTo>
                <a:lnTo>
                  <a:pt x="24625" y="91837"/>
                </a:lnTo>
                <a:lnTo>
                  <a:pt x="23222" y="91200"/>
                </a:lnTo>
                <a:lnTo>
                  <a:pt x="21666" y="91042"/>
                </a:lnTo>
                <a:close/>
                <a:moveTo>
                  <a:pt x="30856" y="104002"/>
                </a:moveTo>
                <a:lnTo>
                  <a:pt x="30081" y="104317"/>
                </a:lnTo>
                <a:lnTo>
                  <a:pt x="29300" y="104640"/>
                </a:lnTo>
                <a:lnTo>
                  <a:pt x="28518" y="105120"/>
                </a:lnTo>
                <a:lnTo>
                  <a:pt x="27897" y="105757"/>
                </a:lnTo>
                <a:lnTo>
                  <a:pt x="27276" y="106560"/>
                </a:lnTo>
                <a:lnTo>
                  <a:pt x="26648" y="107362"/>
                </a:lnTo>
                <a:lnTo>
                  <a:pt x="26181" y="108322"/>
                </a:lnTo>
                <a:lnTo>
                  <a:pt x="25873" y="109282"/>
                </a:lnTo>
                <a:lnTo>
                  <a:pt x="25560" y="110242"/>
                </a:lnTo>
                <a:lnTo>
                  <a:pt x="25406" y="111202"/>
                </a:lnTo>
                <a:lnTo>
                  <a:pt x="25406" y="112162"/>
                </a:lnTo>
                <a:lnTo>
                  <a:pt x="25560" y="112800"/>
                </a:lnTo>
                <a:lnTo>
                  <a:pt x="26027" y="113437"/>
                </a:lnTo>
                <a:lnTo>
                  <a:pt x="26648" y="113760"/>
                </a:lnTo>
                <a:lnTo>
                  <a:pt x="26962" y="113917"/>
                </a:lnTo>
                <a:lnTo>
                  <a:pt x="27276" y="113760"/>
                </a:lnTo>
                <a:lnTo>
                  <a:pt x="28832" y="113280"/>
                </a:lnTo>
                <a:lnTo>
                  <a:pt x="30235" y="112642"/>
                </a:lnTo>
                <a:lnTo>
                  <a:pt x="31951" y="111840"/>
                </a:lnTo>
                <a:lnTo>
                  <a:pt x="32886" y="111360"/>
                </a:lnTo>
                <a:lnTo>
                  <a:pt x="33661" y="110880"/>
                </a:lnTo>
                <a:lnTo>
                  <a:pt x="34289" y="110242"/>
                </a:lnTo>
                <a:lnTo>
                  <a:pt x="34756" y="109597"/>
                </a:lnTo>
                <a:lnTo>
                  <a:pt x="35224" y="108802"/>
                </a:lnTo>
                <a:lnTo>
                  <a:pt x="35378" y="107842"/>
                </a:lnTo>
                <a:lnTo>
                  <a:pt x="35378" y="107362"/>
                </a:lnTo>
                <a:lnTo>
                  <a:pt x="35224" y="106717"/>
                </a:lnTo>
                <a:lnTo>
                  <a:pt x="34910" y="106080"/>
                </a:lnTo>
                <a:lnTo>
                  <a:pt x="34596" y="105600"/>
                </a:lnTo>
                <a:lnTo>
                  <a:pt x="33975" y="104962"/>
                </a:lnTo>
                <a:lnTo>
                  <a:pt x="33354" y="104482"/>
                </a:lnTo>
                <a:lnTo>
                  <a:pt x="32572" y="104160"/>
                </a:lnTo>
                <a:lnTo>
                  <a:pt x="31791" y="104002"/>
                </a:lnTo>
                <a:close/>
                <a:moveTo>
                  <a:pt x="64050" y="98400"/>
                </a:moveTo>
                <a:lnTo>
                  <a:pt x="64678" y="99840"/>
                </a:lnTo>
                <a:lnTo>
                  <a:pt x="65453" y="101122"/>
                </a:lnTo>
                <a:lnTo>
                  <a:pt x="67169" y="103357"/>
                </a:lnTo>
                <a:lnTo>
                  <a:pt x="68726" y="105277"/>
                </a:lnTo>
                <a:lnTo>
                  <a:pt x="70442" y="107197"/>
                </a:lnTo>
                <a:lnTo>
                  <a:pt x="71998" y="109117"/>
                </a:lnTo>
                <a:lnTo>
                  <a:pt x="72619" y="110242"/>
                </a:lnTo>
                <a:lnTo>
                  <a:pt x="73087" y="111360"/>
                </a:lnTo>
                <a:lnTo>
                  <a:pt x="73247" y="111840"/>
                </a:lnTo>
                <a:lnTo>
                  <a:pt x="73554" y="112162"/>
                </a:lnTo>
                <a:lnTo>
                  <a:pt x="74022" y="112320"/>
                </a:lnTo>
                <a:lnTo>
                  <a:pt x="74336" y="112477"/>
                </a:lnTo>
                <a:lnTo>
                  <a:pt x="74336" y="114082"/>
                </a:lnTo>
                <a:lnTo>
                  <a:pt x="74182" y="115680"/>
                </a:lnTo>
                <a:lnTo>
                  <a:pt x="73087" y="114877"/>
                </a:lnTo>
                <a:lnTo>
                  <a:pt x="72152" y="113917"/>
                </a:lnTo>
                <a:lnTo>
                  <a:pt x="70282" y="111840"/>
                </a:lnTo>
                <a:lnTo>
                  <a:pt x="67169" y="107362"/>
                </a:lnTo>
                <a:lnTo>
                  <a:pt x="64678" y="104002"/>
                </a:lnTo>
                <a:lnTo>
                  <a:pt x="63115" y="102240"/>
                </a:lnTo>
                <a:lnTo>
                  <a:pt x="62180" y="101437"/>
                </a:lnTo>
                <a:lnTo>
                  <a:pt x="61405" y="100642"/>
                </a:lnTo>
                <a:lnTo>
                  <a:pt x="63115" y="99360"/>
                </a:lnTo>
                <a:lnTo>
                  <a:pt x="63583" y="98880"/>
                </a:lnTo>
                <a:lnTo>
                  <a:pt x="64050" y="98400"/>
                </a:lnTo>
                <a:close/>
                <a:moveTo>
                  <a:pt x="96931" y="6"/>
                </a:moveTo>
                <a:lnTo>
                  <a:pt x="93191" y="164"/>
                </a:lnTo>
                <a:lnTo>
                  <a:pt x="89450" y="486"/>
                </a:lnTo>
                <a:lnTo>
                  <a:pt x="85870" y="1124"/>
                </a:lnTo>
                <a:lnTo>
                  <a:pt x="82130" y="1926"/>
                </a:lnTo>
                <a:lnTo>
                  <a:pt x="78544" y="3202"/>
                </a:lnTo>
                <a:lnTo>
                  <a:pt x="75271" y="4642"/>
                </a:lnTo>
                <a:lnTo>
                  <a:pt x="71998" y="6404"/>
                </a:lnTo>
                <a:lnTo>
                  <a:pt x="68879" y="8482"/>
                </a:lnTo>
                <a:lnTo>
                  <a:pt x="66081" y="10724"/>
                </a:lnTo>
                <a:lnTo>
                  <a:pt x="63275" y="13282"/>
                </a:lnTo>
                <a:lnTo>
                  <a:pt x="60624" y="16004"/>
                </a:lnTo>
                <a:lnTo>
                  <a:pt x="57972" y="18720"/>
                </a:lnTo>
                <a:lnTo>
                  <a:pt x="55481" y="21764"/>
                </a:lnTo>
                <a:lnTo>
                  <a:pt x="50806" y="27840"/>
                </a:lnTo>
                <a:lnTo>
                  <a:pt x="46131" y="33764"/>
                </a:lnTo>
                <a:lnTo>
                  <a:pt x="43639" y="36802"/>
                </a:lnTo>
                <a:lnTo>
                  <a:pt x="40988" y="39524"/>
                </a:lnTo>
                <a:lnTo>
                  <a:pt x="39739" y="40800"/>
                </a:lnTo>
                <a:lnTo>
                  <a:pt x="37715" y="40800"/>
                </a:lnTo>
                <a:lnTo>
                  <a:pt x="35531" y="40964"/>
                </a:lnTo>
                <a:lnTo>
                  <a:pt x="31484" y="41444"/>
                </a:lnTo>
                <a:lnTo>
                  <a:pt x="25560" y="41924"/>
                </a:lnTo>
                <a:lnTo>
                  <a:pt x="19636" y="42082"/>
                </a:lnTo>
                <a:lnTo>
                  <a:pt x="5770" y="42082"/>
                </a:lnTo>
                <a:lnTo>
                  <a:pt x="1095" y="41760"/>
                </a:lnTo>
                <a:lnTo>
                  <a:pt x="781" y="41760"/>
                </a:lnTo>
                <a:lnTo>
                  <a:pt x="473" y="41924"/>
                </a:lnTo>
                <a:lnTo>
                  <a:pt x="160" y="42404"/>
                </a:lnTo>
                <a:lnTo>
                  <a:pt x="6" y="43042"/>
                </a:lnTo>
                <a:lnTo>
                  <a:pt x="160" y="43522"/>
                </a:lnTo>
                <a:lnTo>
                  <a:pt x="6" y="44160"/>
                </a:lnTo>
                <a:lnTo>
                  <a:pt x="313" y="44640"/>
                </a:lnTo>
                <a:lnTo>
                  <a:pt x="1248" y="46080"/>
                </a:lnTo>
                <a:lnTo>
                  <a:pt x="2344" y="47520"/>
                </a:lnTo>
                <a:lnTo>
                  <a:pt x="4681" y="50084"/>
                </a:lnTo>
                <a:lnTo>
                  <a:pt x="7172" y="52484"/>
                </a:lnTo>
                <a:lnTo>
                  <a:pt x="9824" y="54884"/>
                </a:lnTo>
                <a:lnTo>
                  <a:pt x="12315" y="57284"/>
                </a:lnTo>
                <a:lnTo>
                  <a:pt x="14967" y="59842"/>
                </a:lnTo>
                <a:lnTo>
                  <a:pt x="16055" y="61124"/>
                </a:lnTo>
                <a:lnTo>
                  <a:pt x="17304" y="62242"/>
                </a:lnTo>
                <a:lnTo>
                  <a:pt x="12315" y="63524"/>
                </a:lnTo>
                <a:lnTo>
                  <a:pt x="10759" y="63840"/>
                </a:lnTo>
                <a:lnTo>
                  <a:pt x="9043" y="64004"/>
                </a:lnTo>
                <a:lnTo>
                  <a:pt x="7640" y="64484"/>
                </a:lnTo>
                <a:lnTo>
                  <a:pt x="6859" y="64800"/>
                </a:lnTo>
                <a:lnTo>
                  <a:pt x="6237" y="65280"/>
                </a:lnTo>
                <a:lnTo>
                  <a:pt x="5924" y="65444"/>
                </a:lnTo>
                <a:lnTo>
                  <a:pt x="5924" y="65760"/>
                </a:lnTo>
                <a:lnTo>
                  <a:pt x="5924" y="66404"/>
                </a:lnTo>
                <a:lnTo>
                  <a:pt x="5456" y="66562"/>
                </a:lnTo>
                <a:lnTo>
                  <a:pt x="5149" y="66884"/>
                </a:lnTo>
                <a:lnTo>
                  <a:pt x="4989" y="67200"/>
                </a:lnTo>
                <a:lnTo>
                  <a:pt x="4835" y="67680"/>
                </a:lnTo>
                <a:lnTo>
                  <a:pt x="4835" y="68002"/>
                </a:lnTo>
                <a:lnTo>
                  <a:pt x="4835" y="68324"/>
                </a:lnTo>
                <a:lnTo>
                  <a:pt x="4989" y="68640"/>
                </a:lnTo>
                <a:lnTo>
                  <a:pt x="5456" y="69120"/>
                </a:lnTo>
                <a:lnTo>
                  <a:pt x="8729" y="71677"/>
                </a:lnTo>
                <a:lnTo>
                  <a:pt x="11848" y="74242"/>
                </a:lnTo>
                <a:lnTo>
                  <a:pt x="14807" y="77122"/>
                </a:lnTo>
                <a:lnTo>
                  <a:pt x="17765" y="80002"/>
                </a:lnTo>
                <a:lnTo>
                  <a:pt x="20263" y="83040"/>
                </a:lnTo>
                <a:lnTo>
                  <a:pt x="22754" y="86077"/>
                </a:lnTo>
                <a:lnTo>
                  <a:pt x="25406" y="89122"/>
                </a:lnTo>
                <a:lnTo>
                  <a:pt x="27897" y="92002"/>
                </a:lnTo>
                <a:lnTo>
                  <a:pt x="30702" y="95040"/>
                </a:lnTo>
                <a:lnTo>
                  <a:pt x="33661" y="97920"/>
                </a:lnTo>
                <a:lnTo>
                  <a:pt x="36780" y="100800"/>
                </a:lnTo>
                <a:lnTo>
                  <a:pt x="39899" y="103522"/>
                </a:lnTo>
                <a:lnTo>
                  <a:pt x="46284" y="108637"/>
                </a:lnTo>
                <a:lnTo>
                  <a:pt x="52830" y="113760"/>
                </a:lnTo>
                <a:lnTo>
                  <a:pt x="53457" y="114082"/>
                </a:lnTo>
                <a:lnTo>
                  <a:pt x="54079" y="114082"/>
                </a:lnTo>
                <a:lnTo>
                  <a:pt x="54546" y="113917"/>
                </a:lnTo>
                <a:lnTo>
                  <a:pt x="55014" y="113602"/>
                </a:lnTo>
                <a:lnTo>
                  <a:pt x="55327" y="113122"/>
                </a:lnTo>
                <a:lnTo>
                  <a:pt x="55481" y="112477"/>
                </a:lnTo>
                <a:lnTo>
                  <a:pt x="55481" y="111840"/>
                </a:lnTo>
                <a:lnTo>
                  <a:pt x="55167" y="111202"/>
                </a:lnTo>
                <a:lnTo>
                  <a:pt x="56102" y="109282"/>
                </a:lnTo>
                <a:lnTo>
                  <a:pt x="56730" y="107362"/>
                </a:lnTo>
                <a:lnTo>
                  <a:pt x="57351" y="105277"/>
                </a:lnTo>
                <a:lnTo>
                  <a:pt x="57665" y="103200"/>
                </a:lnTo>
                <a:lnTo>
                  <a:pt x="58754" y="102562"/>
                </a:lnTo>
                <a:lnTo>
                  <a:pt x="60624" y="104640"/>
                </a:lnTo>
                <a:lnTo>
                  <a:pt x="62962" y="107677"/>
                </a:lnTo>
                <a:lnTo>
                  <a:pt x="65299" y="111037"/>
                </a:lnTo>
                <a:lnTo>
                  <a:pt x="67016" y="113437"/>
                </a:lnTo>
                <a:lnTo>
                  <a:pt x="68879" y="115837"/>
                </a:lnTo>
                <a:lnTo>
                  <a:pt x="69814" y="116962"/>
                </a:lnTo>
                <a:lnTo>
                  <a:pt x="70909" y="117922"/>
                </a:lnTo>
                <a:lnTo>
                  <a:pt x="71998" y="118882"/>
                </a:lnTo>
                <a:lnTo>
                  <a:pt x="73247" y="119677"/>
                </a:lnTo>
                <a:lnTo>
                  <a:pt x="73715" y="119842"/>
                </a:lnTo>
                <a:lnTo>
                  <a:pt x="74022" y="120000"/>
                </a:lnTo>
                <a:lnTo>
                  <a:pt x="74490" y="120000"/>
                </a:lnTo>
                <a:lnTo>
                  <a:pt x="74957" y="119842"/>
                </a:lnTo>
                <a:lnTo>
                  <a:pt x="75738" y="119842"/>
                </a:lnTo>
                <a:lnTo>
                  <a:pt x="76520" y="119520"/>
                </a:lnTo>
                <a:lnTo>
                  <a:pt x="77141" y="119197"/>
                </a:lnTo>
                <a:lnTo>
                  <a:pt x="77455" y="118402"/>
                </a:lnTo>
                <a:lnTo>
                  <a:pt x="77922" y="116797"/>
                </a:lnTo>
                <a:lnTo>
                  <a:pt x="78076" y="115200"/>
                </a:lnTo>
                <a:lnTo>
                  <a:pt x="78390" y="111997"/>
                </a:lnTo>
                <a:lnTo>
                  <a:pt x="78544" y="107040"/>
                </a:lnTo>
                <a:lnTo>
                  <a:pt x="78544" y="102240"/>
                </a:lnTo>
                <a:lnTo>
                  <a:pt x="78697" y="96960"/>
                </a:lnTo>
                <a:lnTo>
                  <a:pt x="79011" y="91837"/>
                </a:lnTo>
                <a:lnTo>
                  <a:pt x="79165" y="89760"/>
                </a:lnTo>
                <a:lnTo>
                  <a:pt x="79325" y="87682"/>
                </a:lnTo>
                <a:lnTo>
                  <a:pt x="79165" y="85597"/>
                </a:lnTo>
                <a:lnTo>
                  <a:pt x="79011" y="84480"/>
                </a:lnTo>
                <a:lnTo>
                  <a:pt x="78697" y="83677"/>
                </a:lnTo>
                <a:lnTo>
                  <a:pt x="81816" y="80160"/>
                </a:lnTo>
                <a:lnTo>
                  <a:pt x="85403" y="76320"/>
                </a:lnTo>
                <a:lnTo>
                  <a:pt x="89297" y="72637"/>
                </a:lnTo>
                <a:lnTo>
                  <a:pt x="93037" y="68804"/>
                </a:lnTo>
                <a:lnTo>
                  <a:pt x="96623" y="64964"/>
                </a:lnTo>
                <a:lnTo>
                  <a:pt x="100050" y="60802"/>
                </a:lnTo>
                <a:lnTo>
                  <a:pt x="101606" y="58724"/>
                </a:lnTo>
                <a:lnTo>
                  <a:pt x="103476" y="56804"/>
                </a:lnTo>
                <a:lnTo>
                  <a:pt x="107063" y="52964"/>
                </a:lnTo>
                <a:lnTo>
                  <a:pt x="110649" y="48960"/>
                </a:lnTo>
                <a:lnTo>
                  <a:pt x="111891" y="47520"/>
                </a:lnTo>
                <a:lnTo>
                  <a:pt x="113140" y="45764"/>
                </a:lnTo>
                <a:lnTo>
                  <a:pt x="114229" y="44160"/>
                </a:lnTo>
                <a:lnTo>
                  <a:pt x="115164" y="42404"/>
                </a:lnTo>
                <a:lnTo>
                  <a:pt x="115945" y="40484"/>
                </a:lnTo>
                <a:lnTo>
                  <a:pt x="116881" y="38722"/>
                </a:lnTo>
                <a:lnTo>
                  <a:pt x="117502" y="36802"/>
                </a:lnTo>
                <a:lnTo>
                  <a:pt x="118129" y="34882"/>
                </a:lnTo>
                <a:lnTo>
                  <a:pt x="119064" y="31042"/>
                </a:lnTo>
                <a:lnTo>
                  <a:pt x="119686" y="27044"/>
                </a:lnTo>
                <a:lnTo>
                  <a:pt x="119993" y="22882"/>
                </a:lnTo>
                <a:lnTo>
                  <a:pt x="119993" y="18884"/>
                </a:lnTo>
                <a:lnTo>
                  <a:pt x="119839" y="15202"/>
                </a:lnTo>
                <a:lnTo>
                  <a:pt x="119686" y="12486"/>
                </a:lnTo>
                <a:lnTo>
                  <a:pt x="119372" y="9442"/>
                </a:lnTo>
                <a:lnTo>
                  <a:pt x="118751" y="6562"/>
                </a:lnTo>
                <a:lnTo>
                  <a:pt x="118437" y="5444"/>
                </a:lnTo>
                <a:lnTo>
                  <a:pt x="117969" y="4326"/>
                </a:lnTo>
                <a:lnTo>
                  <a:pt x="117348" y="3524"/>
                </a:lnTo>
                <a:lnTo>
                  <a:pt x="116727" y="3044"/>
                </a:lnTo>
                <a:lnTo>
                  <a:pt x="115945" y="2722"/>
                </a:lnTo>
                <a:lnTo>
                  <a:pt x="115164" y="2886"/>
                </a:lnTo>
                <a:lnTo>
                  <a:pt x="111738" y="1762"/>
                </a:lnTo>
                <a:lnTo>
                  <a:pt x="107998" y="966"/>
                </a:lnTo>
                <a:lnTo>
                  <a:pt x="104411" y="322"/>
                </a:lnTo>
                <a:lnTo>
                  <a:pt x="100671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492396" y="709100"/>
            <a:ext cx="343890" cy="334173"/>
          </a:xfrm>
          <a:custGeom>
            <a:pathLst>
              <a:path extrusionOk="0" h="120000" w="12000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 rot="2487341">
            <a:off x="4271227" y="2225434"/>
            <a:ext cx="244676" cy="237762"/>
          </a:xfrm>
          <a:custGeom>
            <a:pathLst>
              <a:path extrusionOk="0" h="120000" w="120000">
                <a:moveTo>
                  <a:pt x="61598" y="7369"/>
                </a:moveTo>
                <a:lnTo>
                  <a:pt x="63859" y="12212"/>
                </a:lnTo>
                <a:lnTo>
                  <a:pt x="62728" y="12794"/>
                </a:lnTo>
                <a:lnTo>
                  <a:pt x="61598" y="13574"/>
                </a:lnTo>
                <a:lnTo>
                  <a:pt x="61412" y="13957"/>
                </a:lnTo>
                <a:lnTo>
                  <a:pt x="61412" y="10667"/>
                </a:lnTo>
                <a:lnTo>
                  <a:pt x="61598" y="7369"/>
                </a:lnTo>
                <a:close/>
                <a:moveTo>
                  <a:pt x="64803" y="14347"/>
                </a:moveTo>
                <a:lnTo>
                  <a:pt x="65740" y="16092"/>
                </a:lnTo>
                <a:lnTo>
                  <a:pt x="64610" y="16865"/>
                </a:lnTo>
                <a:lnTo>
                  <a:pt x="63479" y="17645"/>
                </a:lnTo>
                <a:lnTo>
                  <a:pt x="62543" y="18227"/>
                </a:lnTo>
                <a:lnTo>
                  <a:pt x="61598" y="19191"/>
                </a:lnTo>
                <a:lnTo>
                  <a:pt x="61412" y="16482"/>
                </a:lnTo>
                <a:lnTo>
                  <a:pt x="62914" y="15702"/>
                </a:lnTo>
                <a:lnTo>
                  <a:pt x="63859" y="15120"/>
                </a:lnTo>
                <a:lnTo>
                  <a:pt x="64803" y="14347"/>
                </a:lnTo>
                <a:close/>
                <a:moveTo>
                  <a:pt x="67064" y="18609"/>
                </a:moveTo>
                <a:lnTo>
                  <a:pt x="68000" y="20936"/>
                </a:lnTo>
                <a:lnTo>
                  <a:pt x="67249" y="21135"/>
                </a:lnTo>
                <a:lnTo>
                  <a:pt x="66498" y="21716"/>
                </a:lnTo>
                <a:lnTo>
                  <a:pt x="65175" y="22680"/>
                </a:lnTo>
                <a:lnTo>
                  <a:pt x="63673" y="23843"/>
                </a:lnTo>
                <a:lnTo>
                  <a:pt x="62349" y="25206"/>
                </a:lnTo>
                <a:lnTo>
                  <a:pt x="61977" y="21907"/>
                </a:lnTo>
                <a:lnTo>
                  <a:pt x="63293" y="21135"/>
                </a:lnTo>
                <a:lnTo>
                  <a:pt x="64424" y="20163"/>
                </a:lnTo>
                <a:lnTo>
                  <a:pt x="66305" y="19000"/>
                </a:lnTo>
                <a:lnTo>
                  <a:pt x="67064" y="18609"/>
                </a:lnTo>
                <a:close/>
                <a:moveTo>
                  <a:pt x="69510" y="23461"/>
                </a:moveTo>
                <a:lnTo>
                  <a:pt x="69510" y="23652"/>
                </a:lnTo>
                <a:lnTo>
                  <a:pt x="70261" y="25206"/>
                </a:lnTo>
                <a:lnTo>
                  <a:pt x="68565" y="26170"/>
                </a:lnTo>
                <a:lnTo>
                  <a:pt x="67064" y="27333"/>
                </a:lnTo>
                <a:lnTo>
                  <a:pt x="64803" y="28886"/>
                </a:lnTo>
                <a:lnTo>
                  <a:pt x="62543" y="30440"/>
                </a:lnTo>
                <a:lnTo>
                  <a:pt x="62349" y="27914"/>
                </a:lnTo>
                <a:lnTo>
                  <a:pt x="63479" y="27532"/>
                </a:lnTo>
                <a:lnTo>
                  <a:pt x="64424" y="26950"/>
                </a:lnTo>
                <a:lnTo>
                  <a:pt x="66119" y="25588"/>
                </a:lnTo>
                <a:lnTo>
                  <a:pt x="68380" y="24043"/>
                </a:lnTo>
                <a:lnTo>
                  <a:pt x="69510" y="23461"/>
                </a:lnTo>
                <a:close/>
                <a:moveTo>
                  <a:pt x="71770" y="28113"/>
                </a:moveTo>
                <a:lnTo>
                  <a:pt x="72715" y="30240"/>
                </a:lnTo>
                <a:lnTo>
                  <a:pt x="67629" y="33347"/>
                </a:lnTo>
                <a:lnTo>
                  <a:pt x="65175" y="34893"/>
                </a:lnTo>
                <a:lnTo>
                  <a:pt x="63859" y="35674"/>
                </a:lnTo>
                <a:lnTo>
                  <a:pt x="62728" y="36638"/>
                </a:lnTo>
                <a:lnTo>
                  <a:pt x="62543" y="32766"/>
                </a:lnTo>
                <a:lnTo>
                  <a:pt x="63673" y="32567"/>
                </a:lnTo>
                <a:lnTo>
                  <a:pt x="64803" y="32184"/>
                </a:lnTo>
                <a:lnTo>
                  <a:pt x="67064" y="31021"/>
                </a:lnTo>
                <a:lnTo>
                  <a:pt x="70075" y="29077"/>
                </a:lnTo>
                <a:lnTo>
                  <a:pt x="71770" y="28113"/>
                </a:lnTo>
                <a:close/>
                <a:moveTo>
                  <a:pt x="74217" y="33347"/>
                </a:moveTo>
                <a:lnTo>
                  <a:pt x="74782" y="34511"/>
                </a:lnTo>
                <a:lnTo>
                  <a:pt x="73466" y="35283"/>
                </a:lnTo>
                <a:lnTo>
                  <a:pt x="72335" y="36255"/>
                </a:lnTo>
                <a:lnTo>
                  <a:pt x="70075" y="38000"/>
                </a:lnTo>
                <a:lnTo>
                  <a:pt x="68194" y="39163"/>
                </a:lnTo>
                <a:lnTo>
                  <a:pt x="66498" y="40709"/>
                </a:lnTo>
                <a:lnTo>
                  <a:pt x="64803" y="42262"/>
                </a:lnTo>
                <a:lnTo>
                  <a:pt x="63293" y="44007"/>
                </a:lnTo>
                <a:lnTo>
                  <a:pt x="62914" y="38191"/>
                </a:lnTo>
                <a:lnTo>
                  <a:pt x="64424" y="38191"/>
                </a:lnTo>
                <a:lnTo>
                  <a:pt x="65740" y="37610"/>
                </a:lnTo>
                <a:lnTo>
                  <a:pt x="68380" y="36446"/>
                </a:lnTo>
                <a:lnTo>
                  <a:pt x="71391" y="34893"/>
                </a:lnTo>
                <a:lnTo>
                  <a:pt x="74217" y="33347"/>
                </a:lnTo>
                <a:close/>
                <a:moveTo>
                  <a:pt x="115850" y="47305"/>
                </a:moveTo>
                <a:lnTo>
                  <a:pt x="114534" y="48269"/>
                </a:lnTo>
                <a:lnTo>
                  <a:pt x="113404" y="49432"/>
                </a:lnTo>
                <a:lnTo>
                  <a:pt x="112839" y="49241"/>
                </a:lnTo>
                <a:lnTo>
                  <a:pt x="110950" y="49049"/>
                </a:lnTo>
                <a:lnTo>
                  <a:pt x="115850" y="47305"/>
                </a:lnTo>
                <a:close/>
                <a:moveTo>
                  <a:pt x="16953" y="46524"/>
                </a:moveTo>
                <a:lnTo>
                  <a:pt x="16202" y="47687"/>
                </a:lnTo>
                <a:lnTo>
                  <a:pt x="15823" y="48850"/>
                </a:lnTo>
                <a:lnTo>
                  <a:pt x="15823" y="49241"/>
                </a:lnTo>
                <a:lnTo>
                  <a:pt x="15823" y="49822"/>
                </a:lnTo>
                <a:lnTo>
                  <a:pt x="14507" y="49241"/>
                </a:lnTo>
                <a:lnTo>
                  <a:pt x="12997" y="48659"/>
                </a:lnTo>
                <a:lnTo>
                  <a:pt x="9800" y="47496"/>
                </a:lnTo>
                <a:lnTo>
                  <a:pt x="16953" y="46524"/>
                </a:lnTo>
                <a:close/>
                <a:moveTo>
                  <a:pt x="23363" y="45751"/>
                </a:moveTo>
                <a:lnTo>
                  <a:pt x="20723" y="48850"/>
                </a:lnTo>
                <a:lnTo>
                  <a:pt x="19779" y="50205"/>
                </a:lnTo>
                <a:lnTo>
                  <a:pt x="17712" y="50013"/>
                </a:lnTo>
                <a:lnTo>
                  <a:pt x="17898" y="49822"/>
                </a:lnTo>
                <a:lnTo>
                  <a:pt x="18649" y="49241"/>
                </a:lnTo>
                <a:lnTo>
                  <a:pt x="19214" y="48269"/>
                </a:lnTo>
                <a:lnTo>
                  <a:pt x="20158" y="47305"/>
                </a:lnTo>
                <a:lnTo>
                  <a:pt x="21288" y="46333"/>
                </a:lnTo>
                <a:lnTo>
                  <a:pt x="21854" y="45943"/>
                </a:lnTo>
                <a:lnTo>
                  <a:pt x="23363" y="45751"/>
                </a:lnTo>
                <a:close/>
                <a:moveTo>
                  <a:pt x="76477" y="37219"/>
                </a:moveTo>
                <a:lnTo>
                  <a:pt x="77236" y="38382"/>
                </a:lnTo>
                <a:lnTo>
                  <a:pt x="77042" y="38382"/>
                </a:lnTo>
                <a:lnTo>
                  <a:pt x="75347" y="40326"/>
                </a:lnTo>
                <a:lnTo>
                  <a:pt x="73466" y="42071"/>
                </a:lnTo>
                <a:lnTo>
                  <a:pt x="69510" y="45560"/>
                </a:lnTo>
                <a:lnTo>
                  <a:pt x="66498" y="48078"/>
                </a:lnTo>
                <a:lnTo>
                  <a:pt x="64989" y="49241"/>
                </a:lnTo>
                <a:lnTo>
                  <a:pt x="63479" y="50595"/>
                </a:lnTo>
                <a:lnTo>
                  <a:pt x="63293" y="45361"/>
                </a:lnTo>
                <a:lnTo>
                  <a:pt x="65554" y="44397"/>
                </a:lnTo>
                <a:lnTo>
                  <a:pt x="67629" y="43035"/>
                </a:lnTo>
                <a:lnTo>
                  <a:pt x="71585" y="40517"/>
                </a:lnTo>
                <a:lnTo>
                  <a:pt x="73845" y="39163"/>
                </a:lnTo>
                <a:lnTo>
                  <a:pt x="75161" y="38191"/>
                </a:lnTo>
                <a:lnTo>
                  <a:pt x="76477" y="37219"/>
                </a:lnTo>
                <a:close/>
                <a:moveTo>
                  <a:pt x="30710" y="44588"/>
                </a:moveTo>
                <a:lnTo>
                  <a:pt x="29951" y="45560"/>
                </a:lnTo>
                <a:lnTo>
                  <a:pt x="28821" y="47687"/>
                </a:lnTo>
                <a:lnTo>
                  <a:pt x="27505" y="49623"/>
                </a:lnTo>
                <a:lnTo>
                  <a:pt x="27125" y="50404"/>
                </a:lnTo>
                <a:lnTo>
                  <a:pt x="26754" y="51177"/>
                </a:lnTo>
                <a:lnTo>
                  <a:pt x="24493" y="50786"/>
                </a:lnTo>
                <a:lnTo>
                  <a:pt x="22604" y="50404"/>
                </a:lnTo>
                <a:lnTo>
                  <a:pt x="23735" y="49241"/>
                </a:lnTo>
                <a:lnTo>
                  <a:pt x="26560" y="46142"/>
                </a:lnTo>
                <a:lnTo>
                  <a:pt x="27884" y="44979"/>
                </a:lnTo>
                <a:lnTo>
                  <a:pt x="30710" y="44588"/>
                </a:lnTo>
                <a:close/>
                <a:moveTo>
                  <a:pt x="39558" y="42652"/>
                </a:moveTo>
                <a:lnTo>
                  <a:pt x="38622" y="43616"/>
                </a:lnTo>
                <a:lnTo>
                  <a:pt x="37677" y="44588"/>
                </a:lnTo>
                <a:lnTo>
                  <a:pt x="35982" y="46723"/>
                </a:lnTo>
                <a:lnTo>
                  <a:pt x="33907" y="49432"/>
                </a:lnTo>
                <a:lnTo>
                  <a:pt x="32777" y="50985"/>
                </a:lnTo>
                <a:lnTo>
                  <a:pt x="31840" y="52531"/>
                </a:lnTo>
                <a:lnTo>
                  <a:pt x="28821" y="51758"/>
                </a:lnTo>
                <a:lnTo>
                  <a:pt x="29580" y="50985"/>
                </a:lnTo>
                <a:lnTo>
                  <a:pt x="29951" y="50013"/>
                </a:lnTo>
                <a:lnTo>
                  <a:pt x="30896" y="48468"/>
                </a:lnTo>
                <a:lnTo>
                  <a:pt x="32026" y="46723"/>
                </a:lnTo>
                <a:lnTo>
                  <a:pt x="33342" y="45361"/>
                </a:lnTo>
                <a:lnTo>
                  <a:pt x="34101" y="44588"/>
                </a:lnTo>
                <a:lnTo>
                  <a:pt x="35037" y="43815"/>
                </a:lnTo>
                <a:lnTo>
                  <a:pt x="39558" y="42652"/>
                </a:lnTo>
                <a:close/>
                <a:moveTo>
                  <a:pt x="108883" y="49822"/>
                </a:moveTo>
                <a:lnTo>
                  <a:pt x="109448" y="50404"/>
                </a:lnTo>
                <a:lnTo>
                  <a:pt x="110199" y="50786"/>
                </a:lnTo>
                <a:lnTo>
                  <a:pt x="111708" y="51368"/>
                </a:lnTo>
                <a:lnTo>
                  <a:pt x="109820" y="53694"/>
                </a:lnTo>
                <a:lnTo>
                  <a:pt x="108503" y="52921"/>
                </a:lnTo>
                <a:lnTo>
                  <a:pt x="107187" y="52148"/>
                </a:lnTo>
                <a:lnTo>
                  <a:pt x="105864" y="51758"/>
                </a:lnTo>
                <a:lnTo>
                  <a:pt x="104362" y="51368"/>
                </a:lnTo>
                <a:lnTo>
                  <a:pt x="108883" y="49822"/>
                </a:lnTo>
                <a:close/>
                <a:moveTo>
                  <a:pt x="43143" y="43425"/>
                </a:moveTo>
                <a:lnTo>
                  <a:pt x="44273" y="44779"/>
                </a:lnTo>
                <a:lnTo>
                  <a:pt x="45209" y="45943"/>
                </a:lnTo>
                <a:lnTo>
                  <a:pt x="45024" y="45943"/>
                </a:lnTo>
                <a:lnTo>
                  <a:pt x="43893" y="46524"/>
                </a:lnTo>
                <a:lnTo>
                  <a:pt x="42949" y="47496"/>
                </a:lnTo>
                <a:lnTo>
                  <a:pt x="41447" y="49432"/>
                </a:lnTo>
                <a:lnTo>
                  <a:pt x="39558" y="51567"/>
                </a:lnTo>
                <a:lnTo>
                  <a:pt x="38622" y="52730"/>
                </a:lnTo>
                <a:lnTo>
                  <a:pt x="38056" y="53893"/>
                </a:lnTo>
                <a:lnTo>
                  <a:pt x="34286" y="53112"/>
                </a:lnTo>
                <a:lnTo>
                  <a:pt x="35231" y="52148"/>
                </a:lnTo>
                <a:lnTo>
                  <a:pt x="35982" y="51177"/>
                </a:lnTo>
                <a:lnTo>
                  <a:pt x="37491" y="49049"/>
                </a:lnTo>
                <a:lnTo>
                  <a:pt x="39938" y="46333"/>
                </a:lnTo>
                <a:lnTo>
                  <a:pt x="41447" y="44979"/>
                </a:lnTo>
                <a:lnTo>
                  <a:pt x="42384" y="44198"/>
                </a:lnTo>
                <a:lnTo>
                  <a:pt x="42949" y="43425"/>
                </a:lnTo>
                <a:close/>
                <a:moveTo>
                  <a:pt x="46719" y="47496"/>
                </a:moveTo>
                <a:lnTo>
                  <a:pt x="48600" y="49822"/>
                </a:lnTo>
                <a:lnTo>
                  <a:pt x="47664" y="51177"/>
                </a:lnTo>
                <a:lnTo>
                  <a:pt x="46533" y="52921"/>
                </a:lnTo>
                <a:lnTo>
                  <a:pt x="45589" y="54666"/>
                </a:lnTo>
                <a:lnTo>
                  <a:pt x="45209" y="55247"/>
                </a:lnTo>
                <a:lnTo>
                  <a:pt x="45209" y="55829"/>
                </a:lnTo>
                <a:lnTo>
                  <a:pt x="40503" y="54475"/>
                </a:lnTo>
                <a:lnTo>
                  <a:pt x="41819" y="53312"/>
                </a:lnTo>
                <a:lnTo>
                  <a:pt x="42949" y="52148"/>
                </a:lnTo>
                <a:lnTo>
                  <a:pt x="44644" y="50013"/>
                </a:lnTo>
                <a:lnTo>
                  <a:pt x="45589" y="49049"/>
                </a:lnTo>
                <a:lnTo>
                  <a:pt x="46533" y="47886"/>
                </a:lnTo>
                <a:lnTo>
                  <a:pt x="46719" y="47496"/>
                </a:lnTo>
                <a:close/>
                <a:moveTo>
                  <a:pt x="58207" y="7369"/>
                </a:moveTo>
                <a:lnTo>
                  <a:pt x="57828" y="8922"/>
                </a:lnTo>
                <a:lnTo>
                  <a:pt x="57828" y="10468"/>
                </a:lnTo>
                <a:lnTo>
                  <a:pt x="57828" y="13574"/>
                </a:lnTo>
                <a:lnTo>
                  <a:pt x="58022" y="16673"/>
                </a:lnTo>
                <a:lnTo>
                  <a:pt x="58207" y="19772"/>
                </a:lnTo>
                <a:lnTo>
                  <a:pt x="58772" y="26170"/>
                </a:lnTo>
                <a:lnTo>
                  <a:pt x="59338" y="33730"/>
                </a:lnTo>
                <a:lnTo>
                  <a:pt x="59717" y="41290"/>
                </a:lnTo>
                <a:lnTo>
                  <a:pt x="59717" y="48850"/>
                </a:lnTo>
                <a:lnTo>
                  <a:pt x="59717" y="56411"/>
                </a:lnTo>
                <a:lnTo>
                  <a:pt x="58207" y="54857"/>
                </a:lnTo>
                <a:lnTo>
                  <a:pt x="56698" y="53503"/>
                </a:lnTo>
                <a:lnTo>
                  <a:pt x="54437" y="51567"/>
                </a:lnTo>
                <a:lnTo>
                  <a:pt x="50489" y="47106"/>
                </a:lnTo>
                <a:lnTo>
                  <a:pt x="46340" y="42652"/>
                </a:lnTo>
                <a:lnTo>
                  <a:pt x="44838" y="41099"/>
                </a:lnTo>
                <a:lnTo>
                  <a:pt x="43893" y="40517"/>
                </a:lnTo>
                <a:lnTo>
                  <a:pt x="43143" y="39936"/>
                </a:lnTo>
                <a:lnTo>
                  <a:pt x="44273" y="37610"/>
                </a:lnTo>
                <a:lnTo>
                  <a:pt x="45775" y="35475"/>
                </a:lnTo>
                <a:lnTo>
                  <a:pt x="48600" y="31021"/>
                </a:lnTo>
                <a:lnTo>
                  <a:pt x="49924" y="28886"/>
                </a:lnTo>
                <a:lnTo>
                  <a:pt x="50861" y="26751"/>
                </a:lnTo>
                <a:lnTo>
                  <a:pt x="51805" y="24425"/>
                </a:lnTo>
                <a:lnTo>
                  <a:pt x="52556" y="22099"/>
                </a:lnTo>
                <a:lnTo>
                  <a:pt x="54066" y="17255"/>
                </a:lnTo>
                <a:lnTo>
                  <a:pt x="55761" y="12411"/>
                </a:lnTo>
                <a:lnTo>
                  <a:pt x="56891" y="9695"/>
                </a:lnTo>
                <a:lnTo>
                  <a:pt x="58207" y="7369"/>
                </a:lnTo>
                <a:close/>
                <a:moveTo>
                  <a:pt x="50296" y="51758"/>
                </a:moveTo>
                <a:lnTo>
                  <a:pt x="50489" y="51949"/>
                </a:lnTo>
                <a:lnTo>
                  <a:pt x="51991" y="53503"/>
                </a:lnTo>
                <a:lnTo>
                  <a:pt x="51426" y="53893"/>
                </a:lnTo>
                <a:lnTo>
                  <a:pt x="51054" y="54084"/>
                </a:lnTo>
                <a:lnTo>
                  <a:pt x="50296" y="55056"/>
                </a:lnTo>
                <a:lnTo>
                  <a:pt x="49545" y="55829"/>
                </a:lnTo>
                <a:lnTo>
                  <a:pt x="48980" y="56801"/>
                </a:lnTo>
                <a:lnTo>
                  <a:pt x="46340" y="56219"/>
                </a:lnTo>
                <a:lnTo>
                  <a:pt x="46905" y="55829"/>
                </a:lnTo>
                <a:lnTo>
                  <a:pt x="47470" y="55247"/>
                </a:lnTo>
                <a:lnTo>
                  <a:pt x="48414" y="54475"/>
                </a:lnTo>
                <a:lnTo>
                  <a:pt x="50296" y="51758"/>
                </a:lnTo>
                <a:close/>
                <a:moveTo>
                  <a:pt x="102852" y="51949"/>
                </a:moveTo>
                <a:lnTo>
                  <a:pt x="105492" y="53694"/>
                </a:lnTo>
                <a:lnTo>
                  <a:pt x="108124" y="55247"/>
                </a:lnTo>
                <a:lnTo>
                  <a:pt x="107373" y="56020"/>
                </a:lnTo>
                <a:lnTo>
                  <a:pt x="106243" y="57183"/>
                </a:lnTo>
                <a:lnTo>
                  <a:pt x="105113" y="56411"/>
                </a:lnTo>
                <a:lnTo>
                  <a:pt x="104168" y="56020"/>
                </a:lnTo>
                <a:lnTo>
                  <a:pt x="101908" y="55056"/>
                </a:lnTo>
                <a:lnTo>
                  <a:pt x="99841" y="54276"/>
                </a:lnTo>
                <a:lnTo>
                  <a:pt x="97952" y="53503"/>
                </a:lnTo>
                <a:lnTo>
                  <a:pt x="102852" y="51949"/>
                </a:lnTo>
                <a:close/>
                <a:moveTo>
                  <a:pt x="78738" y="40326"/>
                </a:moveTo>
                <a:lnTo>
                  <a:pt x="79117" y="40908"/>
                </a:lnTo>
                <a:lnTo>
                  <a:pt x="78931" y="41099"/>
                </a:lnTo>
                <a:lnTo>
                  <a:pt x="74217" y="46333"/>
                </a:lnTo>
                <a:lnTo>
                  <a:pt x="69696" y="51949"/>
                </a:lnTo>
                <a:lnTo>
                  <a:pt x="68194" y="53503"/>
                </a:lnTo>
                <a:lnTo>
                  <a:pt x="66498" y="55247"/>
                </a:lnTo>
                <a:lnTo>
                  <a:pt x="64803" y="56992"/>
                </a:lnTo>
                <a:lnTo>
                  <a:pt x="63108" y="58737"/>
                </a:lnTo>
                <a:lnTo>
                  <a:pt x="63479" y="53694"/>
                </a:lnTo>
                <a:lnTo>
                  <a:pt x="65368" y="52340"/>
                </a:lnTo>
                <a:lnTo>
                  <a:pt x="67064" y="50985"/>
                </a:lnTo>
                <a:lnTo>
                  <a:pt x="70454" y="48078"/>
                </a:lnTo>
                <a:lnTo>
                  <a:pt x="74782" y="44397"/>
                </a:lnTo>
                <a:lnTo>
                  <a:pt x="76856" y="42453"/>
                </a:lnTo>
                <a:lnTo>
                  <a:pt x="78738" y="40326"/>
                </a:lnTo>
                <a:close/>
                <a:moveTo>
                  <a:pt x="81192" y="42453"/>
                </a:moveTo>
                <a:lnTo>
                  <a:pt x="83073" y="43234"/>
                </a:lnTo>
                <a:lnTo>
                  <a:pt x="85148" y="43815"/>
                </a:lnTo>
                <a:lnTo>
                  <a:pt x="89103" y="44588"/>
                </a:lnTo>
                <a:lnTo>
                  <a:pt x="91736" y="45170"/>
                </a:lnTo>
                <a:lnTo>
                  <a:pt x="94190" y="45361"/>
                </a:lnTo>
                <a:lnTo>
                  <a:pt x="99276" y="45560"/>
                </a:lnTo>
                <a:lnTo>
                  <a:pt x="104733" y="45751"/>
                </a:lnTo>
                <a:lnTo>
                  <a:pt x="110199" y="46142"/>
                </a:lnTo>
                <a:lnTo>
                  <a:pt x="104548" y="48269"/>
                </a:lnTo>
                <a:lnTo>
                  <a:pt x="99082" y="50013"/>
                </a:lnTo>
                <a:lnTo>
                  <a:pt x="87780" y="53312"/>
                </a:lnTo>
                <a:lnTo>
                  <a:pt x="74410" y="56801"/>
                </a:lnTo>
                <a:lnTo>
                  <a:pt x="70826" y="57765"/>
                </a:lnTo>
                <a:lnTo>
                  <a:pt x="67064" y="58737"/>
                </a:lnTo>
                <a:lnTo>
                  <a:pt x="70454" y="54666"/>
                </a:lnTo>
                <a:lnTo>
                  <a:pt x="75540" y="48850"/>
                </a:lnTo>
                <a:lnTo>
                  <a:pt x="78173" y="45943"/>
                </a:lnTo>
                <a:lnTo>
                  <a:pt x="80812" y="43035"/>
                </a:lnTo>
                <a:lnTo>
                  <a:pt x="81192" y="42453"/>
                </a:lnTo>
                <a:close/>
                <a:moveTo>
                  <a:pt x="53121" y="54857"/>
                </a:moveTo>
                <a:lnTo>
                  <a:pt x="56891" y="59127"/>
                </a:lnTo>
                <a:lnTo>
                  <a:pt x="56891" y="59127"/>
                </a:lnTo>
                <a:lnTo>
                  <a:pt x="50861" y="57382"/>
                </a:lnTo>
                <a:lnTo>
                  <a:pt x="51619" y="56602"/>
                </a:lnTo>
                <a:lnTo>
                  <a:pt x="52370" y="55829"/>
                </a:lnTo>
                <a:lnTo>
                  <a:pt x="53121" y="55056"/>
                </a:lnTo>
                <a:lnTo>
                  <a:pt x="53121" y="54857"/>
                </a:lnTo>
                <a:close/>
                <a:moveTo>
                  <a:pt x="95885" y="54084"/>
                </a:moveTo>
                <a:lnTo>
                  <a:pt x="96636" y="55056"/>
                </a:lnTo>
                <a:lnTo>
                  <a:pt x="97766" y="55829"/>
                </a:lnTo>
                <a:lnTo>
                  <a:pt x="98896" y="56602"/>
                </a:lnTo>
                <a:lnTo>
                  <a:pt x="100027" y="57183"/>
                </a:lnTo>
                <a:lnTo>
                  <a:pt x="103982" y="59127"/>
                </a:lnTo>
                <a:lnTo>
                  <a:pt x="101722" y="60872"/>
                </a:lnTo>
                <a:lnTo>
                  <a:pt x="100406" y="60091"/>
                </a:lnTo>
                <a:lnTo>
                  <a:pt x="99082" y="59510"/>
                </a:lnTo>
                <a:lnTo>
                  <a:pt x="96636" y="58546"/>
                </a:lnTo>
                <a:lnTo>
                  <a:pt x="93245" y="56992"/>
                </a:lnTo>
                <a:lnTo>
                  <a:pt x="91550" y="56219"/>
                </a:lnTo>
                <a:lnTo>
                  <a:pt x="89854" y="55829"/>
                </a:lnTo>
                <a:lnTo>
                  <a:pt x="95885" y="54084"/>
                </a:lnTo>
                <a:close/>
                <a:moveTo>
                  <a:pt x="88724" y="56219"/>
                </a:moveTo>
                <a:lnTo>
                  <a:pt x="89289" y="56992"/>
                </a:lnTo>
                <a:lnTo>
                  <a:pt x="90040" y="57765"/>
                </a:lnTo>
                <a:lnTo>
                  <a:pt x="91736" y="58928"/>
                </a:lnTo>
                <a:lnTo>
                  <a:pt x="93431" y="59900"/>
                </a:lnTo>
                <a:lnTo>
                  <a:pt x="95320" y="60872"/>
                </a:lnTo>
                <a:lnTo>
                  <a:pt x="97015" y="61836"/>
                </a:lnTo>
                <a:lnTo>
                  <a:pt x="99082" y="62999"/>
                </a:lnTo>
                <a:lnTo>
                  <a:pt x="96636" y="64943"/>
                </a:lnTo>
                <a:lnTo>
                  <a:pt x="96071" y="64162"/>
                </a:lnTo>
                <a:lnTo>
                  <a:pt x="95506" y="63580"/>
                </a:lnTo>
                <a:lnTo>
                  <a:pt x="94755" y="62999"/>
                </a:lnTo>
                <a:lnTo>
                  <a:pt x="93810" y="62617"/>
                </a:lnTo>
                <a:lnTo>
                  <a:pt x="91929" y="61836"/>
                </a:lnTo>
                <a:lnTo>
                  <a:pt x="90234" y="61254"/>
                </a:lnTo>
                <a:lnTo>
                  <a:pt x="86278" y="59510"/>
                </a:lnTo>
                <a:lnTo>
                  <a:pt x="84389" y="58546"/>
                </a:lnTo>
                <a:lnTo>
                  <a:pt x="82322" y="57765"/>
                </a:lnTo>
                <a:lnTo>
                  <a:pt x="88538" y="56219"/>
                </a:lnTo>
                <a:close/>
                <a:moveTo>
                  <a:pt x="80812" y="58346"/>
                </a:moveTo>
                <a:lnTo>
                  <a:pt x="81377" y="59127"/>
                </a:lnTo>
                <a:lnTo>
                  <a:pt x="82128" y="59709"/>
                </a:lnTo>
                <a:lnTo>
                  <a:pt x="83824" y="61063"/>
                </a:lnTo>
                <a:lnTo>
                  <a:pt x="85519" y="62035"/>
                </a:lnTo>
                <a:lnTo>
                  <a:pt x="87408" y="62808"/>
                </a:lnTo>
                <a:lnTo>
                  <a:pt x="92866" y="65134"/>
                </a:lnTo>
                <a:lnTo>
                  <a:pt x="94190" y="65715"/>
                </a:lnTo>
                <a:lnTo>
                  <a:pt x="94561" y="65907"/>
                </a:lnTo>
                <a:lnTo>
                  <a:pt x="95126" y="66106"/>
                </a:lnTo>
                <a:lnTo>
                  <a:pt x="92866" y="68042"/>
                </a:lnTo>
                <a:lnTo>
                  <a:pt x="92680" y="68042"/>
                </a:lnTo>
                <a:lnTo>
                  <a:pt x="89669" y="67269"/>
                </a:lnTo>
                <a:lnTo>
                  <a:pt x="86843" y="66297"/>
                </a:lnTo>
                <a:lnTo>
                  <a:pt x="84017" y="64943"/>
                </a:lnTo>
                <a:lnTo>
                  <a:pt x="81377" y="63389"/>
                </a:lnTo>
                <a:lnTo>
                  <a:pt x="78173" y="61453"/>
                </a:lnTo>
                <a:lnTo>
                  <a:pt x="76477" y="60481"/>
                </a:lnTo>
                <a:lnTo>
                  <a:pt x="74782" y="59709"/>
                </a:lnTo>
                <a:lnTo>
                  <a:pt x="80812" y="58346"/>
                </a:lnTo>
                <a:close/>
                <a:moveTo>
                  <a:pt x="63673" y="64552"/>
                </a:moveTo>
                <a:lnTo>
                  <a:pt x="66870" y="65715"/>
                </a:lnTo>
                <a:lnTo>
                  <a:pt x="69889" y="67070"/>
                </a:lnTo>
                <a:lnTo>
                  <a:pt x="69131" y="67851"/>
                </a:lnTo>
                <a:lnTo>
                  <a:pt x="68000" y="68814"/>
                </a:lnTo>
                <a:lnTo>
                  <a:pt x="67435" y="69396"/>
                </a:lnTo>
                <a:lnTo>
                  <a:pt x="67249" y="69978"/>
                </a:lnTo>
                <a:lnTo>
                  <a:pt x="63673" y="64552"/>
                </a:lnTo>
                <a:close/>
                <a:moveTo>
                  <a:pt x="59523" y="69014"/>
                </a:moveTo>
                <a:lnTo>
                  <a:pt x="59717" y="71722"/>
                </a:lnTo>
                <a:lnTo>
                  <a:pt x="59523" y="71722"/>
                </a:lnTo>
                <a:lnTo>
                  <a:pt x="58207" y="71141"/>
                </a:lnTo>
                <a:lnTo>
                  <a:pt x="59338" y="69205"/>
                </a:lnTo>
                <a:lnTo>
                  <a:pt x="59523" y="69014"/>
                </a:lnTo>
                <a:close/>
                <a:moveTo>
                  <a:pt x="72335" y="60481"/>
                </a:moveTo>
                <a:lnTo>
                  <a:pt x="74410" y="62035"/>
                </a:lnTo>
                <a:lnTo>
                  <a:pt x="76671" y="63580"/>
                </a:lnTo>
                <a:lnTo>
                  <a:pt x="80998" y="66297"/>
                </a:lnTo>
                <a:lnTo>
                  <a:pt x="83259" y="67651"/>
                </a:lnTo>
                <a:lnTo>
                  <a:pt x="85519" y="68814"/>
                </a:lnTo>
                <a:lnTo>
                  <a:pt x="87973" y="69786"/>
                </a:lnTo>
                <a:lnTo>
                  <a:pt x="90419" y="70368"/>
                </a:lnTo>
                <a:lnTo>
                  <a:pt x="89103" y="71722"/>
                </a:lnTo>
                <a:lnTo>
                  <a:pt x="88910" y="71921"/>
                </a:lnTo>
                <a:lnTo>
                  <a:pt x="80998" y="68233"/>
                </a:lnTo>
                <a:lnTo>
                  <a:pt x="77042" y="66687"/>
                </a:lnTo>
                <a:lnTo>
                  <a:pt x="72901" y="65134"/>
                </a:lnTo>
                <a:lnTo>
                  <a:pt x="69510" y="63580"/>
                </a:lnTo>
                <a:lnTo>
                  <a:pt x="67629" y="62808"/>
                </a:lnTo>
                <a:lnTo>
                  <a:pt x="65554" y="62226"/>
                </a:lnTo>
                <a:lnTo>
                  <a:pt x="68945" y="61453"/>
                </a:lnTo>
                <a:lnTo>
                  <a:pt x="72335" y="60481"/>
                </a:lnTo>
                <a:close/>
                <a:moveTo>
                  <a:pt x="72521" y="68233"/>
                </a:moveTo>
                <a:lnTo>
                  <a:pt x="75347" y="69205"/>
                </a:lnTo>
                <a:lnTo>
                  <a:pt x="74782" y="69786"/>
                </a:lnTo>
                <a:lnTo>
                  <a:pt x="71205" y="72304"/>
                </a:lnTo>
                <a:lnTo>
                  <a:pt x="70454" y="72885"/>
                </a:lnTo>
                <a:lnTo>
                  <a:pt x="69696" y="73666"/>
                </a:lnTo>
                <a:lnTo>
                  <a:pt x="67814" y="70950"/>
                </a:lnTo>
                <a:lnTo>
                  <a:pt x="68000" y="70950"/>
                </a:lnTo>
                <a:lnTo>
                  <a:pt x="69131" y="70177"/>
                </a:lnTo>
                <a:lnTo>
                  <a:pt x="70075" y="69396"/>
                </a:lnTo>
                <a:lnTo>
                  <a:pt x="71019" y="68814"/>
                </a:lnTo>
                <a:lnTo>
                  <a:pt x="72335" y="68432"/>
                </a:lnTo>
                <a:lnTo>
                  <a:pt x="72521" y="68233"/>
                </a:lnTo>
                <a:close/>
                <a:moveTo>
                  <a:pt x="6409" y="49241"/>
                </a:moveTo>
                <a:lnTo>
                  <a:pt x="9041" y="50205"/>
                </a:lnTo>
                <a:lnTo>
                  <a:pt x="11867" y="50985"/>
                </a:lnTo>
                <a:lnTo>
                  <a:pt x="17333" y="52148"/>
                </a:lnTo>
                <a:lnTo>
                  <a:pt x="19407" y="52340"/>
                </a:lnTo>
                <a:lnTo>
                  <a:pt x="21288" y="52531"/>
                </a:lnTo>
                <a:lnTo>
                  <a:pt x="23363" y="52730"/>
                </a:lnTo>
                <a:lnTo>
                  <a:pt x="25430" y="52921"/>
                </a:lnTo>
                <a:lnTo>
                  <a:pt x="33721" y="55056"/>
                </a:lnTo>
                <a:lnTo>
                  <a:pt x="39938" y="56411"/>
                </a:lnTo>
                <a:lnTo>
                  <a:pt x="45968" y="58155"/>
                </a:lnTo>
                <a:lnTo>
                  <a:pt x="58207" y="61836"/>
                </a:lnTo>
                <a:lnTo>
                  <a:pt x="50675" y="65907"/>
                </a:lnTo>
                <a:lnTo>
                  <a:pt x="42949" y="69595"/>
                </a:lnTo>
                <a:lnTo>
                  <a:pt x="36361" y="72304"/>
                </a:lnTo>
                <a:lnTo>
                  <a:pt x="34472" y="73276"/>
                </a:lnTo>
                <a:lnTo>
                  <a:pt x="33535" y="73857"/>
                </a:lnTo>
                <a:lnTo>
                  <a:pt x="32777" y="74630"/>
                </a:lnTo>
                <a:lnTo>
                  <a:pt x="32591" y="74248"/>
                </a:lnTo>
                <a:lnTo>
                  <a:pt x="30896" y="71722"/>
                </a:lnTo>
                <a:lnTo>
                  <a:pt x="29014" y="69205"/>
                </a:lnTo>
                <a:lnTo>
                  <a:pt x="26754" y="66879"/>
                </a:lnTo>
                <a:lnTo>
                  <a:pt x="24493" y="64744"/>
                </a:lnTo>
                <a:lnTo>
                  <a:pt x="19593" y="60673"/>
                </a:lnTo>
                <a:lnTo>
                  <a:pt x="17333" y="58737"/>
                </a:lnTo>
                <a:lnTo>
                  <a:pt x="15072" y="56602"/>
                </a:lnTo>
                <a:lnTo>
                  <a:pt x="13377" y="55056"/>
                </a:lnTo>
                <a:lnTo>
                  <a:pt x="11496" y="53503"/>
                </a:lnTo>
                <a:lnTo>
                  <a:pt x="8105" y="50786"/>
                </a:lnTo>
                <a:lnTo>
                  <a:pt x="6409" y="49241"/>
                </a:lnTo>
                <a:close/>
                <a:moveTo>
                  <a:pt x="78173" y="70368"/>
                </a:moveTo>
                <a:lnTo>
                  <a:pt x="82508" y="72304"/>
                </a:lnTo>
                <a:lnTo>
                  <a:pt x="80247" y="73666"/>
                </a:lnTo>
                <a:lnTo>
                  <a:pt x="78173" y="74829"/>
                </a:lnTo>
                <a:lnTo>
                  <a:pt x="75540" y="76574"/>
                </a:lnTo>
                <a:lnTo>
                  <a:pt x="74410" y="77737"/>
                </a:lnTo>
                <a:lnTo>
                  <a:pt x="73280" y="78900"/>
                </a:lnTo>
                <a:lnTo>
                  <a:pt x="70640" y="75020"/>
                </a:lnTo>
                <a:lnTo>
                  <a:pt x="71205" y="74829"/>
                </a:lnTo>
                <a:lnTo>
                  <a:pt x="71770" y="74630"/>
                </a:lnTo>
                <a:lnTo>
                  <a:pt x="72901" y="73857"/>
                </a:lnTo>
                <a:lnTo>
                  <a:pt x="74782" y="72503"/>
                </a:lnTo>
                <a:lnTo>
                  <a:pt x="78173" y="70559"/>
                </a:lnTo>
                <a:lnTo>
                  <a:pt x="78173" y="70368"/>
                </a:lnTo>
                <a:close/>
                <a:moveTo>
                  <a:pt x="56698" y="73085"/>
                </a:moveTo>
                <a:lnTo>
                  <a:pt x="57642" y="73467"/>
                </a:lnTo>
                <a:lnTo>
                  <a:pt x="58207" y="74048"/>
                </a:lnTo>
                <a:lnTo>
                  <a:pt x="59903" y="74829"/>
                </a:lnTo>
                <a:lnTo>
                  <a:pt x="59903" y="78510"/>
                </a:lnTo>
                <a:lnTo>
                  <a:pt x="59903" y="79673"/>
                </a:lnTo>
                <a:lnTo>
                  <a:pt x="58022" y="78510"/>
                </a:lnTo>
                <a:lnTo>
                  <a:pt x="56133" y="77538"/>
                </a:lnTo>
                <a:lnTo>
                  <a:pt x="55002" y="77155"/>
                </a:lnTo>
                <a:lnTo>
                  <a:pt x="54066" y="76956"/>
                </a:lnTo>
                <a:lnTo>
                  <a:pt x="56698" y="73085"/>
                </a:lnTo>
                <a:close/>
                <a:moveTo>
                  <a:pt x="53501" y="77737"/>
                </a:moveTo>
                <a:lnTo>
                  <a:pt x="54251" y="78701"/>
                </a:lnTo>
                <a:lnTo>
                  <a:pt x="55196" y="79673"/>
                </a:lnTo>
                <a:lnTo>
                  <a:pt x="57077" y="81226"/>
                </a:lnTo>
                <a:lnTo>
                  <a:pt x="58393" y="82190"/>
                </a:lnTo>
                <a:lnTo>
                  <a:pt x="60089" y="82971"/>
                </a:lnTo>
                <a:lnTo>
                  <a:pt x="60089" y="87042"/>
                </a:lnTo>
                <a:lnTo>
                  <a:pt x="57828" y="85297"/>
                </a:lnTo>
                <a:lnTo>
                  <a:pt x="55761" y="83553"/>
                </a:lnTo>
                <a:lnTo>
                  <a:pt x="54631" y="82971"/>
                </a:lnTo>
                <a:lnTo>
                  <a:pt x="53501" y="82190"/>
                </a:lnTo>
                <a:lnTo>
                  <a:pt x="52185" y="81808"/>
                </a:lnTo>
                <a:lnTo>
                  <a:pt x="50861" y="81609"/>
                </a:lnTo>
                <a:lnTo>
                  <a:pt x="53501" y="77737"/>
                </a:lnTo>
                <a:close/>
                <a:moveTo>
                  <a:pt x="85713" y="73857"/>
                </a:moveTo>
                <a:lnTo>
                  <a:pt x="87408" y="74630"/>
                </a:lnTo>
                <a:lnTo>
                  <a:pt x="87215" y="75602"/>
                </a:lnTo>
                <a:lnTo>
                  <a:pt x="87215" y="76574"/>
                </a:lnTo>
                <a:lnTo>
                  <a:pt x="85898" y="77155"/>
                </a:lnTo>
                <a:lnTo>
                  <a:pt x="84768" y="77928"/>
                </a:lnTo>
                <a:lnTo>
                  <a:pt x="82508" y="79482"/>
                </a:lnTo>
                <a:lnTo>
                  <a:pt x="79682" y="81418"/>
                </a:lnTo>
                <a:lnTo>
                  <a:pt x="78366" y="82581"/>
                </a:lnTo>
                <a:lnTo>
                  <a:pt x="77801" y="83162"/>
                </a:lnTo>
                <a:lnTo>
                  <a:pt x="77422" y="83935"/>
                </a:lnTo>
                <a:lnTo>
                  <a:pt x="77422" y="84325"/>
                </a:lnTo>
                <a:lnTo>
                  <a:pt x="77607" y="84517"/>
                </a:lnTo>
                <a:lnTo>
                  <a:pt x="78366" y="84517"/>
                </a:lnTo>
                <a:lnTo>
                  <a:pt x="79117" y="84325"/>
                </a:lnTo>
                <a:lnTo>
                  <a:pt x="80433" y="83744"/>
                </a:lnTo>
                <a:lnTo>
                  <a:pt x="81757" y="82772"/>
                </a:lnTo>
                <a:lnTo>
                  <a:pt x="83073" y="81808"/>
                </a:lnTo>
                <a:lnTo>
                  <a:pt x="85148" y="80254"/>
                </a:lnTo>
                <a:lnTo>
                  <a:pt x="87408" y="78900"/>
                </a:lnTo>
                <a:lnTo>
                  <a:pt x="87780" y="81027"/>
                </a:lnTo>
                <a:lnTo>
                  <a:pt x="88345" y="82772"/>
                </a:lnTo>
                <a:lnTo>
                  <a:pt x="86278" y="83553"/>
                </a:lnTo>
                <a:lnTo>
                  <a:pt x="84203" y="84716"/>
                </a:lnTo>
                <a:lnTo>
                  <a:pt x="83073" y="85098"/>
                </a:lnTo>
                <a:lnTo>
                  <a:pt x="81757" y="86070"/>
                </a:lnTo>
                <a:lnTo>
                  <a:pt x="80627" y="87042"/>
                </a:lnTo>
                <a:lnTo>
                  <a:pt x="80061" y="87623"/>
                </a:lnTo>
                <a:lnTo>
                  <a:pt x="79868" y="88205"/>
                </a:lnTo>
                <a:lnTo>
                  <a:pt x="76477" y="83353"/>
                </a:lnTo>
                <a:lnTo>
                  <a:pt x="74217" y="80063"/>
                </a:lnTo>
                <a:lnTo>
                  <a:pt x="75347" y="79673"/>
                </a:lnTo>
                <a:lnTo>
                  <a:pt x="76671" y="79091"/>
                </a:lnTo>
                <a:lnTo>
                  <a:pt x="78931" y="77737"/>
                </a:lnTo>
                <a:lnTo>
                  <a:pt x="82322" y="75793"/>
                </a:lnTo>
                <a:lnTo>
                  <a:pt x="85519" y="74048"/>
                </a:lnTo>
                <a:lnTo>
                  <a:pt x="85713" y="73857"/>
                </a:lnTo>
                <a:close/>
                <a:moveTo>
                  <a:pt x="89289" y="85879"/>
                </a:moveTo>
                <a:lnTo>
                  <a:pt x="90234" y="89169"/>
                </a:lnTo>
                <a:lnTo>
                  <a:pt x="90040" y="89169"/>
                </a:lnTo>
                <a:lnTo>
                  <a:pt x="88538" y="90531"/>
                </a:lnTo>
                <a:lnTo>
                  <a:pt x="86843" y="91694"/>
                </a:lnTo>
                <a:lnTo>
                  <a:pt x="85333" y="92658"/>
                </a:lnTo>
                <a:lnTo>
                  <a:pt x="83824" y="93630"/>
                </a:lnTo>
                <a:lnTo>
                  <a:pt x="83638" y="93821"/>
                </a:lnTo>
                <a:lnTo>
                  <a:pt x="80812" y="89559"/>
                </a:lnTo>
                <a:lnTo>
                  <a:pt x="81377" y="89559"/>
                </a:lnTo>
                <a:lnTo>
                  <a:pt x="81943" y="89368"/>
                </a:lnTo>
                <a:lnTo>
                  <a:pt x="83073" y="88787"/>
                </a:lnTo>
                <a:lnTo>
                  <a:pt x="85148" y="87424"/>
                </a:lnTo>
                <a:lnTo>
                  <a:pt x="89289" y="85879"/>
                </a:lnTo>
                <a:close/>
                <a:moveTo>
                  <a:pt x="50489" y="82389"/>
                </a:moveTo>
                <a:lnTo>
                  <a:pt x="51619" y="83162"/>
                </a:lnTo>
                <a:lnTo>
                  <a:pt x="52935" y="84134"/>
                </a:lnTo>
                <a:lnTo>
                  <a:pt x="55002" y="86460"/>
                </a:lnTo>
                <a:lnTo>
                  <a:pt x="56133" y="87623"/>
                </a:lnTo>
                <a:lnTo>
                  <a:pt x="57263" y="88587"/>
                </a:lnTo>
                <a:lnTo>
                  <a:pt x="58587" y="89368"/>
                </a:lnTo>
                <a:lnTo>
                  <a:pt x="59903" y="89950"/>
                </a:lnTo>
                <a:lnTo>
                  <a:pt x="60089" y="89950"/>
                </a:lnTo>
                <a:lnTo>
                  <a:pt x="60089" y="95765"/>
                </a:lnTo>
                <a:lnTo>
                  <a:pt x="59338" y="95184"/>
                </a:lnTo>
                <a:lnTo>
                  <a:pt x="58587" y="94602"/>
                </a:lnTo>
                <a:lnTo>
                  <a:pt x="57263" y="93240"/>
                </a:lnTo>
                <a:lnTo>
                  <a:pt x="54631" y="90531"/>
                </a:lnTo>
                <a:lnTo>
                  <a:pt x="53121" y="89169"/>
                </a:lnTo>
                <a:lnTo>
                  <a:pt x="51240" y="88205"/>
                </a:lnTo>
                <a:lnTo>
                  <a:pt x="49359" y="87623"/>
                </a:lnTo>
                <a:lnTo>
                  <a:pt x="47470" y="87042"/>
                </a:lnTo>
                <a:lnTo>
                  <a:pt x="50489" y="82389"/>
                </a:lnTo>
                <a:close/>
                <a:moveTo>
                  <a:pt x="90985" y="91694"/>
                </a:moveTo>
                <a:lnTo>
                  <a:pt x="91550" y="94021"/>
                </a:lnTo>
                <a:lnTo>
                  <a:pt x="90605" y="94212"/>
                </a:lnTo>
                <a:lnTo>
                  <a:pt x="89854" y="94793"/>
                </a:lnTo>
                <a:lnTo>
                  <a:pt x="88345" y="95765"/>
                </a:lnTo>
                <a:lnTo>
                  <a:pt x="87408" y="96928"/>
                </a:lnTo>
                <a:lnTo>
                  <a:pt x="86843" y="97510"/>
                </a:lnTo>
                <a:lnTo>
                  <a:pt x="86649" y="98092"/>
                </a:lnTo>
                <a:lnTo>
                  <a:pt x="84389" y="94793"/>
                </a:lnTo>
                <a:lnTo>
                  <a:pt x="86084" y="94403"/>
                </a:lnTo>
                <a:lnTo>
                  <a:pt x="87780" y="93821"/>
                </a:lnTo>
                <a:lnTo>
                  <a:pt x="89475" y="92857"/>
                </a:lnTo>
                <a:lnTo>
                  <a:pt x="90985" y="91694"/>
                </a:lnTo>
                <a:close/>
                <a:moveTo>
                  <a:pt x="46905" y="88006"/>
                </a:moveTo>
                <a:lnTo>
                  <a:pt x="48794" y="89368"/>
                </a:lnTo>
                <a:lnTo>
                  <a:pt x="50675" y="90722"/>
                </a:lnTo>
                <a:lnTo>
                  <a:pt x="52556" y="92276"/>
                </a:lnTo>
                <a:lnTo>
                  <a:pt x="54066" y="94021"/>
                </a:lnTo>
                <a:lnTo>
                  <a:pt x="56133" y="96148"/>
                </a:lnTo>
                <a:lnTo>
                  <a:pt x="57263" y="97311"/>
                </a:lnTo>
                <a:lnTo>
                  <a:pt x="58393" y="98092"/>
                </a:lnTo>
                <a:lnTo>
                  <a:pt x="56326" y="99255"/>
                </a:lnTo>
                <a:lnTo>
                  <a:pt x="55382" y="98673"/>
                </a:lnTo>
                <a:lnTo>
                  <a:pt x="54251" y="98283"/>
                </a:lnTo>
                <a:lnTo>
                  <a:pt x="52370" y="97311"/>
                </a:lnTo>
                <a:lnTo>
                  <a:pt x="50489" y="96148"/>
                </a:lnTo>
                <a:lnTo>
                  <a:pt x="48980" y="95184"/>
                </a:lnTo>
                <a:lnTo>
                  <a:pt x="47664" y="94021"/>
                </a:lnTo>
                <a:lnTo>
                  <a:pt x="46154" y="92857"/>
                </a:lnTo>
                <a:lnTo>
                  <a:pt x="44644" y="91886"/>
                </a:lnTo>
                <a:lnTo>
                  <a:pt x="46905" y="88006"/>
                </a:lnTo>
                <a:close/>
                <a:moveTo>
                  <a:pt x="43893" y="93049"/>
                </a:moveTo>
                <a:lnTo>
                  <a:pt x="44273" y="93821"/>
                </a:lnTo>
                <a:lnTo>
                  <a:pt x="44838" y="94403"/>
                </a:lnTo>
                <a:lnTo>
                  <a:pt x="45968" y="95765"/>
                </a:lnTo>
                <a:lnTo>
                  <a:pt x="47284" y="96928"/>
                </a:lnTo>
                <a:lnTo>
                  <a:pt x="48600" y="97892"/>
                </a:lnTo>
                <a:lnTo>
                  <a:pt x="50675" y="99446"/>
                </a:lnTo>
                <a:lnTo>
                  <a:pt x="51991" y="100219"/>
                </a:lnTo>
                <a:lnTo>
                  <a:pt x="53315" y="100999"/>
                </a:lnTo>
                <a:lnTo>
                  <a:pt x="50489" y="102354"/>
                </a:lnTo>
                <a:lnTo>
                  <a:pt x="48229" y="100800"/>
                </a:lnTo>
                <a:lnTo>
                  <a:pt x="45968" y="99055"/>
                </a:lnTo>
                <a:lnTo>
                  <a:pt x="44079" y="97311"/>
                </a:lnTo>
                <a:lnTo>
                  <a:pt x="42384" y="95765"/>
                </a:lnTo>
                <a:lnTo>
                  <a:pt x="43514" y="93821"/>
                </a:lnTo>
                <a:lnTo>
                  <a:pt x="43893" y="93049"/>
                </a:lnTo>
                <a:close/>
                <a:moveTo>
                  <a:pt x="92115" y="96347"/>
                </a:moveTo>
                <a:lnTo>
                  <a:pt x="93059" y="100418"/>
                </a:lnTo>
                <a:lnTo>
                  <a:pt x="92115" y="101382"/>
                </a:lnTo>
                <a:lnTo>
                  <a:pt x="91170" y="102354"/>
                </a:lnTo>
                <a:lnTo>
                  <a:pt x="90799" y="102935"/>
                </a:lnTo>
                <a:lnTo>
                  <a:pt x="90419" y="103517"/>
                </a:lnTo>
                <a:lnTo>
                  <a:pt x="90419" y="103708"/>
                </a:lnTo>
                <a:lnTo>
                  <a:pt x="87215" y="99055"/>
                </a:lnTo>
                <a:lnTo>
                  <a:pt x="88345" y="98673"/>
                </a:lnTo>
                <a:lnTo>
                  <a:pt x="89475" y="98092"/>
                </a:lnTo>
                <a:lnTo>
                  <a:pt x="90799" y="97311"/>
                </a:lnTo>
                <a:lnTo>
                  <a:pt x="92115" y="96347"/>
                </a:lnTo>
                <a:close/>
                <a:moveTo>
                  <a:pt x="41254" y="97510"/>
                </a:moveTo>
                <a:lnTo>
                  <a:pt x="41819" y="98474"/>
                </a:lnTo>
                <a:lnTo>
                  <a:pt x="42577" y="99446"/>
                </a:lnTo>
                <a:lnTo>
                  <a:pt x="43893" y="100999"/>
                </a:lnTo>
                <a:lnTo>
                  <a:pt x="45775" y="102744"/>
                </a:lnTo>
                <a:lnTo>
                  <a:pt x="47664" y="104098"/>
                </a:lnTo>
                <a:lnTo>
                  <a:pt x="44459" y="106233"/>
                </a:lnTo>
                <a:lnTo>
                  <a:pt x="43708" y="106034"/>
                </a:lnTo>
                <a:lnTo>
                  <a:pt x="42384" y="105453"/>
                </a:lnTo>
                <a:lnTo>
                  <a:pt x="41068" y="104871"/>
                </a:lnTo>
                <a:lnTo>
                  <a:pt x="39752" y="103907"/>
                </a:lnTo>
                <a:lnTo>
                  <a:pt x="38242" y="103326"/>
                </a:lnTo>
                <a:lnTo>
                  <a:pt x="37863" y="103126"/>
                </a:lnTo>
                <a:lnTo>
                  <a:pt x="39558" y="100418"/>
                </a:lnTo>
                <a:lnTo>
                  <a:pt x="41254" y="97510"/>
                </a:lnTo>
                <a:close/>
                <a:moveTo>
                  <a:pt x="93624" y="103907"/>
                </a:moveTo>
                <a:lnTo>
                  <a:pt x="94561" y="109523"/>
                </a:lnTo>
                <a:lnTo>
                  <a:pt x="91364" y="105070"/>
                </a:lnTo>
                <a:lnTo>
                  <a:pt x="91736" y="105070"/>
                </a:lnTo>
                <a:lnTo>
                  <a:pt x="92301" y="104871"/>
                </a:lnTo>
                <a:lnTo>
                  <a:pt x="92680" y="104680"/>
                </a:lnTo>
                <a:lnTo>
                  <a:pt x="93624" y="103907"/>
                </a:lnTo>
                <a:close/>
                <a:moveTo>
                  <a:pt x="36733" y="104680"/>
                </a:moveTo>
                <a:lnTo>
                  <a:pt x="37863" y="106034"/>
                </a:lnTo>
                <a:lnTo>
                  <a:pt x="39187" y="107197"/>
                </a:lnTo>
                <a:lnTo>
                  <a:pt x="41068" y="108360"/>
                </a:lnTo>
                <a:lnTo>
                  <a:pt x="38428" y="110304"/>
                </a:lnTo>
                <a:lnTo>
                  <a:pt x="37863" y="109723"/>
                </a:lnTo>
                <a:lnTo>
                  <a:pt x="37298" y="109141"/>
                </a:lnTo>
                <a:lnTo>
                  <a:pt x="35982" y="108560"/>
                </a:lnTo>
                <a:lnTo>
                  <a:pt x="35231" y="107978"/>
                </a:lnTo>
                <a:lnTo>
                  <a:pt x="34101" y="107779"/>
                </a:lnTo>
                <a:lnTo>
                  <a:pt x="35417" y="106233"/>
                </a:lnTo>
                <a:lnTo>
                  <a:pt x="36733" y="104680"/>
                </a:lnTo>
                <a:close/>
                <a:moveTo>
                  <a:pt x="63479" y="70368"/>
                </a:moveTo>
                <a:lnTo>
                  <a:pt x="64803" y="72304"/>
                </a:lnTo>
                <a:lnTo>
                  <a:pt x="67064" y="75793"/>
                </a:lnTo>
                <a:lnTo>
                  <a:pt x="69510" y="79091"/>
                </a:lnTo>
                <a:lnTo>
                  <a:pt x="74217" y="85879"/>
                </a:lnTo>
                <a:lnTo>
                  <a:pt x="78738" y="92276"/>
                </a:lnTo>
                <a:lnTo>
                  <a:pt x="83073" y="98864"/>
                </a:lnTo>
                <a:lnTo>
                  <a:pt x="87408" y="105261"/>
                </a:lnTo>
                <a:lnTo>
                  <a:pt x="91736" y="111467"/>
                </a:lnTo>
                <a:lnTo>
                  <a:pt x="90799" y="111077"/>
                </a:lnTo>
                <a:lnTo>
                  <a:pt x="85713" y="107978"/>
                </a:lnTo>
                <a:lnTo>
                  <a:pt x="80627" y="105070"/>
                </a:lnTo>
                <a:lnTo>
                  <a:pt x="76106" y="102935"/>
                </a:lnTo>
                <a:lnTo>
                  <a:pt x="73845" y="101963"/>
                </a:lnTo>
                <a:lnTo>
                  <a:pt x="71391" y="100999"/>
                </a:lnTo>
                <a:lnTo>
                  <a:pt x="67814" y="99637"/>
                </a:lnTo>
                <a:lnTo>
                  <a:pt x="65933" y="98864"/>
                </a:lnTo>
                <a:lnTo>
                  <a:pt x="64044" y="98283"/>
                </a:lnTo>
                <a:lnTo>
                  <a:pt x="64044" y="97892"/>
                </a:lnTo>
                <a:lnTo>
                  <a:pt x="64424" y="95566"/>
                </a:lnTo>
                <a:lnTo>
                  <a:pt x="64610" y="93049"/>
                </a:lnTo>
                <a:lnTo>
                  <a:pt x="64610" y="90722"/>
                </a:lnTo>
                <a:lnTo>
                  <a:pt x="64424" y="88205"/>
                </a:lnTo>
                <a:lnTo>
                  <a:pt x="64044" y="83353"/>
                </a:lnTo>
                <a:lnTo>
                  <a:pt x="63673" y="78510"/>
                </a:lnTo>
                <a:lnTo>
                  <a:pt x="63479" y="70368"/>
                </a:lnTo>
                <a:close/>
                <a:moveTo>
                  <a:pt x="56698" y="66488"/>
                </a:moveTo>
                <a:lnTo>
                  <a:pt x="53686" y="70950"/>
                </a:lnTo>
                <a:lnTo>
                  <a:pt x="50861" y="75212"/>
                </a:lnTo>
                <a:lnTo>
                  <a:pt x="46154" y="83162"/>
                </a:lnTo>
                <a:lnTo>
                  <a:pt x="41447" y="91113"/>
                </a:lnTo>
                <a:lnTo>
                  <a:pt x="37298" y="98673"/>
                </a:lnTo>
                <a:lnTo>
                  <a:pt x="34851" y="102354"/>
                </a:lnTo>
                <a:lnTo>
                  <a:pt x="33721" y="104098"/>
                </a:lnTo>
                <a:lnTo>
                  <a:pt x="32212" y="105843"/>
                </a:lnTo>
                <a:lnTo>
                  <a:pt x="30710" y="107779"/>
                </a:lnTo>
                <a:lnTo>
                  <a:pt x="29386" y="109723"/>
                </a:lnTo>
                <a:lnTo>
                  <a:pt x="28256" y="111850"/>
                </a:lnTo>
                <a:lnTo>
                  <a:pt x="27125" y="113985"/>
                </a:lnTo>
                <a:lnTo>
                  <a:pt x="27691" y="108169"/>
                </a:lnTo>
                <a:lnTo>
                  <a:pt x="28635" y="102744"/>
                </a:lnTo>
                <a:lnTo>
                  <a:pt x="29580" y="97311"/>
                </a:lnTo>
                <a:lnTo>
                  <a:pt x="30710" y="92077"/>
                </a:lnTo>
                <a:lnTo>
                  <a:pt x="31840" y="87042"/>
                </a:lnTo>
                <a:lnTo>
                  <a:pt x="32777" y="81808"/>
                </a:lnTo>
                <a:lnTo>
                  <a:pt x="33535" y="76574"/>
                </a:lnTo>
                <a:lnTo>
                  <a:pt x="33342" y="75992"/>
                </a:lnTo>
                <a:lnTo>
                  <a:pt x="34472" y="76375"/>
                </a:lnTo>
                <a:lnTo>
                  <a:pt x="35796" y="76184"/>
                </a:lnTo>
                <a:lnTo>
                  <a:pt x="37298" y="75793"/>
                </a:lnTo>
                <a:lnTo>
                  <a:pt x="38807" y="75212"/>
                </a:lnTo>
                <a:lnTo>
                  <a:pt x="41447" y="73857"/>
                </a:lnTo>
                <a:lnTo>
                  <a:pt x="43708" y="72885"/>
                </a:lnTo>
                <a:lnTo>
                  <a:pt x="50296" y="69786"/>
                </a:lnTo>
                <a:lnTo>
                  <a:pt x="56698" y="66488"/>
                </a:lnTo>
                <a:close/>
                <a:moveTo>
                  <a:pt x="32777" y="109141"/>
                </a:moveTo>
                <a:lnTo>
                  <a:pt x="33342" y="109723"/>
                </a:lnTo>
                <a:lnTo>
                  <a:pt x="33907" y="110105"/>
                </a:lnTo>
                <a:lnTo>
                  <a:pt x="35231" y="111077"/>
                </a:lnTo>
                <a:lnTo>
                  <a:pt x="36361" y="111659"/>
                </a:lnTo>
                <a:lnTo>
                  <a:pt x="33342" y="113594"/>
                </a:lnTo>
                <a:lnTo>
                  <a:pt x="32212" y="114176"/>
                </a:lnTo>
                <a:lnTo>
                  <a:pt x="30896" y="114758"/>
                </a:lnTo>
                <a:lnTo>
                  <a:pt x="28256" y="115530"/>
                </a:lnTo>
                <a:lnTo>
                  <a:pt x="29014" y="114949"/>
                </a:lnTo>
                <a:lnTo>
                  <a:pt x="29580" y="114176"/>
                </a:lnTo>
                <a:lnTo>
                  <a:pt x="30710" y="112431"/>
                </a:lnTo>
                <a:lnTo>
                  <a:pt x="31840" y="110687"/>
                </a:lnTo>
                <a:lnTo>
                  <a:pt x="32777" y="109141"/>
                </a:lnTo>
                <a:close/>
                <a:moveTo>
                  <a:pt x="60654" y="0"/>
                </a:moveTo>
                <a:lnTo>
                  <a:pt x="60089" y="199"/>
                </a:lnTo>
                <a:lnTo>
                  <a:pt x="59523" y="581"/>
                </a:lnTo>
                <a:lnTo>
                  <a:pt x="59152" y="581"/>
                </a:lnTo>
                <a:lnTo>
                  <a:pt x="58022" y="1163"/>
                </a:lnTo>
                <a:lnTo>
                  <a:pt x="57077" y="1943"/>
                </a:lnTo>
                <a:lnTo>
                  <a:pt x="56326" y="2716"/>
                </a:lnTo>
                <a:lnTo>
                  <a:pt x="55568" y="3688"/>
                </a:lnTo>
                <a:lnTo>
                  <a:pt x="54066" y="5815"/>
                </a:lnTo>
                <a:lnTo>
                  <a:pt x="52935" y="8340"/>
                </a:lnTo>
                <a:lnTo>
                  <a:pt x="51991" y="11049"/>
                </a:lnTo>
                <a:lnTo>
                  <a:pt x="51240" y="13574"/>
                </a:lnTo>
                <a:lnTo>
                  <a:pt x="49924" y="18227"/>
                </a:lnTo>
                <a:lnTo>
                  <a:pt x="48229" y="23262"/>
                </a:lnTo>
                <a:lnTo>
                  <a:pt x="47284" y="25787"/>
                </a:lnTo>
                <a:lnTo>
                  <a:pt x="46154" y="28113"/>
                </a:lnTo>
                <a:lnTo>
                  <a:pt x="44644" y="30631"/>
                </a:lnTo>
                <a:lnTo>
                  <a:pt x="42949" y="33148"/>
                </a:lnTo>
                <a:lnTo>
                  <a:pt x="41633" y="35674"/>
                </a:lnTo>
                <a:lnTo>
                  <a:pt x="40882" y="37028"/>
                </a:lnTo>
                <a:lnTo>
                  <a:pt x="40317" y="38382"/>
                </a:lnTo>
                <a:lnTo>
                  <a:pt x="37863" y="39163"/>
                </a:lnTo>
                <a:lnTo>
                  <a:pt x="35417" y="39745"/>
                </a:lnTo>
                <a:lnTo>
                  <a:pt x="30330" y="40709"/>
                </a:lnTo>
                <a:lnTo>
                  <a:pt x="19972" y="42262"/>
                </a:lnTo>
                <a:lnTo>
                  <a:pt x="13942" y="43035"/>
                </a:lnTo>
                <a:lnTo>
                  <a:pt x="7725" y="43815"/>
                </a:lnTo>
                <a:lnTo>
                  <a:pt x="5844" y="44007"/>
                </a:lnTo>
                <a:lnTo>
                  <a:pt x="3955" y="44007"/>
                </a:lnTo>
                <a:lnTo>
                  <a:pt x="1888" y="44198"/>
                </a:lnTo>
                <a:lnTo>
                  <a:pt x="1130" y="44588"/>
                </a:lnTo>
                <a:lnTo>
                  <a:pt x="379" y="44979"/>
                </a:lnTo>
                <a:lnTo>
                  <a:pt x="0" y="45560"/>
                </a:lnTo>
                <a:lnTo>
                  <a:pt x="0" y="46142"/>
                </a:lnTo>
                <a:lnTo>
                  <a:pt x="0" y="46723"/>
                </a:lnTo>
                <a:lnTo>
                  <a:pt x="0" y="47496"/>
                </a:lnTo>
                <a:lnTo>
                  <a:pt x="379" y="48078"/>
                </a:lnTo>
                <a:lnTo>
                  <a:pt x="1130" y="49623"/>
                </a:lnTo>
                <a:lnTo>
                  <a:pt x="2260" y="50786"/>
                </a:lnTo>
                <a:lnTo>
                  <a:pt x="3390" y="51758"/>
                </a:lnTo>
                <a:lnTo>
                  <a:pt x="5279" y="53503"/>
                </a:lnTo>
                <a:lnTo>
                  <a:pt x="7160" y="55247"/>
                </a:lnTo>
                <a:lnTo>
                  <a:pt x="11302" y="58546"/>
                </a:lnTo>
                <a:lnTo>
                  <a:pt x="15258" y="62226"/>
                </a:lnTo>
                <a:lnTo>
                  <a:pt x="19407" y="65907"/>
                </a:lnTo>
                <a:lnTo>
                  <a:pt x="22039" y="68233"/>
                </a:lnTo>
                <a:lnTo>
                  <a:pt x="24679" y="70758"/>
                </a:lnTo>
                <a:lnTo>
                  <a:pt x="27125" y="73467"/>
                </a:lnTo>
                <a:lnTo>
                  <a:pt x="28256" y="75020"/>
                </a:lnTo>
                <a:lnTo>
                  <a:pt x="29200" y="76574"/>
                </a:lnTo>
                <a:lnTo>
                  <a:pt x="29580" y="77155"/>
                </a:lnTo>
                <a:lnTo>
                  <a:pt x="30330" y="77347"/>
                </a:lnTo>
                <a:lnTo>
                  <a:pt x="29014" y="82389"/>
                </a:lnTo>
                <a:lnTo>
                  <a:pt x="27884" y="87424"/>
                </a:lnTo>
                <a:lnTo>
                  <a:pt x="25809" y="97701"/>
                </a:lnTo>
                <a:lnTo>
                  <a:pt x="24865" y="102545"/>
                </a:lnTo>
                <a:lnTo>
                  <a:pt x="23928" y="107779"/>
                </a:lnTo>
                <a:lnTo>
                  <a:pt x="23549" y="110495"/>
                </a:lnTo>
                <a:lnTo>
                  <a:pt x="23170" y="113013"/>
                </a:lnTo>
                <a:lnTo>
                  <a:pt x="23170" y="115530"/>
                </a:lnTo>
                <a:lnTo>
                  <a:pt x="23363" y="118056"/>
                </a:lnTo>
                <a:lnTo>
                  <a:pt x="23549" y="118828"/>
                </a:lnTo>
                <a:lnTo>
                  <a:pt x="23928" y="119219"/>
                </a:lnTo>
                <a:lnTo>
                  <a:pt x="24679" y="119601"/>
                </a:lnTo>
                <a:lnTo>
                  <a:pt x="25244" y="119601"/>
                </a:lnTo>
                <a:lnTo>
                  <a:pt x="26189" y="119800"/>
                </a:lnTo>
                <a:lnTo>
                  <a:pt x="27319" y="119992"/>
                </a:lnTo>
                <a:lnTo>
                  <a:pt x="28449" y="119800"/>
                </a:lnTo>
                <a:lnTo>
                  <a:pt x="29386" y="119601"/>
                </a:lnTo>
                <a:lnTo>
                  <a:pt x="31646" y="119020"/>
                </a:lnTo>
                <a:lnTo>
                  <a:pt x="34101" y="117857"/>
                </a:lnTo>
                <a:lnTo>
                  <a:pt x="36167" y="116502"/>
                </a:lnTo>
                <a:lnTo>
                  <a:pt x="38428" y="115148"/>
                </a:lnTo>
                <a:lnTo>
                  <a:pt x="41819" y="112630"/>
                </a:lnTo>
                <a:lnTo>
                  <a:pt x="44273" y="111077"/>
                </a:lnTo>
                <a:lnTo>
                  <a:pt x="46719" y="109523"/>
                </a:lnTo>
                <a:lnTo>
                  <a:pt x="51991" y="106616"/>
                </a:lnTo>
                <a:lnTo>
                  <a:pt x="57077" y="103708"/>
                </a:lnTo>
                <a:lnTo>
                  <a:pt x="59523" y="102162"/>
                </a:lnTo>
                <a:lnTo>
                  <a:pt x="61977" y="100609"/>
                </a:lnTo>
                <a:lnTo>
                  <a:pt x="62914" y="101382"/>
                </a:lnTo>
                <a:lnTo>
                  <a:pt x="64044" y="101963"/>
                </a:lnTo>
                <a:lnTo>
                  <a:pt x="66498" y="103126"/>
                </a:lnTo>
                <a:lnTo>
                  <a:pt x="72150" y="105261"/>
                </a:lnTo>
                <a:lnTo>
                  <a:pt x="74975" y="106616"/>
                </a:lnTo>
                <a:lnTo>
                  <a:pt x="77801" y="107978"/>
                </a:lnTo>
                <a:lnTo>
                  <a:pt x="82887" y="110687"/>
                </a:lnTo>
                <a:lnTo>
                  <a:pt x="87973" y="113786"/>
                </a:lnTo>
                <a:lnTo>
                  <a:pt x="89854" y="115148"/>
                </a:lnTo>
                <a:lnTo>
                  <a:pt x="91929" y="116502"/>
                </a:lnTo>
                <a:lnTo>
                  <a:pt x="93059" y="117084"/>
                </a:lnTo>
                <a:lnTo>
                  <a:pt x="94190" y="117665"/>
                </a:lnTo>
                <a:lnTo>
                  <a:pt x="95320" y="117857"/>
                </a:lnTo>
                <a:lnTo>
                  <a:pt x="96450" y="117665"/>
                </a:lnTo>
                <a:lnTo>
                  <a:pt x="96822" y="117665"/>
                </a:lnTo>
                <a:lnTo>
                  <a:pt x="97015" y="117275"/>
                </a:lnTo>
                <a:lnTo>
                  <a:pt x="97766" y="117084"/>
                </a:lnTo>
                <a:lnTo>
                  <a:pt x="98331" y="116693"/>
                </a:lnTo>
                <a:lnTo>
                  <a:pt x="98711" y="116112"/>
                </a:lnTo>
                <a:lnTo>
                  <a:pt x="98896" y="115339"/>
                </a:lnTo>
                <a:lnTo>
                  <a:pt x="98711" y="112049"/>
                </a:lnTo>
                <a:lnTo>
                  <a:pt x="98331" y="108751"/>
                </a:lnTo>
                <a:lnTo>
                  <a:pt x="97766" y="105652"/>
                </a:lnTo>
                <a:lnTo>
                  <a:pt x="97201" y="102354"/>
                </a:lnTo>
                <a:lnTo>
                  <a:pt x="95506" y="95956"/>
                </a:lnTo>
                <a:lnTo>
                  <a:pt x="93810" y="89559"/>
                </a:lnTo>
                <a:lnTo>
                  <a:pt x="92115" y="83353"/>
                </a:lnTo>
                <a:lnTo>
                  <a:pt x="91929" y="82772"/>
                </a:lnTo>
                <a:lnTo>
                  <a:pt x="90419" y="77155"/>
                </a:lnTo>
                <a:lnTo>
                  <a:pt x="90419" y="76765"/>
                </a:lnTo>
                <a:lnTo>
                  <a:pt x="90234" y="76184"/>
                </a:lnTo>
                <a:lnTo>
                  <a:pt x="90040" y="75793"/>
                </a:lnTo>
                <a:lnTo>
                  <a:pt x="90419" y="75602"/>
                </a:lnTo>
                <a:lnTo>
                  <a:pt x="90799" y="75411"/>
                </a:lnTo>
                <a:lnTo>
                  <a:pt x="91364" y="74829"/>
                </a:lnTo>
                <a:lnTo>
                  <a:pt x="91736" y="74439"/>
                </a:lnTo>
                <a:lnTo>
                  <a:pt x="93624" y="72503"/>
                </a:lnTo>
                <a:lnTo>
                  <a:pt x="95691" y="70758"/>
                </a:lnTo>
                <a:lnTo>
                  <a:pt x="99841" y="67070"/>
                </a:lnTo>
                <a:lnTo>
                  <a:pt x="103982" y="63780"/>
                </a:lnTo>
                <a:lnTo>
                  <a:pt x="108124" y="60290"/>
                </a:lnTo>
                <a:lnTo>
                  <a:pt x="110013" y="58346"/>
                </a:lnTo>
                <a:lnTo>
                  <a:pt x="111894" y="56602"/>
                </a:lnTo>
                <a:lnTo>
                  <a:pt x="113775" y="54475"/>
                </a:lnTo>
                <a:lnTo>
                  <a:pt x="115285" y="52340"/>
                </a:lnTo>
                <a:lnTo>
                  <a:pt x="117917" y="49432"/>
                </a:lnTo>
                <a:lnTo>
                  <a:pt x="119241" y="47687"/>
                </a:lnTo>
                <a:lnTo>
                  <a:pt x="119612" y="46914"/>
                </a:lnTo>
                <a:lnTo>
                  <a:pt x="119992" y="45943"/>
                </a:lnTo>
                <a:lnTo>
                  <a:pt x="119992" y="45751"/>
                </a:lnTo>
                <a:lnTo>
                  <a:pt x="119806" y="44979"/>
                </a:lnTo>
                <a:lnTo>
                  <a:pt x="119427" y="44397"/>
                </a:lnTo>
                <a:lnTo>
                  <a:pt x="118862" y="43616"/>
                </a:lnTo>
                <a:lnTo>
                  <a:pt x="118111" y="43234"/>
                </a:lnTo>
                <a:lnTo>
                  <a:pt x="117166" y="42844"/>
                </a:lnTo>
                <a:lnTo>
                  <a:pt x="116222" y="42652"/>
                </a:lnTo>
                <a:lnTo>
                  <a:pt x="114341" y="42453"/>
                </a:lnTo>
                <a:lnTo>
                  <a:pt x="112459" y="42262"/>
                </a:lnTo>
                <a:lnTo>
                  <a:pt x="106808" y="41872"/>
                </a:lnTo>
                <a:lnTo>
                  <a:pt x="101343" y="41489"/>
                </a:lnTo>
                <a:lnTo>
                  <a:pt x="96071" y="41489"/>
                </a:lnTo>
                <a:lnTo>
                  <a:pt x="90985" y="41099"/>
                </a:lnTo>
                <a:lnTo>
                  <a:pt x="88910" y="40908"/>
                </a:lnTo>
                <a:lnTo>
                  <a:pt x="86843" y="40517"/>
                </a:lnTo>
                <a:lnTo>
                  <a:pt x="84768" y="39936"/>
                </a:lnTo>
                <a:lnTo>
                  <a:pt x="82694" y="39745"/>
                </a:lnTo>
                <a:lnTo>
                  <a:pt x="82508" y="39354"/>
                </a:lnTo>
                <a:lnTo>
                  <a:pt x="82322" y="38773"/>
                </a:lnTo>
                <a:lnTo>
                  <a:pt x="80627" y="36638"/>
                </a:lnTo>
                <a:lnTo>
                  <a:pt x="79117" y="34511"/>
                </a:lnTo>
                <a:lnTo>
                  <a:pt x="77607" y="32184"/>
                </a:lnTo>
                <a:lnTo>
                  <a:pt x="76291" y="29858"/>
                </a:lnTo>
                <a:lnTo>
                  <a:pt x="73652" y="25206"/>
                </a:lnTo>
                <a:lnTo>
                  <a:pt x="71391" y="20163"/>
                </a:lnTo>
                <a:lnTo>
                  <a:pt x="66870" y="10276"/>
                </a:lnTo>
                <a:lnTo>
                  <a:pt x="64424" y="5433"/>
                </a:lnTo>
                <a:lnTo>
                  <a:pt x="61784" y="581"/>
                </a:lnTo>
                <a:lnTo>
                  <a:pt x="61219" y="199"/>
                </a:lnTo>
                <a:lnTo>
                  <a:pt x="60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49179" y="382713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2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ASP.NET Web Form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C#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WCF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ADO.NET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MS SQL server 2016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JavaScript, JQuery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Bootstrap, CSS, HTML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Windows Azure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