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4E48-18DB-BE9D-0891-623B1CEA9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7816-EACE-A130-3FD6-F598E7EEE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1871-4914-4B09-4375-5F07CB2D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2BA8-96C9-7D7E-CE87-128592F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8FCB-4899-D77F-992A-59657D92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64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48DA-AEDB-B61C-D0C6-B64CD961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B14E-856C-21D2-A877-CDDAEB162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7B90-A663-C9B8-AFA9-AAB434B1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9D25-B436-0CCA-86B5-24BC398B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11B4-311C-3875-D222-9C8D0E95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07BE9-922B-1931-CCA8-F43192F75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90A2-F3D6-60AF-3097-7FE3BD5E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CCBA-9C42-5E35-8F86-05E7F8EE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9B05-94EA-4E4A-03AB-4424E2C1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14E6-A225-A928-C009-B6211C92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1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5441-2898-00BF-B224-F1CB7982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D322-19F8-77F3-BDEF-2814EA47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DCBC-208D-9507-095A-372FA6E8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05D0-4114-40C6-E849-AC9AE41C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A5C7-C4F2-1D03-6958-8314E784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39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130A-BE21-9179-8D64-9B9B337A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87124-FDB6-2A75-764B-C4E46C7E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235B-D245-BF7C-9F57-F24F214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3618-2528-0222-0635-818F5E70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23C0-857E-17EB-AB22-F604E29E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28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E2F2-F789-B05B-DCD2-CA6FBDD4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0617-0485-0A5D-883F-8C73C9DF2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623A-50D2-900B-7D52-FB929BFD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53FF-BC33-0BF2-2926-7464502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9624D-53E4-9C8D-D3D8-385EA5E6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7BB8E-5F2D-B5B6-D74E-A9F0B70E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4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8535-F081-6431-EA9C-E14017D0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ACF1-425E-2BE2-B1B6-0F206718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40936-DA4B-909B-465E-310D2B7B6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79E6B-DEC3-8D61-9EC2-A1E1AC4BA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456F6-5114-E385-6DEE-0DECC8D91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07992-B136-2722-125D-EAA2AE5F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87F0A-872A-F10F-F686-C5A6017A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9A49C-D51D-1C08-8B96-3BAFB105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5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3DED-FC3D-2C70-1FD2-B9ED3CB0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393C1-C7AC-9F36-F752-2AB5EA7D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CB7EC-386F-0290-25EF-9ABDF90E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51E7F-8093-C1F6-7FB8-CD40092E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8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DD76C-DBE4-B7EA-72DC-62443D73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B9BE0-4EAB-8BAF-9319-320E43B7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B63F4-0A0B-1D40-6E36-4F45798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7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1A98-8C8F-679A-C09C-EDC212C3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F4D-2583-C852-7C48-4EE3D391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EC3CF-877F-1801-2624-E274D195E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775B-A5F0-E384-83DC-1A9CDF2B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5FAC-09E3-53E3-DC63-7EC54875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3E031-505E-CA34-44A9-EB320A5B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8A0F-9FCC-DAD6-F981-2B5E572C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20B9B-7443-6448-3DAC-77E67C34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BC1A8-14EC-D53E-6BF1-1392451B8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05452-2E75-E3D4-B09E-35C510F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9AD84-05EC-B30D-4F66-8347269D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FD04B-7ABB-FB6F-5C3A-58094AC9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17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FD99E-A72F-3A23-E239-5F8C5AA3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C165-1070-3E59-5DFF-F0E31C6B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4E8E-9428-C2BB-A972-1511491C1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4630B-37B4-4463-ADC1-6DD86CEF10A7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2932-50AF-0CD5-510F-CD65687D3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9DED-D2EE-8D69-BD01-BCA191A49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D6DCC-E20C-495F-AB97-D998DFD32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22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5C27-DE47-068B-30BE-2E98FA32F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8943" y="0"/>
            <a:ext cx="1894115" cy="1218066"/>
          </a:xfrm>
        </p:spPr>
        <p:txBody>
          <a:bodyPr>
            <a:noAutofit/>
          </a:bodyPr>
          <a:lstStyle/>
          <a:p>
            <a:r>
              <a:rPr lang="en-US" altLang="ja-JP" sz="3000" dirty="0"/>
              <a:t>Home</a:t>
            </a:r>
            <a:endParaRPr kumimoji="1" lang="ja-JP" alt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79EBD4-4409-91E6-2CE6-80EDCA5BFA98}"/>
              </a:ext>
            </a:extLst>
          </p:cNvPr>
          <p:cNvSpPr txBox="1">
            <a:spLocks/>
          </p:cNvSpPr>
          <p:nvPr/>
        </p:nvSpPr>
        <p:spPr>
          <a:xfrm>
            <a:off x="1000829" y="0"/>
            <a:ext cx="1894115" cy="1218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00" dirty="0"/>
              <a:t>SUREN</a:t>
            </a:r>
            <a:endParaRPr lang="ja-JP" altLang="en-US" sz="3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51A0C4-D702-3A8F-6A3A-47BA5A789FD3}"/>
              </a:ext>
            </a:extLst>
          </p:cNvPr>
          <p:cNvSpPr txBox="1">
            <a:spLocks/>
          </p:cNvSpPr>
          <p:nvPr/>
        </p:nvSpPr>
        <p:spPr>
          <a:xfrm>
            <a:off x="6868227" y="0"/>
            <a:ext cx="1894115" cy="1218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dirty="0"/>
              <a:t>About Me</a:t>
            </a:r>
            <a:endParaRPr lang="ja-JP" altLang="en-US" sz="3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C6108A-2C4C-512F-B8DD-3E04872ED54C}"/>
              </a:ext>
            </a:extLst>
          </p:cNvPr>
          <p:cNvSpPr txBox="1">
            <a:spLocks/>
          </p:cNvSpPr>
          <p:nvPr/>
        </p:nvSpPr>
        <p:spPr>
          <a:xfrm>
            <a:off x="8943441" y="0"/>
            <a:ext cx="1894115" cy="1218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dirty="0"/>
              <a:t>Projects</a:t>
            </a:r>
            <a:endParaRPr lang="ja-JP" altLang="en-US" sz="3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DA8954E-4B9A-3974-7778-AA8526FB3DFD}"/>
              </a:ext>
            </a:extLst>
          </p:cNvPr>
          <p:cNvSpPr txBox="1">
            <a:spLocks/>
          </p:cNvSpPr>
          <p:nvPr/>
        </p:nvSpPr>
        <p:spPr>
          <a:xfrm>
            <a:off x="3774539" y="3027324"/>
            <a:ext cx="7417336" cy="2754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500" dirty="0" err="1"/>
              <a:t>Hi,Iam</a:t>
            </a:r>
            <a:r>
              <a:rPr lang="en-US" altLang="ja-JP" sz="3500" dirty="0"/>
              <a:t> </a:t>
            </a:r>
            <a:r>
              <a:rPr lang="en-US" altLang="ja-JP" sz="3500" dirty="0" err="1"/>
              <a:t>suren</a:t>
            </a:r>
            <a:r>
              <a:rPr lang="en-US" altLang="ja-JP" sz="3500" dirty="0"/>
              <a:t> pal and I am a front-end developer</a:t>
            </a:r>
            <a:endParaRPr lang="ja-JP" altLang="en-US" sz="3500" dirty="0"/>
          </a:p>
        </p:txBody>
      </p:sp>
      <p:sp useBgFill="1">
        <p:nvSpPr>
          <p:cNvPr id="17" name="Title 1">
            <a:extLst>
              <a:ext uri="{FF2B5EF4-FFF2-40B4-BE49-F238E27FC236}">
                <a16:creationId xmlns:a16="http://schemas.microsoft.com/office/drawing/2014/main" id="{F28A57CF-F022-D5CE-FCDD-5A81652212FB}"/>
              </a:ext>
            </a:extLst>
          </p:cNvPr>
          <p:cNvSpPr txBox="1">
            <a:spLocks/>
          </p:cNvSpPr>
          <p:nvPr/>
        </p:nvSpPr>
        <p:spPr>
          <a:xfrm>
            <a:off x="7815285" y="5210978"/>
            <a:ext cx="2765233" cy="570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500" dirty="0"/>
              <a:t>Contact Me</a:t>
            </a:r>
            <a:endParaRPr lang="ja-JP" altLang="en-US" sz="35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EB315D-DF7E-9D0A-D4F7-807FBF558AD5}"/>
              </a:ext>
            </a:extLst>
          </p:cNvPr>
          <p:cNvSpPr/>
          <p:nvPr/>
        </p:nvSpPr>
        <p:spPr>
          <a:xfrm>
            <a:off x="1000125" y="1969799"/>
            <a:ext cx="2260164" cy="3811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14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9B814-ED16-CD7A-25B6-CF12FB761B77}"/>
              </a:ext>
            </a:extLst>
          </p:cNvPr>
          <p:cNvSpPr/>
          <p:nvPr/>
        </p:nvSpPr>
        <p:spPr>
          <a:xfrm>
            <a:off x="1916935" y="1388125"/>
            <a:ext cx="1531345" cy="5248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About Me</a:t>
            </a:r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FF7A6-F230-47F0-9215-CA2F2026F0C3}"/>
              </a:ext>
            </a:extLst>
          </p:cNvPr>
          <p:cNvSpPr/>
          <p:nvPr/>
        </p:nvSpPr>
        <p:spPr>
          <a:xfrm>
            <a:off x="4239029" y="2709714"/>
            <a:ext cx="5816906" cy="1296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Paragraphs</a:t>
            </a:r>
          </a:p>
          <a:p>
            <a:pPr algn="ctr"/>
            <a:endParaRPr kumimoji="1" lang="ja-JP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E2F4AA-86B8-A328-8A81-EF5B1433973F}"/>
              </a:ext>
            </a:extLst>
          </p:cNvPr>
          <p:cNvSpPr/>
          <p:nvPr/>
        </p:nvSpPr>
        <p:spPr>
          <a:xfrm>
            <a:off x="1916935" y="360947"/>
            <a:ext cx="9308528" cy="8422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NAVIGATION BAR</a:t>
            </a:r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B73E6-1C1C-330A-33D3-CF9574AE16BE}"/>
              </a:ext>
            </a:extLst>
          </p:cNvPr>
          <p:cNvSpPr/>
          <p:nvPr/>
        </p:nvSpPr>
        <p:spPr>
          <a:xfrm>
            <a:off x="1916935" y="2108135"/>
            <a:ext cx="3268676" cy="406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Junior front-end developer</a:t>
            </a:r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3B250-59A6-8A10-C312-48C6FB71F3E1}"/>
              </a:ext>
            </a:extLst>
          </p:cNvPr>
          <p:cNvSpPr/>
          <p:nvPr/>
        </p:nvSpPr>
        <p:spPr>
          <a:xfrm>
            <a:off x="1916935" y="2709714"/>
            <a:ext cx="2161770" cy="2548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E8169E-CB23-DD34-3BA9-B8D74CBE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34" y="2688260"/>
            <a:ext cx="2161769" cy="259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8AD300-4056-104E-8138-D537FFF2508E}"/>
              </a:ext>
            </a:extLst>
          </p:cNvPr>
          <p:cNvSpPr/>
          <p:nvPr/>
        </p:nvSpPr>
        <p:spPr>
          <a:xfrm>
            <a:off x="1916934" y="5474368"/>
            <a:ext cx="2161769" cy="6737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Download Resume</a:t>
            </a:r>
            <a:endParaRPr kumimoji="1" lang="ja-JP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0598AE-4677-CE4F-DED0-3F2A63A52278}"/>
              </a:ext>
            </a:extLst>
          </p:cNvPr>
          <p:cNvSpPr/>
          <p:nvPr/>
        </p:nvSpPr>
        <p:spPr>
          <a:xfrm>
            <a:off x="4239029" y="4201630"/>
            <a:ext cx="1717492" cy="857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Dip in IT</a:t>
            </a:r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8A492-E7F6-277D-8ED0-E22B28027756}"/>
              </a:ext>
            </a:extLst>
          </p:cNvPr>
          <p:cNvSpPr/>
          <p:nvPr/>
        </p:nvSpPr>
        <p:spPr>
          <a:xfrm>
            <a:off x="4220489" y="5281210"/>
            <a:ext cx="1717492" cy="857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Email ID</a:t>
            </a:r>
            <a:endParaRPr kumimoji="1" lang="ja-JP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B7B587-DD45-7FA7-5D6B-F3D8E3443834}"/>
              </a:ext>
            </a:extLst>
          </p:cNvPr>
          <p:cNvSpPr/>
          <p:nvPr/>
        </p:nvSpPr>
        <p:spPr>
          <a:xfrm>
            <a:off x="6278085" y="4186706"/>
            <a:ext cx="1717492" cy="857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Address</a:t>
            </a:r>
            <a:endParaRPr kumimoji="1" lang="ja-JP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FFF2D-477C-5686-7BA0-25E9C3843A4F}"/>
              </a:ext>
            </a:extLst>
          </p:cNvPr>
          <p:cNvSpPr/>
          <p:nvPr/>
        </p:nvSpPr>
        <p:spPr>
          <a:xfrm>
            <a:off x="6254021" y="5281210"/>
            <a:ext cx="1717492" cy="857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843185-417E-61DD-4456-AFDFED027E1F}"/>
              </a:ext>
            </a:extLst>
          </p:cNvPr>
          <p:cNvSpPr/>
          <p:nvPr/>
        </p:nvSpPr>
        <p:spPr>
          <a:xfrm>
            <a:off x="8381047" y="4186706"/>
            <a:ext cx="1717492" cy="1951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Languages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ja-JP" dirty="0"/>
              <a:t>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ja-JP" dirty="0"/>
              <a:t>D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83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993DC8-8737-D014-70EA-CBC2CCBA8185}"/>
              </a:ext>
            </a:extLst>
          </p:cNvPr>
          <p:cNvSpPr/>
          <p:nvPr/>
        </p:nvSpPr>
        <p:spPr>
          <a:xfrm>
            <a:off x="822061" y="360947"/>
            <a:ext cx="9308528" cy="8422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NAVIGATION BAR</a:t>
            </a:r>
            <a:endParaRPr kumimoji="1" lang="ja-JP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85888D-89EE-A467-005F-A50D2BA5A9D8}"/>
              </a:ext>
            </a:extLst>
          </p:cNvPr>
          <p:cNvSpPr/>
          <p:nvPr/>
        </p:nvSpPr>
        <p:spPr>
          <a:xfrm>
            <a:off x="822061" y="1612232"/>
            <a:ext cx="9308528" cy="733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PROJECTS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08DCDA-B17B-8968-91BD-084BA80CCF78}"/>
              </a:ext>
            </a:extLst>
          </p:cNvPr>
          <p:cNvSpPr/>
          <p:nvPr/>
        </p:nvSpPr>
        <p:spPr>
          <a:xfrm>
            <a:off x="822060" y="6160168"/>
            <a:ext cx="9172171" cy="59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FOOTER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9389D-84BB-1D6D-027A-BFE330F78158}"/>
              </a:ext>
            </a:extLst>
          </p:cNvPr>
          <p:cNvSpPr/>
          <p:nvPr/>
        </p:nvSpPr>
        <p:spPr>
          <a:xfrm>
            <a:off x="6224235" y="2871537"/>
            <a:ext cx="3798066" cy="1491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Picture of the product</a:t>
            </a:r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4B19F-ED0F-0429-A79D-31281E3F9555}"/>
              </a:ext>
            </a:extLst>
          </p:cNvPr>
          <p:cNvSpPr/>
          <p:nvPr/>
        </p:nvSpPr>
        <p:spPr>
          <a:xfrm>
            <a:off x="974460" y="2871537"/>
            <a:ext cx="3798066" cy="1491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Picture of the product</a:t>
            </a:r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23C78-27C8-8EB3-9226-DBA3138BF9BA}"/>
              </a:ext>
            </a:extLst>
          </p:cNvPr>
          <p:cNvSpPr/>
          <p:nvPr/>
        </p:nvSpPr>
        <p:spPr>
          <a:xfrm>
            <a:off x="974460" y="4499811"/>
            <a:ext cx="3798066" cy="59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 NAME</a:t>
            </a:r>
          </a:p>
          <a:p>
            <a:pPr algn="ctr"/>
            <a:r>
              <a:rPr kumimoji="1" lang="en-US" altLang="ja-JP" dirty="0"/>
              <a:t>Details</a:t>
            </a:r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6027E7-2E72-B6B7-A574-76F0510FDDE3}"/>
              </a:ext>
            </a:extLst>
          </p:cNvPr>
          <p:cNvSpPr/>
          <p:nvPr/>
        </p:nvSpPr>
        <p:spPr>
          <a:xfrm>
            <a:off x="6224235" y="4457702"/>
            <a:ext cx="3798066" cy="764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APP NAME</a:t>
            </a:r>
          </a:p>
          <a:p>
            <a:pPr algn="ctr"/>
            <a:r>
              <a:rPr lang="en-US" altLang="ja-JP" dirty="0"/>
              <a:t>D</a:t>
            </a:r>
            <a:r>
              <a:rPr kumimoji="1" lang="en-US" altLang="ja-JP" dirty="0"/>
              <a:t>etails</a:t>
            </a:r>
            <a:endParaRPr kumimoji="1" lang="ja-JP" altLang="en-US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94F12765-C8AB-78AF-B031-3A2F3E1E5269}"/>
              </a:ext>
            </a:extLst>
          </p:cNvPr>
          <p:cNvSpPr/>
          <p:nvPr/>
        </p:nvSpPr>
        <p:spPr>
          <a:xfrm>
            <a:off x="974460" y="5221705"/>
            <a:ext cx="2418445" cy="51735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Read More</a:t>
            </a:r>
            <a:endParaRPr kumimoji="1" lang="ja-JP" alt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97F4B82A-8557-FBD7-74C8-93975FC78DDB}"/>
              </a:ext>
            </a:extLst>
          </p:cNvPr>
          <p:cNvSpPr/>
          <p:nvPr/>
        </p:nvSpPr>
        <p:spPr>
          <a:xfrm>
            <a:off x="6224235" y="5308935"/>
            <a:ext cx="2418445" cy="51735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Read More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14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Home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SURENDRA JIREL</dc:creator>
  <cp:lastModifiedBy>SURENDRA JIREL</cp:lastModifiedBy>
  <cp:revision>6</cp:revision>
  <dcterms:created xsi:type="dcterms:W3CDTF">2024-09-08T16:44:07Z</dcterms:created>
  <dcterms:modified xsi:type="dcterms:W3CDTF">2024-09-08T17:25:44Z</dcterms:modified>
</cp:coreProperties>
</file>