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8" r:id="rId3"/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64343" y="1982390"/>
            <a:ext cx="8215312" cy="1172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Vertical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83976" y="2270373"/>
            <a:ext cx="3804046" cy="1573857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lvl="0" rtl="0">
              <a:spcBef>
                <a:spcPts val="0"/>
              </a:spcBef>
              <a:defRPr/>
            </a:lvl1pPr>
            <a:lvl2pPr indent="152400" lvl="1" rtl="0">
              <a:spcBef>
                <a:spcPts val="0"/>
              </a:spcBef>
              <a:defRPr/>
            </a:lvl2pPr>
            <a:lvl3pPr indent="292100" lvl="2" rtl="0">
              <a:spcBef>
                <a:spcPts val="0"/>
              </a:spcBef>
              <a:defRPr/>
            </a:lvl3pPr>
            <a:lvl4pPr indent="444500" lvl="3" rtl="0">
              <a:spcBef>
                <a:spcPts val="0"/>
              </a:spcBef>
              <a:defRPr/>
            </a:lvl4pPr>
            <a:lvl5pPr indent="584200" lvl="4" rtl="0">
              <a:spcBef>
                <a:spcPts val="0"/>
              </a:spcBef>
              <a:defRPr/>
            </a:lvl5pPr>
            <a:lvl6pPr indent="736600" lvl="5" rtl="0">
              <a:spcBef>
                <a:spcPts val="0"/>
              </a:spcBef>
              <a:defRPr/>
            </a:lvl6pPr>
            <a:lvl7pPr indent="889000" lvl="6" rtl="0">
              <a:spcBef>
                <a:spcPts val="0"/>
              </a:spcBef>
              <a:defRPr/>
            </a:lvl7pPr>
            <a:lvl8pPr indent="1028700" lvl="7" rtl="0">
              <a:spcBef>
                <a:spcPts val="0"/>
              </a:spcBef>
              <a:defRPr/>
            </a:lvl8pPr>
            <a:lvl9pPr indent="1181100"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83976" y="1808261"/>
            <a:ext cx="3804046" cy="468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0" lvl="0" marL="0" rtl="0">
              <a:spcBef>
                <a:spcPts val="0"/>
              </a:spcBef>
              <a:buClr>
                <a:srgbClr val="55D7FF"/>
              </a:buClr>
              <a:buNone/>
              <a:defRPr/>
            </a:lvl1pPr>
            <a:lvl2pPr indent="152400" lvl="1" marL="0" rtl="0">
              <a:spcBef>
                <a:spcPts val="0"/>
              </a:spcBef>
              <a:buClr>
                <a:srgbClr val="55D7FF"/>
              </a:buClr>
              <a:buNone/>
              <a:defRPr/>
            </a:lvl2pPr>
            <a:lvl3pPr indent="292100" lvl="2" marL="0" rtl="0">
              <a:spcBef>
                <a:spcPts val="0"/>
              </a:spcBef>
              <a:buClr>
                <a:srgbClr val="55D7FF"/>
              </a:buClr>
              <a:buNone/>
              <a:defRPr/>
            </a:lvl3pPr>
            <a:lvl4pPr indent="444500" lvl="3" marL="0" rtl="0">
              <a:spcBef>
                <a:spcPts val="0"/>
              </a:spcBef>
              <a:buClr>
                <a:srgbClr val="55D7FF"/>
              </a:buClr>
              <a:buNone/>
              <a:defRPr/>
            </a:lvl4pPr>
            <a:lvl5pPr indent="584200" lvl="4" marL="0" rtl="0">
              <a:spcBef>
                <a:spcPts val="0"/>
              </a:spcBef>
              <a:buClr>
                <a:srgbClr val="55D7FF"/>
              </a:buClr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Top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64343" y="321468"/>
            <a:ext cx="8215312" cy="750093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lvl="0" rtl="0">
              <a:spcBef>
                <a:spcPts val="0"/>
              </a:spcBef>
              <a:defRPr/>
            </a:lvl1pPr>
            <a:lvl2pPr indent="152400" lvl="1" rtl="0">
              <a:spcBef>
                <a:spcPts val="0"/>
              </a:spcBef>
              <a:defRPr/>
            </a:lvl2pPr>
            <a:lvl3pPr indent="292100" lvl="2" rtl="0">
              <a:spcBef>
                <a:spcPts val="0"/>
              </a:spcBef>
              <a:defRPr/>
            </a:lvl3pPr>
            <a:lvl4pPr indent="444500" lvl="3" rtl="0">
              <a:spcBef>
                <a:spcPts val="0"/>
              </a:spcBef>
              <a:defRPr/>
            </a:lvl4pPr>
            <a:lvl5pPr indent="584200" lvl="4" rtl="0">
              <a:spcBef>
                <a:spcPts val="0"/>
              </a:spcBef>
              <a:defRPr/>
            </a:lvl5pPr>
            <a:lvl6pPr indent="736600" lvl="5" rtl="0">
              <a:spcBef>
                <a:spcPts val="0"/>
              </a:spcBef>
              <a:defRPr/>
            </a:lvl6pPr>
            <a:lvl7pPr indent="889000" lvl="6" rtl="0">
              <a:spcBef>
                <a:spcPts val="0"/>
              </a:spcBef>
              <a:defRPr/>
            </a:lvl7pPr>
            <a:lvl8pPr indent="1028700" lvl="7" rtl="0">
              <a:spcBef>
                <a:spcPts val="0"/>
              </a:spcBef>
              <a:defRPr/>
            </a:lvl8pPr>
            <a:lvl9pPr indent="1181100"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64343" y="321468"/>
            <a:ext cx="8215312" cy="750093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lvl="0" rtl="0">
              <a:spcBef>
                <a:spcPts val="0"/>
              </a:spcBef>
              <a:defRPr/>
            </a:lvl1pPr>
            <a:lvl2pPr indent="152400" lvl="1" rtl="0">
              <a:spcBef>
                <a:spcPts val="0"/>
              </a:spcBef>
              <a:defRPr/>
            </a:lvl2pPr>
            <a:lvl3pPr indent="292100" lvl="2" rtl="0">
              <a:spcBef>
                <a:spcPts val="0"/>
              </a:spcBef>
              <a:defRPr/>
            </a:lvl3pPr>
            <a:lvl4pPr indent="444500" lvl="3" rtl="0">
              <a:spcBef>
                <a:spcPts val="0"/>
              </a:spcBef>
              <a:defRPr/>
            </a:lvl4pPr>
            <a:lvl5pPr indent="584200" lvl="4" rtl="0">
              <a:spcBef>
                <a:spcPts val="0"/>
              </a:spcBef>
              <a:defRPr/>
            </a:lvl5pPr>
            <a:lvl6pPr indent="736600" lvl="5" rtl="0">
              <a:spcBef>
                <a:spcPts val="0"/>
              </a:spcBef>
              <a:defRPr/>
            </a:lvl6pPr>
            <a:lvl7pPr indent="889000" lvl="6" rtl="0">
              <a:spcBef>
                <a:spcPts val="0"/>
              </a:spcBef>
              <a:defRPr/>
            </a:lvl7pPr>
            <a:lvl8pPr indent="1028700" lvl="7" rtl="0">
              <a:spcBef>
                <a:spcPts val="0"/>
              </a:spcBef>
              <a:defRPr/>
            </a:lvl8pPr>
            <a:lvl9pPr indent="1181100"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64343" y="1064865"/>
            <a:ext cx="8215312" cy="3542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-177800" lvl="0" marL="304800" rtl="0">
              <a:spcBef>
                <a:spcPts val="2700"/>
              </a:spcBef>
              <a:buClr>
                <a:srgbClr val="646464"/>
              </a:buClr>
              <a:buChar char="•"/>
              <a:defRPr/>
            </a:lvl1pPr>
            <a:lvl2pPr indent="-177800" lvl="1" marL="609600" rtl="0">
              <a:spcBef>
                <a:spcPts val="2700"/>
              </a:spcBef>
              <a:buClr>
                <a:srgbClr val="646464"/>
              </a:buClr>
              <a:buChar char="•"/>
              <a:defRPr/>
            </a:lvl2pPr>
            <a:lvl3pPr indent="-177800" lvl="2" marL="914400" rtl="0">
              <a:spcBef>
                <a:spcPts val="2700"/>
              </a:spcBef>
              <a:buClr>
                <a:srgbClr val="646464"/>
              </a:buClr>
              <a:buChar char="•"/>
              <a:defRPr/>
            </a:lvl3pPr>
            <a:lvl4pPr indent="-165100" lvl="3" marL="1206500" rtl="0">
              <a:spcBef>
                <a:spcPts val="2700"/>
              </a:spcBef>
              <a:buClr>
                <a:srgbClr val="646464"/>
              </a:buClr>
              <a:buChar char="•"/>
              <a:defRPr/>
            </a:lvl4pPr>
            <a:lvl5pPr indent="-165100" lvl="4" marL="1511300" rtl="0">
              <a:spcBef>
                <a:spcPts val="2700"/>
              </a:spcBef>
              <a:buClr>
                <a:srgbClr val="646464"/>
              </a:buClr>
              <a:buChar char="•"/>
              <a:defRPr/>
            </a:lvl5pPr>
            <a:lvl6pPr indent="-165100" lvl="5" marL="1816100" rtl="0">
              <a:spcBef>
                <a:spcPts val="2700"/>
              </a:spcBef>
              <a:buClr>
                <a:srgbClr val="646464"/>
              </a:buClr>
              <a:buChar char="•"/>
              <a:defRPr/>
            </a:lvl6pPr>
            <a:lvl7pPr indent="-165100" lvl="6" marL="2120900" rtl="0">
              <a:spcBef>
                <a:spcPts val="2700"/>
              </a:spcBef>
              <a:buClr>
                <a:srgbClr val="646464"/>
              </a:buClr>
              <a:buChar char="•"/>
              <a:defRPr/>
            </a:lvl7pPr>
            <a:lvl8pPr indent="-177800" lvl="7" marL="2425700" rtl="0">
              <a:spcBef>
                <a:spcPts val="2700"/>
              </a:spcBef>
              <a:buClr>
                <a:srgbClr val="646464"/>
              </a:buClr>
              <a:buChar char="•"/>
              <a:defRPr/>
            </a:lvl8pPr>
            <a:lvl9pPr indent="-177800" lvl="8" marL="2730500" rtl="0">
              <a:spcBef>
                <a:spcPts val="2700"/>
              </a:spcBef>
              <a:buClr>
                <a:srgbClr val="646464"/>
              </a:buClr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Bullets &amp; Phot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64343" y="321468"/>
            <a:ext cx="3571875" cy="9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lvl="0" rtl="0">
              <a:spcBef>
                <a:spcPts val="0"/>
              </a:spcBef>
              <a:defRPr/>
            </a:lvl1pPr>
            <a:lvl2pPr indent="152400" lvl="1" rtl="0">
              <a:spcBef>
                <a:spcPts val="0"/>
              </a:spcBef>
              <a:defRPr/>
            </a:lvl2pPr>
            <a:lvl3pPr indent="292100" lvl="2" rtl="0">
              <a:spcBef>
                <a:spcPts val="0"/>
              </a:spcBef>
              <a:defRPr/>
            </a:lvl3pPr>
            <a:lvl4pPr indent="444500" lvl="3" rtl="0">
              <a:spcBef>
                <a:spcPts val="0"/>
              </a:spcBef>
              <a:defRPr/>
            </a:lvl4pPr>
            <a:lvl5pPr indent="584200" lvl="4" rtl="0">
              <a:spcBef>
                <a:spcPts val="0"/>
              </a:spcBef>
              <a:defRPr/>
            </a:lvl5pPr>
            <a:lvl6pPr indent="736600" lvl="5" rtl="0">
              <a:spcBef>
                <a:spcPts val="0"/>
              </a:spcBef>
              <a:defRPr/>
            </a:lvl6pPr>
            <a:lvl7pPr indent="889000" lvl="6" rtl="0">
              <a:spcBef>
                <a:spcPts val="0"/>
              </a:spcBef>
              <a:defRPr/>
            </a:lvl7pPr>
            <a:lvl8pPr indent="1028700" lvl="7" rtl="0">
              <a:spcBef>
                <a:spcPts val="0"/>
              </a:spcBef>
              <a:defRPr/>
            </a:lvl8pPr>
            <a:lvl9pPr indent="1181100"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64343" y="1486792"/>
            <a:ext cx="3571875" cy="3194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-254000" lvl="0" marL="254000" rtl="0">
              <a:spcBef>
                <a:spcPts val="2100"/>
              </a:spcBef>
              <a:defRPr/>
            </a:lvl1pPr>
            <a:lvl2pPr indent="-254000" lvl="1" marL="508000" rtl="0">
              <a:spcBef>
                <a:spcPts val="2100"/>
              </a:spcBef>
              <a:defRPr/>
            </a:lvl2pPr>
            <a:lvl3pPr indent="-254000" lvl="2" marL="762000" rtl="0">
              <a:spcBef>
                <a:spcPts val="2100"/>
              </a:spcBef>
              <a:defRPr/>
            </a:lvl3pPr>
            <a:lvl4pPr indent="-254000" lvl="3" marL="1016000" rtl="0">
              <a:spcBef>
                <a:spcPts val="2100"/>
              </a:spcBef>
              <a:defRPr/>
            </a:lvl4pPr>
            <a:lvl5pPr indent="-254000" lvl="4" marL="1270000" rtl="0">
              <a:spcBef>
                <a:spcPts val="210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464343" y="796974"/>
            <a:ext cx="8215312" cy="3542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-177800" lvl="0" marL="304800" rtl="0">
              <a:spcBef>
                <a:spcPts val="2700"/>
              </a:spcBef>
              <a:buClr>
                <a:srgbClr val="646464"/>
              </a:buClr>
              <a:buChar char="•"/>
              <a:defRPr/>
            </a:lvl1pPr>
            <a:lvl2pPr indent="-177800" lvl="1" marL="609600" rtl="0">
              <a:spcBef>
                <a:spcPts val="2700"/>
              </a:spcBef>
              <a:buClr>
                <a:srgbClr val="646464"/>
              </a:buClr>
              <a:buChar char="•"/>
              <a:defRPr/>
            </a:lvl2pPr>
            <a:lvl3pPr indent="-177800" lvl="2" marL="914400" rtl="0">
              <a:spcBef>
                <a:spcPts val="2700"/>
              </a:spcBef>
              <a:buClr>
                <a:srgbClr val="646464"/>
              </a:buClr>
              <a:buChar char="•"/>
              <a:defRPr/>
            </a:lvl3pPr>
            <a:lvl4pPr indent="-165100" lvl="3" marL="1206500" rtl="0">
              <a:spcBef>
                <a:spcPts val="2700"/>
              </a:spcBef>
              <a:buClr>
                <a:srgbClr val="646464"/>
              </a:buClr>
              <a:buChar char="•"/>
              <a:defRPr/>
            </a:lvl4pPr>
            <a:lvl5pPr indent="-165100" lvl="4" marL="1511300" rtl="0">
              <a:spcBef>
                <a:spcPts val="2700"/>
              </a:spcBef>
              <a:buClr>
                <a:srgbClr val="646464"/>
              </a:buClr>
              <a:buChar char="•"/>
              <a:defRPr/>
            </a:lvl5pPr>
            <a:lvl6pPr indent="-165100" lvl="5" marL="1816100" rtl="0">
              <a:spcBef>
                <a:spcPts val="2700"/>
              </a:spcBef>
              <a:buClr>
                <a:srgbClr val="646464"/>
              </a:buClr>
              <a:buChar char="•"/>
              <a:defRPr/>
            </a:lvl6pPr>
            <a:lvl7pPr indent="-165100" lvl="6" marL="2120900" rtl="0">
              <a:spcBef>
                <a:spcPts val="2700"/>
              </a:spcBef>
              <a:buClr>
                <a:srgbClr val="646464"/>
              </a:buClr>
              <a:buChar char="•"/>
              <a:defRPr/>
            </a:lvl7pPr>
            <a:lvl8pPr indent="-177800" lvl="7" marL="2425700" rtl="0">
              <a:spcBef>
                <a:spcPts val="2700"/>
              </a:spcBef>
              <a:buClr>
                <a:srgbClr val="646464"/>
              </a:buClr>
              <a:buChar char="•"/>
              <a:defRPr/>
            </a:lvl8pPr>
            <a:lvl9pPr indent="-177800" lvl="8" marL="2730500" rtl="0">
              <a:spcBef>
                <a:spcPts val="2700"/>
              </a:spcBef>
              <a:buClr>
                <a:srgbClr val="646464"/>
              </a:buClr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3 Up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Photo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Photo - Horizontal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64343" y="529083"/>
            <a:ext cx="8215312" cy="770185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64343" y="267890"/>
            <a:ext cx="8215312" cy="267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0" lvl="0" marL="0" rtl="0">
              <a:spcBef>
                <a:spcPts val="0"/>
              </a:spcBef>
              <a:buNone/>
              <a:defRPr/>
            </a:lvl1pPr>
            <a:lvl2pPr indent="152400" lvl="1" marL="0" rtl="0">
              <a:spcBef>
                <a:spcPts val="0"/>
              </a:spcBef>
              <a:buNone/>
              <a:defRPr/>
            </a:lvl2pPr>
            <a:lvl3pPr indent="292100" lvl="2" marL="0" rtl="0">
              <a:spcBef>
                <a:spcPts val="0"/>
              </a:spcBef>
              <a:buNone/>
              <a:defRPr/>
            </a:lvl3pPr>
            <a:lvl4pPr indent="444500" lvl="3" marL="0" rtl="0">
              <a:spcBef>
                <a:spcPts val="0"/>
              </a:spcBef>
              <a:buNone/>
              <a:defRPr/>
            </a:lvl4pPr>
            <a:lvl5pPr indent="584200" lvl="4" marL="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Sub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64343" y="2263675"/>
            <a:ext cx="8215312" cy="1172021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64343" y="1801564"/>
            <a:ext cx="8215312" cy="468808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rIns="58925" tIns="58925"/>
          <a:lstStyle>
            <a:lvl1pPr indent="0" lvl="0" marL="0" rtl="0">
              <a:spcBef>
                <a:spcPts val="0"/>
              </a:spcBef>
              <a:buClr>
                <a:srgbClr val="55D7FF"/>
              </a:buClr>
              <a:buNone/>
              <a:defRPr/>
            </a:lvl1pPr>
            <a:lvl2pPr indent="152400" lvl="1" marL="0" rtl="0">
              <a:spcBef>
                <a:spcPts val="0"/>
              </a:spcBef>
              <a:buClr>
                <a:srgbClr val="55D7FF"/>
              </a:buClr>
              <a:buNone/>
              <a:defRPr/>
            </a:lvl2pPr>
            <a:lvl3pPr indent="292100" lvl="2" marL="0" rtl="0">
              <a:spcBef>
                <a:spcPts val="0"/>
              </a:spcBef>
              <a:buClr>
                <a:srgbClr val="55D7FF"/>
              </a:buClr>
              <a:buNone/>
              <a:defRPr/>
            </a:lvl3pPr>
            <a:lvl4pPr indent="444500" lvl="3" marL="0" rtl="0">
              <a:spcBef>
                <a:spcPts val="0"/>
              </a:spcBef>
              <a:buClr>
                <a:srgbClr val="55D7FF"/>
              </a:buClr>
              <a:buNone/>
              <a:defRPr/>
            </a:lvl4pPr>
            <a:lvl5pPr indent="584200" lvl="4" marL="0" rtl="0">
              <a:spcBef>
                <a:spcPts val="0"/>
              </a:spcBef>
              <a:buClr>
                <a:srgbClr val="55D7FF"/>
              </a:buClr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Horizontal Al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64343" y="529083"/>
            <a:ext cx="8215312" cy="770185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64343" y="267890"/>
            <a:ext cx="8215312" cy="267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0" lvl="0" marL="0" rtl="0">
              <a:spcBef>
                <a:spcPts val="0"/>
              </a:spcBef>
              <a:buNone/>
              <a:defRPr/>
            </a:lvl1pPr>
            <a:lvl2pPr indent="152400" lvl="1" marL="0" rtl="0">
              <a:spcBef>
                <a:spcPts val="0"/>
              </a:spcBef>
              <a:buNone/>
              <a:defRPr/>
            </a:lvl2pPr>
            <a:lvl3pPr indent="292100" lvl="2" marL="0" rtl="0">
              <a:spcBef>
                <a:spcPts val="0"/>
              </a:spcBef>
              <a:buNone/>
              <a:defRPr/>
            </a:lvl3pPr>
            <a:lvl4pPr indent="444500" lvl="3" marL="0" rtl="0">
              <a:spcBef>
                <a:spcPts val="0"/>
              </a:spcBef>
              <a:buNone/>
              <a:defRPr/>
            </a:lvl4pPr>
            <a:lvl5pPr indent="584200" lvl="4" marL="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64343" y="321468"/>
            <a:ext cx="8215312" cy="750093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rIns="58925" tIns="58925"/>
          <a:lstStyle>
            <a:lvl1pPr indent="0" lvl="0" marL="0" marR="0" rtl="0" algn="l">
              <a:spcBef>
                <a:spcPts val="0"/>
              </a:spcBef>
              <a:buSzPct val="100000"/>
              <a:defRPr sz="900"/>
            </a:lvl1pPr>
            <a:lvl2pPr indent="152400" lvl="1" marL="0" marR="0" rtl="0" algn="l">
              <a:spcBef>
                <a:spcPts val="0"/>
              </a:spcBef>
              <a:buSzPct val="100000"/>
              <a:defRPr sz="900"/>
            </a:lvl2pPr>
            <a:lvl3pPr indent="292100" lvl="2" marL="0" marR="0" rtl="0" algn="l">
              <a:spcBef>
                <a:spcPts val="0"/>
              </a:spcBef>
              <a:buSzPct val="100000"/>
              <a:defRPr sz="900"/>
            </a:lvl3pPr>
            <a:lvl4pPr indent="444500" lvl="3" marL="0" marR="0" rtl="0" algn="l">
              <a:spcBef>
                <a:spcPts val="0"/>
              </a:spcBef>
              <a:buSzPct val="100000"/>
              <a:defRPr sz="900"/>
            </a:lvl4pPr>
            <a:lvl5pPr indent="584200" lvl="4" marL="0" marR="0" rtl="0" algn="l">
              <a:spcBef>
                <a:spcPts val="0"/>
              </a:spcBef>
              <a:buSzPct val="100000"/>
              <a:defRPr sz="900"/>
            </a:lvl5pPr>
            <a:lvl6pPr indent="736600" lvl="5" marL="0" marR="0" rtl="0" algn="l">
              <a:spcBef>
                <a:spcPts val="0"/>
              </a:spcBef>
              <a:buSzPct val="100000"/>
              <a:defRPr sz="900"/>
            </a:lvl6pPr>
            <a:lvl7pPr indent="889000" lvl="6" marL="0" marR="0" rtl="0" algn="l">
              <a:spcBef>
                <a:spcPts val="0"/>
              </a:spcBef>
              <a:buSzPct val="100000"/>
              <a:defRPr sz="900"/>
            </a:lvl7pPr>
            <a:lvl8pPr indent="1028700" lvl="7" marL="0" marR="0" rtl="0" algn="l">
              <a:spcBef>
                <a:spcPts val="0"/>
              </a:spcBef>
              <a:buSzPct val="100000"/>
              <a:defRPr sz="900"/>
            </a:lvl8pPr>
            <a:lvl9pPr indent="1181100" lvl="8" marL="0" marR="0" rtl="0" algn="l">
              <a:spcBef>
                <a:spcPts val="0"/>
              </a:spcBef>
              <a:buSzPct val="100000"/>
              <a:defRPr sz="9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64343" y="1064865"/>
            <a:ext cx="8215312" cy="3542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rIns="58925" tIns="58925"/>
          <a:lstStyle>
            <a:lvl1pPr indent="-177800" lvl="0" marL="304800" marR="0" rtl="0" algn="l">
              <a:spcBef>
                <a:spcPts val="2700"/>
              </a:spcBef>
              <a:buClr>
                <a:srgbClr val="646464"/>
              </a:buClr>
              <a:buSzPct val="100000"/>
              <a:buFont typeface="Arial"/>
              <a:buChar char="•"/>
              <a:defRPr sz="900"/>
            </a:lvl1pPr>
            <a:lvl2pPr indent="-177800" lvl="1" marL="609600" marR="0" rtl="0" algn="l">
              <a:spcBef>
                <a:spcPts val="2700"/>
              </a:spcBef>
              <a:buClr>
                <a:srgbClr val="646464"/>
              </a:buClr>
              <a:buSzPct val="100000"/>
              <a:buFont typeface="Arial"/>
              <a:buChar char="•"/>
              <a:defRPr sz="900"/>
            </a:lvl2pPr>
            <a:lvl3pPr indent="-177800" lvl="2" marL="914400" marR="0" rtl="0" algn="l">
              <a:spcBef>
                <a:spcPts val="2700"/>
              </a:spcBef>
              <a:buClr>
                <a:srgbClr val="646464"/>
              </a:buClr>
              <a:buSzPct val="100000"/>
              <a:buFont typeface="Arial"/>
              <a:buChar char="•"/>
              <a:defRPr sz="900"/>
            </a:lvl3pPr>
            <a:lvl4pPr indent="-165100" lvl="3" marL="1206500" marR="0" rtl="0" algn="l">
              <a:spcBef>
                <a:spcPts val="2700"/>
              </a:spcBef>
              <a:buClr>
                <a:srgbClr val="646464"/>
              </a:buClr>
              <a:buSzPct val="100000"/>
              <a:buFont typeface="Arial"/>
              <a:buChar char="•"/>
              <a:defRPr sz="900"/>
            </a:lvl4pPr>
            <a:lvl5pPr indent="-165100" lvl="4" marL="1511300" marR="0" rtl="0" algn="l">
              <a:spcBef>
                <a:spcPts val="2700"/>
              </a:spcBef>
              <a:buClr>
                <a:srgbClr val="646464"/>
              </a:buClr>
              <a:buSzPct val="100000"/>
              <a:buFont typeface="Arial"/>
              <a:buChar char="•"/>
              <a:defRPr sz="900"/>
            </a:lvl5pPr>
            <a:lvl6pPr indent="-165100" lvl="5" marL="1816100" marR="0" rtl="0" algn="l">
              <a:spcBef>
                <a:spcPts val="2700"/>
              </a:spcBef>
              <a:buClr>
                <a:srgbClr val="646464"/>
              </a:buClr>
              <a:buSzPct val="100000"/>
              <a:buFont typeface="Arial"/>
              <a:buChar char="•"/>
              <a:defRPr sz="900"/>
            </a:lvl6pPr>
            <a:lvl7pPr indent="-165100" lvl="6" marL="2120900" marR="0" rtl="0" algn="l">
              <a:spcBef>
                <a:spcPts val="2700"/>
              </a:spcBef>
              <a:buClr>
                <a:srgbClr val="646464"/>
              </a:buClr>
              <a:buSzPct val="100000"/>
              <a:buFont typeface="Arial"/>
              <a:buChar char="•"/>
              <a:defRPr sz="900"/>
            </a:lvl7pPr>
            <a:lvl8pPr indent="-177800" lvl="7" marL="2425700" marR="0" rtl="0" algn="l">
              <a:spcBef>
                <a:spcPts val="2700"/>
              </a:spcBef>
              <a:buClr>
                <a:srgbClr val="646464"/>
              </a:buClr>
              <a:buSzPct val="100000"/>
              <a:buFont typeface="Arial"/>
              <a:buChar char="•"/>
              <a:defRPr sz="900"/>
            </a:lvl8pPr>
            <a:lvl9pPr indent="-177800" lvl="8" marL="2730500" marR="0" rtl="0" algn="l">
              <a:spcBef>
                <a:spcPts val="2700"/>
              </a:spcBef>
              <a:buClr>
                <a:srgbClr val="646464"/>
              </a:buClr>
              <a:buSzPct val="100000"/>
              <a:buFont typeface="Arial"/>
              <a:buChar char="•"/>
              <a:defRPr sz="9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Relationship Id="rId4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Relationship Id="rId4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Relationship Id="rId4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5117" y="-23143"/>
            <a:ext cx="10827523" cy="539459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type="title"/>
          </p:nvPr>
        </p:nvSpPr>
        <p:spPr>
          <a:xfrm>
            <a:off x="1538248" y="1879702"/>
            <a:ext cx="6416711" cy="1384093"/>
          </a:xfrm>
          <a:prstGeom prst="rect">
            <a:avLst/>
          </a:prstGeom>
          <a:blipFill rotWithShape="1">
            <a:blip r:embed="rId4">
              <a:alphaModFix amt="84334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9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NOVUS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766491" y="3989134"/>
            <a:ext cx="2944305" cy="720349"/>
          </a:xfrm>
          <a:prstGeom prst="rect">
            <a:avLst/>
          </a:prstGeom>
          <a:blipFill rotWithShape="1">
            <a:blip r:embed="rId4">
              <a:alphaModFix amt="75218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DEANDRE KING</a:t>
            </a:r>
          </a:p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SURENDRA PERSAUD</a:t>
            </a:r>
          </a:p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UMARU BAH-HOWELL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5117" y="-23143"/>
            <a:ext cx="10827523" cy="539459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title"/>
          </p:nvPr>
        </p:nvSpPr>
        <p:spPr>
          <a:xfrm>
            <a:off x="829428" y="1836672"/>
            <a:ext cx="7485144" cy="1470155"/>
          </a:xfrm>
          <a:prstGeom prst="rect">
            <a:avLst/>
          </a:prstGeom>
          <a:blipFill rotWithShape="1">
            <a:blip r:embed="rId4">
              <a:alphaModFix amt="85033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9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US?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5117" y="-23143"/>
            <a:ext cx="10827523" cy="539459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type="title"/>
          </p:nvPr>
        </p:nvSpPr>
        <p:spPr>
          <a:xfrm>
            <a:off x="873805" y="1578560"/>
            <a:ext cx="7396388" cy="2191189"/>
          </a:xfrm>
          <a:prstGeom prst="rect">
            <a:avLst/>
          </a:prstGeom>
          <a:blipFill rotWithShape="1">
            <a:blip r:embed="rId4">
              <a:alphaModFix amt="85033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7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NOVUS?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5117" y="-23143"/>
            <a:ext cx="10827523" cy="539459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type="title"/>
          </p:nvPr>
        </p:nvSpPr>
        <p:spPr>
          <a:xfrm>
            <a:off x="873800" y="1273174"/>
            <a:ext cx="7369500" cy="2182500"/>
          </a:xfrm>
          <a:prstGeom prst="rect">
            <a:avLst/>
          </a:prstGeom>
          <a:blipFill rotWithShape="1">
            <a:blip r:embed="rId4">
              <a:alphaModFix amt="85033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6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WILL WE MAKE MONEY?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5117" y="-23143"/>
            <a:ext cx="10827523" cy="53945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title"/>
          </p:nvPr>
        </p:nvSpPr>
        <p:spPr>
          <a:xfrm>
            <a:off x="873805" y="1273173"/>
            <a:ext cx="7396388" cy="2801963"/>
          </a:xfrm>
          <a:prstGeom prst="rect">
            <a:avLst/>
          </a:prstGeom>
          <a:blipFill rotWithShape="1">
            <a:blip r:embed="rId4">
              <a:alphaModFix amt="85033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9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FUTURE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