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23.xml" ContentType="application/vnd.openxmlformats-officedocument.presentationml.slide+xml"/>
  <Override PartName="/ppt/slides/slide27.xml" ContentType="application/vnd.openxmlformats-officedocument.presentationml.slide+xml"/>
  <Override PartName="/ppt/slides/slide21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4.xml" ContentType="application/vnd.openxmlformats-officedocument.customXml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5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62" r:id="rId2"/>
    <p:sldId id="363" r:id="rId3"/>
    <p:sldId id="351" r:id="rId4"/>
    <p:sldId id="352" r:id="rId5"/>
    <p:sldId id="353" r:id="rId6"/>
    <p:sldId id="354" r:id="rId7"/>
    <p:sldId id="356" r:id="rId8"/>
    <p:sldId id="357" r:id="rId9"/>
    <p:sldId id="358" r:id="rId10"/>
    <p:sldId id="364" r:id="rId11"/>
    <p:sldId id="350" r:id="rId12"/>
    <p:sldId id="366" r:id="rId13"/>
    <p:sldId id="367" r:id="rId14"/>
    <p:sldId id="361" r:id="rId15"/>
    <p:sldId id="349" r:id="rId16"/>
    <p:sldId id="360" r:id="rId17"/>
    <p:sldId id="347" r:id="rId18"/>
    <p:sldId id="346" r:id="rId19"/>
    <p:sldId id="345" r:id="rId20"/>
    <p:sldId id="344" r:id="rId21"/>
    <p:sldId id="303" r:id="rId22"/>
    <p:sldId id="343" r:id="rId23"/>
    <p:sldId id="341" r:id="rId24"/>
    <p:sldId id="342" r:id="rId25"/>
    <p:sldId id="337" r:id="rId26"/>
    <p:sldId id="338" r:id="rId27"/>
    <p:sldId id="339" r:id="rId28"/>
    <p:sldId id="340" r:id="rId29"/>
    <p:sldId id="365" r:id="rId30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DE6"/>
    <a:srgbClr val="BBDDE6"/>
    <a:srgbClr val="CBC793"/>
    <a:srgbClr val="B2B4B2"/>
    <a:srgbClr val="5CB8B2"/>
    <a:srgbClr val="D6D2C4"/>
    <a:srgbClr val="A4D65E"/>
    <a:srgbClr val="606EB2"/>
    <a:srgbClr val="FFB81C"/>
    <a:srgbClr val="101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66" autoAdjust="0"/>
    <p:restoredTop sz="94671" autoAdjust="0"/>
  </p:normalViewPr>
  <p:slideViewPr>
    <p:cSldViewPr snapToGrid="0" snapToObjects="1">
      <p:cViewPr>
        <p:scale>
          <a:sx n="80" d="100"/>
          <a:sy n="80" d="100"/>
        </p:scale>
        <p:origin x="-1056" y="-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448"/>
    </p:cViewPr>
  </p:sorterViewPr>
  <p:notesViewPr>
    <p:cSldViewPr snapToGrid="0" snapToObjects="1">
      <p:cViewPr varScale="1">
        <p:scale>
          <a:sx n="75" d="100"/>
          <a:sy n="75" d="100"/>
        </p:scale>
        <p:origin x="-1938" y="-84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customXml" Target="../customXml/item1.xml"/><Relationship Id="rId40" Type="http://schemas.openxmlformats.org/officeDocument/2006/relationships/customXml" Target="../customXml/item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3553538446583099"/>
          <c:y val="0.14187475393700799"/>
          <c:w val="0.62460374744823599"/>
          <c:h val="0.65735482283464597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/>
            </a:solidFill>
            <a:effectLst>
              <a:innerShdw blurRad="63500" dir="13500000">
                <a:srgbClr val="000000">
                  <a:alpha val="50000"/>
                </a:srgbClr>
              </a:innerShdw>
            </a:effectLst>
          </c:spPr>
          <c:dPt>
            <c:idx val="0"/>
            <c:bubble3D val="0"/>
            <c:spPr>
              <a:solidFill>
                <a:srgbClr val="CC0000"/>
              </a:solidFill>
              <a:effectLst>
                <a:innerShdw blurRad="63500" dir="13500000">
                  <a:srgbClr val="000000">
                    <a:alpha val="50000"/>
                  </a:srgbClr>
                </a:innerShdw>
              </a:effectLst>
            </c:spPr>
          </c:dPt>
          <c:dPt>
            <c:idx val="2"/>
            <c:bubble3D val="0"/>
            <c:spPr>
              <a:solidFill>
                <a:srgbClr val="58ABAA"/>
              </a:solidFill>
              <a:effectLst>
                <a:innerShdw blurRad="63500" dir="13500000">
                  <a:srgbClr val="000000">
                    <a:alpha val="50000"/>
                  </a:srgbClr>
                </a:innerShdw>
              </a:effectLst>
            </c:spPr>
          </c:dPt>
          <c:dPt>
            <c:idx val="3"/>
            <c:bubble3D val="0"/>
            <c:spPr>
              <a:solidFill>
                <a:srgbClr val="82AE58"/>
              </a:solidFill>
              <a:effectLst>
                <a:innerShdw blurRad="63500" dir="13500000">
                  <a:srgbClr val="000000">
                    <a:alpha val="50000"/>
                  </a:srgbClr>
                </a:innerShdw>
              </a:effectLst>
            </c:spPr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8102E"/>
            </a:solidFill>
            <a:effectLst>
              <a:innerShdw blurRad="63500" dir="13500000">
                <a:srgbClr val="000000">
                  <a:alpha val="50000"/>
                </a:srgbClr>
              </a:innerShdw>
            </a:effectLst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5"/>
            </a:solidFill>
            <a:effectLst>
              <a:innerShdw blurRad="63500" dir="13500000">
                <a:srgbClr val="000000">
                  <a:alpha val="50000"/>
                </a:srgbClr>
              </a:innerShdw>
            </a:effectLst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182272"/>
        <c:axId val="38196352"/>
      </c:areaChart>
      <c:catAx>
        <c:axId val="3818227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38196352"/>
        <c:crosses val="autoZero"/>
        <c:auto val="1"/>
        <c:lblAlgn val="ctr"/>
        <c:lblOffset val="100"/>
        <c:noMultiLvlLbl val="0"/>
      </c:catAx>
      <c:valAx>
        <c:axId val="381963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38182272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zero"/>
    <c:showDLblsOverMax val="0"/>
  </c:chart>
  <c:spPr>
    <a:solidFill>
      <a:srgbClr val="FFFFFF"/>
    </a:solidFill>
  </c:spPr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553538446583099"/>
          <c:y val="0.14187475393700799"/>
          <c:w val="0.62460374744823599"/>
          <c:h val="0.657354822834645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5"/>
            </a:solidFill>
            <a:effectLst>
              <a:innerShdw blurRad="63500" dir="13500000">
                <a:srgbClr val="000000">
                  <a:alpha val="50000"/>
                </a:srgbClr>
              </a:inn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0000"/>
            </a:solidFill>
            <a:effectLst>
              <a:innerShdw blurRad="63500" dir="13500000">
                <a:srgbClr val="000000">
                  <a:alpha val="50000"/>
                </a:srgbClr>
              </a:inn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  <a:effectLst>
              <a:innerShdw blurRad="63500" dir="13500000">
                <a:srgbClr val="000000">
                  <a:alpha val="50000"/>
                </a:srgbClr>
              </a:inn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8359040"/>
        <c:axId val="38360576"/>
      </c:barChart>
      <c:catAx>
        <c:axId val="3835904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38360576"/>
        <c:crosses val="autoZero"/>
        <c:auto val="1"/>
        <c:lblAlgn val="ctr"/>
        <c:lblOffset val="100"/>
        <c:noMultiLvlLbl val="0"/>
      </c:catAx>
      <c:valAx>
        <c:axId val="383605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3835904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2032431709925102"/>
          <c:y val="0.389944143700787"/>
          <c:w val="0.11331765820938999"/>
          <c:h val="0.22011171259842499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2B0D1-A76B-394C-836A-895EEC8F204F}" type="datetime1">
              <a:rPr lang="en-US" smtClean="0"/>
              <a:pPr/>
              <a:t>4/20/2012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C4A76-6C10-184E-AEE7-2390B72F61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211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DADDC-A62F-D548-B374-2CC887C6F57E}" type="datetime1">
              <a:rPr lang="en-US" smtClean="0"/>
              <a:pPr/>
              <a:t>4/20/2012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92BEC-ADC1-A446-B986-572303100B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887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ktronix_FullColour_Smal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6600" y="631244"/>
            <a:ext cx="2120764" cy="46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7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RiverSunris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6" y="0"/>
            <a:ext cx="9137668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 flipV="1">
            <a:off x="457200" y="4"/>
            <a:ext cx="8229600" cy="99617"/>
          </a:xfrm>
          <a:prstGeom prst="rect">
            <a:avLst/>
          </a:prstGeom>
          <a:solidFill>
            <a:srgbClr val="C718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F1223"/>
              </a:solidFill>
            </a:endParaRPr>
          </a:p>
        </p:txBody>
      </p:sp>
      <p:pic>
        <p:nvPicPr>
          <p:cNvPr id="9" name="Picture 8" descr="logo_whit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00444" y="6227600"/>
            <a:ext cx="1797050" cy="482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2921"/>
            <a:ext cx="8229600" cy="617352"/>
          </a:xfrm>
        </p:spPr>
        <p:txBody>
          <a:bodyPr anchor="b"/>
          <a:lstStyle>
            <a:lvl1pPr>
              <a:defRPr>
                <a:solidFill>
                  <a:srgbClr val="444A50"/>
                </a:solidFill>
              </a:defRPr>
            </a:lvl1pPr>
          </a:lstStyle>
          <a:p>
            <a:r>
              <a:rPr lang="en-GB" dirty="0" err="1" smtClean="0"/>
              <a:t>TekComms</a:t>
            </a:r>
            <a:r>
              <a:rPr lang="en-GB" dirty="0" smtClean="0"/>
              <a:t> Presentation Title</a:t>
            </a:r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2" y="882428"/>
            <a:ext cx="5230813" cy="423862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rgbClr val="444A50"/>
                </a:solidFill>
              </a:defRPr>
            </a:lvl1pPr>
          </a:lstStyle>
          <a:p>
            <a:pPr lvl="0"/>
            <a:r>
              <a:rPr lang="en-GB" dirty="0" smtClean="0"/>
              <a:t>Subtitle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ingapor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6" y="0"/>
            <a:ext cx="9137668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 flipV="1">
            <a:off x="457200" y="4"/>
            <a:ext cx="8229600" cy="99617"/>
          </a:xfrm>
          <a:prstGeom prst="rect">
            <a:avLst/>
          </a:prstGeom>
          <a:solidFill>
            <a:srgbClr val="C718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F1223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2921"/>
            <a:ext cx="8229600" cy="61735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err="1" smtClean="0"/>
              <a:t>TekComms</a:t>
            </a:r>
            <a:r>
              <a:rPr lang="en-GB" dirty="0" smtClean="0"/>
              <a:t> Presentation Title</a:t>
            </a:r>
            <a:endParaRPr lang="en-US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2" y="882428"/>
            <a:ext cx="5230813" cy="423862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Subtitle goes here</a:t>
            </a:r>
            <a:endParaRPr lang="en-US" dirty="0"/>
          </a:p>
        </p:txBody>
      </p:sp>
      <p:pic>
        <p:nvPicPr>
          <p:cNvPr id="9" name="Picture 8" descr="logo_whit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00444" y="6227600"/>
            <a:ext cx="1797050" cy="482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2921"/>
            <a:ext cx="8229600" cy="617352"/>
          </a:xfrm>
        </p:spPr>
        <p:txBody>
          <a:bodyPr anchor="b"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0933"/>
            <a:ext cx="8229600" cy="4618155"/>
          </a:xfrm>
        </p:spPr>
        <p:txBody>
          <a:bodyPr/>
          <a:lstStyle>
            <a:lvl1pPr>
              <a:buClr>
                <a:srgbClr val="C71831"/>
              </a:buClr>
              <a:defRPr/>
            </a:lvl1pPr>
            <a:lvl2pPr>
              <a:buClr>
                <a:srgbClr val="BF1223"/>
              </a:buClr>
              <a:defRPr/>
            </a:lvl2pPr>
            <a:lvl3pPr>
              <a:buClr>
                <a:srgbClr val="C71831"/>
              </a:buClr>
              <a:defRPr/>
            </a:lvl3pPr>
            <a:lvl4pPr>
              <a:buClr>
                <a:srgbClr val="C71831"/>
              </a:buClr>
              <a:defRPr/>
            </a:lvl4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flipV="1">
            <a:off x="457200" y="4"/>
            <a:ext cx="8229600" cy="99617"/>
          </a:xfrm>
          <a:prstGeom prst="rect">
            <a:avLst/>
          </a:prstGeom>
          <a:solidFill>
            <a:srgbClr val="BF1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973194"/>
            <a:ext cx="8229600" cy="0"/>
          </a:xfrm>
          <a:prstGeom prst="line">
            <a:avLst/>
          </a:prstGeom>
          <a:ln w="12700" cap="flat" cmpd="sng" algn="ctr">
            <a:solidFill>
              <a:srgbClr val="BF12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45138" y="6356354"/>
            <a:ext cx="1062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A55BDD74-5D1B-D24C-BA6D-08B0A45A640A}" type="datetime1">
              <a:rPr lang="en-US" smtClean="0"/>
              <a:pPr/>
              <a:t>4/20/2012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966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>
                <a:solidFill>
                  <a:srgbClr val="CC0000"/>
                </a:solidFill>
              </a:rPr>
              <a:t>/ </a:t>
            </a:r>
            <a:r>
              <a:rPr lang="en-US" dirty="0" smtClean="0"/>
              <a:t> Pres Title. Edit via "Header and Footer"</a:t>
            </a:r>
            <a:endParaRPr lang="en-US" dirty="0"/>
          </a:p>
        </p:txBody>
      </p:sp>
      <p:pic>
        <p:nvPicPr>
          <p:cNvPr id="14" name="Picture 13" descr="Tektronix_FullColour_Smal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10399" y="6309792"/>
            <a:ext cx="1746000" cy="38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08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457200" y="4"/>
            <a:ext cx="8229600" cy="99617"/>
          </a:xfrm>
          <a:prstGeom prst="rect">
            <a:avLst/>
          </a:prstGeom>
          <a:solidFill>
            <a:srgbClr val="CC0000"/>
          </a:solidFill>
          <a:ln>
            <a:solidFill>
              <a:srgbClr val="BF122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52921"/>
            <a:ext cx="8229600" cy="617352"/>
          </a:xfrm>
        </p:spPr>
        <p:txBody>
          <a:bodyPr anchor="b"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0938"/>
            <a:ext cx="4038600" cy="4835062"/>
          </a:xfrm>
        </p:spPr>
        <p:txBody>
          <a:bodyPr>
            <a:normAutofit/>
          </a:bodyPr>
          <a:lstStyle>
            <a:lvl1pPr>
              <a:buClr>
                <a:srgbClr val="BF1223"/>
              </a:buClr>
              <a:defRPr sz="2400"/>
            </a:lvl1pPr>
            <a:lvl2pPr>
              <a:buClr>
                <a:srgbClr val="BF1223"/>
              </a:buClr>
              <a:defRPr sz="2000"/>
            </a:lvl2pPr>
            <a:lvl3pPr>
              <a:buClr>
                <a:srgbClr val="BF1223"/>
              </a:buClr>
              <a:defRPr sz="1800"/>
            </a:lvl3pPr>
            <a:lvl4pPr>
              <a:buClr>
                <a:srgbClr val="BF1223"/>
              </a:buCl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0938"/>
            <a:ext cx="4038600" cy="4835062"/>
          </a:xfrm>
        </p:spPr>
        <p:txBody>
          <a:bodyPr>
            <a:normAutofit/>
          </a:bodyPr>
          <a:lstStyle>
            <a:lvl1pPr>
              <a:buClr>
                <a:srgbClr val="BF1223"/>
              </a:buClr>
              <a:defRPr sz="2400"/>
            </a:lvl1pPr>
            <a:lvl2pPr>
              <a:buClr>
                <a:srgbClr val="BF1223"/>
              </a:buClr>
              <a:defRPr sz="2000"/>
            </a:lvl2pPr>
            <a:lvl3pPr>
              <a:buClr>
                <a:srgbClr val="BF1223"/>
              </a:buClr>
              <a:defRPr sz="1800"/>
            </a:lvl3pPr>
            <a:lvl4pPr>
              <a:buClr>
                <a:srgbClr val="BF1223"/>
              </a:buCl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57200" y="973194"/>
            <a:ext cx="8229600" cy="0"/>
          </a:xfrm>
          <a:prstGeom prst="line">
            <a:avLst/>
          </a:prstGeom>
          <a:ln w="12700" cap="flat" cmpd="sng" algn="ctr">
            <a:solidFill>
              <a:srgbClr val="BF12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145138" y="6356354"/>
            <a:ext cx="1062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A55BDD74-5D1B-D24C-BA6D-08B0A45A640A}" type="datetime1">
              <a:rPr lang="en-US" smtClean="0"/>
              <a:pPr/>
              <a:t>4/20/2012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966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>
                <a:solidFill>
                  <a:srgbClr val="CC0000"/>
                </a:solidFill>
              </a:rPr>
              <a:t>/ </a:t>
            </a:r>
            <a:r>
              <a:rPr lang="en-US" dirty="0" smtClean="0"/>
              <a:t> Pres Title. Edit via "Header and Footer"</a:t>
            </a:r>
            <a:endParaRPr lang="en-US" dirty="0"/>
          </a:p>
        </p:txBody>
      </p:sp>
      <p:pic>
        <p:nvPicPr>
          <p:cNvPr id="20" name="Picture 19" descr="Tektronix_FullColour_Smal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10399" y="6309792"/>
            <a:ext cx="1746000" cy="38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42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457200" y="4"/>
            <a:ext cx="8229600" cy="99617"/>
          </a:xfrm>
          <a:prstGeom prst="rect">
            <a:avLst/>
          </a:prstGeom>
          <a:solidFill>
            <a:srgbClr val="BF1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52921"/>
            <a:ext cx="8229600" cy="617352"/>
          </a:xfrm>
        </p:spPr>
        <p:txBody>
          <a:bodyPr anchor="b"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57200" y="973194"/>
            <a:ext cx="8229600" cy="0"/>
          </a:xfrm>
          <a:prstGeom prst="line">
            <a:avLst/>
          </a:prstGeom>
          <a:ln w="12700" cap="flat" cmpd="sng" algn="ctr">
            <a:solidFill>
              <a:srgbClr val="BF12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145138" y="6356354"/>
            <a:ext cx="1062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A55BDD74-5D1B-D24C-BA6D-08B0A45A640A}" type="datetime1">
              <a:rPr lang="en-US" smtClean="0"/>
              <a:pPr/>
              <a:t>4/20/2012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966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>
                <a:solidFill>
                  <a:srgbClr val="CC0000"/>
                </a:solidFill>
              </a:rPr>
              <a:t>/ </a:t>
            </a:r>
            <a:r>
              <a:rPr lang="en-US" dirty="0" smtClean="0"/>
              <a:t> Pres Title. Edit via "Header and Footer"</a:t>
            </a:r>
            <a:endParaRPr lang="en-US" dirty="0"/>
          </a:p>
        </p:txBody>
      </p:sp>
      <p:pic>
        <p:nvPicPr>
          <p:cNvPr id="8" name="Picture 7" descr="Tektronix_FullColour_Smal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10399" y="6309792"/>
            <a:ext cx="1746000" cy="38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90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457200" y="4"/>
            <a:ext cx="8229600" cy="99617"/>
          </a:xfrm>
          <a:prstGeom prst="rect">
            <a:avLst/>
          </a:prstGeom>
          <a:solidFill>
            <a:srgbClr val="BF1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52921"/>
            <a:ext cx="8229600" cy="617352"/>
          </a:xfrm>
        </p:spPr>
        <p:txBody>
          <a:bodyPr anchor="b"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69501" y="4047628"/>
            <a:ext cx="3903509" cy="1004829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GB" sz="1100"/>
            </a:lvl1pPr>
            <a:lvl2pPr>
              <a:buNone/>
              <a:defRPr sz="1600">
                <a:latin typeface="Arial Narrow" pitchFamily="34" charset="0"/>
              </a:defRPr>
            </a:lvl2pPr>
            <a:lvl3pPr>
              <a:buNone/>
              <a:defRPr sz="1600">
                <a:latin typeface="Arial Narrow" pitchFamily="34" charset="0"/>
              </a:defRPr>
            </a:lvl3pPr>
            <a:lvl4pPr>
              <a:buNone/>
              <a:defRPr sz="1600">
                <a:latin typeface="Arial Narrow" pitchFamily="34" charset="0"/>
              </a:defRPr>
            </a:lvl4pPr>
            <a:lvl5pPr>
              <a:buNone/>
              <a:defRPr sz="1600">
                <a:latin typeface="Arial Narrow" pitchFamily="34" charset="0"/>
              </a:defRPr>
            </a:lvl5pPr>
          </a:lstStyle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GB" dirty="0" err="1" smtClean="0">
                <a:latin typeface="Arial"/>
              </a:rPr>
              <a:t>Loremipsumdolor</a:t>
            </a:r>
            <a:r>
              <a:rPr lang="en-GB" dirty="0" smtClean="0">
                <a:latin typeface="Arial"/>
              </a:rPr>
              <a:t> sit </a:t>
            </a:r>
            <a:r>
              <a:rPr lang="en-GB" dirty="0" err="1" smtClean="0">
                <a:latin typeface="Arial"/>
              </a:rPr>
              <a:t>amet</a:t>
            </a:r>
            <a:r>
              <a:rPr lang="en-GB" dirty="0" smtClean="0">
                <a:latin typeface="Arial"/>
              </a:rPr>
              <a:t>, </a:t>
            </a:r>
            <a:r>
              <a:rPr lang="en-GB" dirty="0" err="1" smtClean="0">
                <a:latin typeface="Arial"/>
              </a:rPr>
              <a:t>consecteturadipiscingelit</a:t>
            </a:r>
            <a:r>
              <a:rPr lang="en-GB" dirty="0" smtClean="0">
                <a:latin typeface="Arial"/>
              </a:rPr>
              <a:t>. </a:t>
            </a:r>
            <a:r>
              <a:rPr lang="en-GB" dirty="0" err="1" smtClean="0">
                <a:latin typeface="Arial"/>
              </a:rPr>
              <a:t>Maurisscelerisquefringillaauctor</a:t>
            </a:r>
            <a:r>
              <a:rPr lang="en-GB" dirty="0" smtClean="0">
                <a:latin typeface="Arial"/>
              </a:rPr>
              <a:t>. </a:t>
            </a:r>
            <a:r>
              <a:rPr lang="en-GB" dirty="0" err="1" smtClean="0">
                <a:latin typeface="Arial"/>
              </a:rPr>
              <a:t>Morbiquis</a:t>
            </a:r>
            <a:r>
              <a:rPr lang="en-GB" dirty="0" smtClean="0">
                <a:latin typeface="Arial"/>
              </a:rPr>
              <a:t> dui </a:t>
            </a:r>
            <a:r>
              <a:rPr lang="en-GB" dirty="0" err="1" smtClean="0">
                <a:latin typeface="Arial"/>
              </a:rPr>
              <a:t>volutpatvelitlaoreetvulputate</a:t>
            </a:r>
            <a:r>
              <a:rPr lang="en-GB" dirty="0" smtClean="0">
                <a:latin typeface="Arial"/>
              </a:rPr>
              <a:t>. </a:t>
            </a:r>
            <a:r>
              <a:rPr lang="en-GB" dirty="0" err="1" smtClean="0">
                <a:latin typeface="Arial"/>
              </a:rPr>
              <a:t>Nullanuncurna</a:t>
            </a:r>
            <a:r>
              <a:rPr lang="en-GB" dirty="0" smtClean="0">
                <a:latin typeface="Arial"/>
              </a:rPr>
              <a:t>, </a:t>
            </a:r>
            <a:r>
              <a:rPr lang="en-GB" dirty="0" err="1" smtClean="0">
                <a:latin typeface="Arial"/>
              </a:rPr>
              <a:t>venenatis</a:t>
            </a:r>
            <a:r>
              <a:rPr lang="en-GB" dirty="0" smtClean="0">
                <a:latin typeface="Arial"/>
              </a:rPr>
              <a:t> in </a:t>
            </a:r>
            <a:r>
              <a:rPr lang="en-GB" dirty="0" err="1" smtClean="0">
                <a:latin typeface="Arial"/>
              </a:rPr>
              <a:t>sollicitudin</a:t>
            </a:r>
            <a:r>
              <a:rPr lang="en-GB" dirty="0" smtClean="0">
                <a:latin typeface="Arial"/>
              </a:rPr>
              <a:t> at, </a:t>
            </a:r>
            <a:r>
              <a:rPr lang="en-GB" dirty="0" err="1" smtClean="0">
                <a:latin typeface="Arial"/>
              </a:rPr>
              <a:t>malesuada</a:t>
            </a:r>
            <a:r>
              <a:rPr lang="en-GB" dirty="0" smtClean="0">
                <a:latin typeface="Arial"/>
              </a:rPr>
              <a:t> sit </a:t>
            </a:r>
            <a:r>
              <a:rPr lang="en-GB" dirty="0" err="1" smtClean="0">
                <a:latin typeface="Arial"/>
              </a:rPr>
              <a:t>ametdolor</a:t>
            </a:r>
            <a:r>
              <a:rPr lang="en-GB" dirty="0" smtClean="0">
                <a:latin typeface="Arial"/>
              </a:rPr>
              <a:t>.</a:t>
            </a:r>
            <a:endParaRPr lang="en-GB" dirty="0">
              <a:latin typeface="Arial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 rot="5400000">
            <a:off x="2125216" y="3662587"/>
            <a:ext cx="4803289" cy="3"/>
          </a:xfrm>
          <a:prstGeom prst="line">
            <a:avLst/>
          </a:prstGeom>
          <a:ln w="12700">
            <a:solidFill>
              <a:srgbClr val="A6A6A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3"/>
          <p:cNvSpPr>
            <a:spLocks noGrp="1"/>
          </p:cNvSpPr>
          <p:nvPr>
            <p:ph sz="half" idx="17"/>
          </p:nvPr>
        </p:nvSpPr>
        <p:spPr>
          <a:xfrm>
            <a:off x="4648200" y="1260942"/>
            <a:ext cx="4038600" cy="4803291"/>
          </a:xfrm>
        </p:spPr>
        <p:txBody>
          <a:bodyPr>
            <a:normAutofit/>
          </a:bodyPr>
          <a:lstStyle>
            <a:lvl1pPr>
              <a:buClr>
                <a:srgbClr val="BF1223"/>
              </a:buClr>
              <a:defRPr sz="2400"/>
            </a:lvl1pPr>
            <a:lvl2pPr>
              <a:buClr>
                <a:srgbClr val="BF1223"/>
              </a:buClr>
              <a:defRPr sz="2000"/>
            </a:lvl2pPr>
            <a:lvl3pPr>
              <a:buClr>
                <a:srgbClr val="BF1223"/>
              </a:buClr>
              <a:defRPr sz="1800"/>
            </a:lvl3pPr>
            <a:lvl4pPr>
              <a:buClr>
                <a:srgbClr val="BF1223"/>
              </a:buCl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457200" y="1260943"/>
            <a:ext cx="3957858" cy="2760313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600"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457200" y="973194"/>
            <a:ext cx="8229600" cy="0"/>
          </a:xfrm>
          <a:prstGeom prst="line">
            <a:avLst/>
          </a:prstGeom>
          <a:ln w="12700" cap="flat" cmpd="sng" algn="ctr">
            <a:solidFill>
              <a:srgbClr val="BF12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145138" y="6356354"/>
            <a:ext cx="1062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A55BDD74-5D1B-D24C-BA6D-08B0A45A640A}" type="datetime1">
              <a:rPr lang="en-US" smtClean="0"/>
              <a:pPr/>
              <a:t>4/20/2012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966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>
                <a:solidFill>
                  <a:srgbClr val="CC0000"/>
                </a:solidFill>
              </a:rPr>
              <a:t>/ </a:t>
            </a:r>
            <a:r>
              <a:rPr lang="en-US" dirty="0" smtClean="0"/>
              <a:t> Pres Title. Edit via "Header and Footer"</a:t>
            </a:r>
            <a:endParaRPr lang="en-US" dirty="0"/>
          </a:p>
        </p:txBody>
      </p:sp>
      <p:pic>
        <p:nvPicPr>
          <p:cNvPr id="12" name="Picture 11" descr="Tektronix_FullColour_Smal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10399" y="6309792"/>
            <a:ext cx="1746000" cy="38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90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457200" y="4"/>
            <a:ext cx="8229600" cy="99617"/>
          </a:xfrm>
          <a:prstGeom prst="rect">
            <a:avLst/>
          </a:prstGeom>
          <a:solidFill>
            <a:srgbClr val="BF1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52921"/>
            <a:ext cx="8229600" cy="617352"/>
          </a:xfrm>
        </p:spPr>
        <p:txBody>
          <a:bodyPr anchor="b"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 rot="5400000">
            <a:off x="2125216" y="3662587"/>
            <a:ext cx="4803289" cy="3"/>
          </a:xfrm>
          <a:prstGeom prst="line">
            <a:avLst/>
          </a:prstGeom>
          <a:ln w="12700">
            <a:solidFill>
              <a:srgbClr val="A6A6A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3"/>
          <p:cNvSpPr>
            <a:spLocks noGrp="1"/>
          </p:cNvSpPr>
          <p:nvPr>
            <p:ph sz="half" idx="17"/>
          </p:nvPr>
        </p:nvSpPr>
        <p:spPr>
          <a:xfrm>
            <a:off x="4648200" y="1260942"/>
            <a:ext cx="4038600" cy="4803291"/>
          </a:xfrm>
        </p:spPr>
        <p:txBody>
          <a:bodyPr>
            <a:normAutofit/>
          </a:bodyPr>
          <a:lstStyle>
            <a:lvl1pPr>
              <a:buClr>
                <a:srgbClr val="BF1223"/>
              </a:buClr>
              <a:defRPr sz="2400"/>
            </a:lvl1pPr>
            <a:lvl2pPr>
              <a:buClr>
                <a:srgbClr val="BF1223"/>
              </a:buClr>
              <a:defRPr sz="2000"/>
            </a:lvl2pPr>
            <a:lvl3pPr>
              <a:buClr>
                <a:srgbClr val="BF1223"/>
              </a:buClr>
              <a:defRPr sz="1800"/>
            </a:lvl3pPr>
            <a:lvl4pPr>
              <a:buClr>
                <a:srgbClr val="BF1223"/>
              </a:buCl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457200" y="1260939"/>
            <a:ext cx="3957858" cy="480329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600"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57200" y="973194"/>
            <a:ext cx="8229600" cy="0"/>
          </a:xfrm>
          <a:prstGeom prst="line">
            <a:avLst/>
          </a:prstGeom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45138" y="6356354"/>
            <a:ext cx="1062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A55BDD74-5D1B-D24C-BA6D-08B0A45A640A}" type="datetime1">
              <a:rPr lang="en-US" smtClean="0"/>
              <a:pPr/>
              <a:t>4/20/2012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966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>
                <a:solidFill>
                  <a:srgbClr val="CC0000"/>
                </a:solidFill>
              </a:rPr>
              <a:t>/ </a:t>
            </a:r>
            <a:r>
              <a:rPr lang="en-US" dirty="0" smtClean="0"/>
              <a:t> Pres Title. Edit via "Header and Footer"</a:t>
            </a:r>
            <a:endParaRPr lang="en-US" dirty="0"/>
          </a:p>
        </p:txBody>
      </p:sp>
      <p:pic>
        <p:nvPicPr>
          <p:cNvPr id="12" name="Picture 11" descr="Tektronix_FullColour_Smal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10399" y="6309792"/>
            <a:ext cx="1746000" cy="38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90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457200" y="4"/>
            <a:ext cx="8229600" cy="99617"/>
          </a:xfrm>
          <a:prstGeom prst="rect">
            <a:avLst/>
          </a:prstGeom>
          <a:solidFill>
            <a:srgbClr val="BF1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52921"/>
            <a:ext cx="8229600" cy="617352"/>
          </a:xfrm>
        </p:spPr>
        <p:txBody>
          <a:bodyPr anchor="b"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457200" y="1197429"/>
            <a:ext cx="8229600" cy="468992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600"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57200" y="973194"/>
            <a:ext cx="8229600" cy="0"/>
          </a:xfrm>
          <a:prstGeom prst="line">
            <a:avLst/>
          </a:prstGeom>
          <a:ln w="12700" cap="flat" cmpd="sng" algn="ctr">
            <a:solidFill>
              <a:srgbClr val="BF12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45138" y="6356354"/>
            <a:ext cx="1062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A55BDD74-5D1B-D24C-BA6D-08B0A45A640A}" type="datetime1">
              <a:rPr lang="en-US" smtClean="0"/>
              <a:pPr/>
              <a:t>4/20/2012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966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>
                <a:solidFill>
                  <a:srgbClr val="CC0000"/>
                </a:solidFill>
              </a:rPr>
              <a:t>/ </a:t>
            </a:r>
            <a:r>
              <a:rPr lang="en-US" dirty="0" smtClean="0"/>
              <a:t> Pres Title. Edit via "Header and Footer"</a:t>
            </a:r>
            <a:endParaRPr lang="en-US" dirty="0"/>
          </a:p>
        </p:txBody>
      </p:sp>
      <p:pic>
        <p:nvPicPr>
          <p:cNvPr id="12" name="Picture 11" descr="Tektronix_FullColour_Smal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10399" y="6309792"/>
            <a:ext cx="1746000" cy="38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903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457200" y="4"/>
            <a:ext cx="8229600" cy="99617"/>
          </a:xfrm>
          <a:prstGeom prst="rect">
            <a:avLst/>
          </a:prstGeom>
          <a:solidFill>
            <a:srgbClr val="BF1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457200" y="217492"/>
            <a:ext cx="8229600" cy="566986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600"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45138" y="6356354"/>
            <a:ext cx="1062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A55BDD74-5D1B-D24C-BA6D-08B0A45A640A}" type="datetime1">
              <a:rPr lang="en-US" smtClean="0"/>
              <a:pPr/>
              <a:t>4/20/2012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966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>
                <a:solidFill>
                  <a:srgbClr val="CC0000"/>
                </a:solidFill>
              </a:rPr>
              <a:t>/ </a:t>
            </a:r>
            <a:r>
              <a:rPr lang="en-US" dirty="0" smtClean="0"/>
              <a:t> Pres Title. Edit via "Header and Footer"</a:t>
            </a:r>
            <a:endParaRPr lang="en-US" dirty="0"/>
          </a:p>
        </p:txBody>
      </p:sp>
      <p:pic>
        <p:nvPicPr>
          <p:cNvPr id="7" name="Picture 6" descr="Tektronix_FullColour_Smal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10399" y="6309792"/>
            <a:ext cx="1746000" cy="38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903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457200" y="4"/>
            <a:ext cx="8229600" cy="99617"/>
          </a:xfrm>
          <a:prstGeom prst="rect">
            <a:avLst/>
          </a:prstGeom>
          <a:solidFill>
            <a:srgbClr val="BF1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52921"/>
            <a:ext cx="8229600" cy="617352"/>
          </a:xfrm>
        </p:spPr>
        <p:txBody>
          <a:bodyPr anchor="b"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98368621"/>
              </p:ext>
            </p:extLst>
          </p:nvPr>
        </p:nvGraphicFramePr>
        <p:xfrm>
          <a:off x="457200" y="1487134"/>
          <a:ext cx="8229600" cy="42975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42975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Column A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</a:tr>
              <a:tr h="42975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Row 1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</a:tr>
              <a:tr h="42975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75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</a:tr>
              <a:tr h="42975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75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</a:tr>
              <a:tr h="42975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75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</a:tr>
              <a:tr h="42975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75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 userDrawn="1"/>
        </p:nvCxnSpPr>
        <p:spPr>
          <a:xfrm>
            <a:off x="457200" y="973194"/>
            <a:ext cx="8229600" cy="0"/>
          </a:xfrm>
          <a:prstGeom prst="line">
            <a:avLst/>
          </a:prstGeom>
          <a:ln w="12700" cap="flat" cmpd="sng" algn="ctr">
            <a:solidFill>
              <a:srgbClr val="BF12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45138" y="6356354"/>
            <a:ext cx="1062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A55BDD74-5D1B-D24C-BA6D-08B0A45A640A}" type="datetime1">
              <a:rPr lang="en-US" smtClean="0"/>
              <a:pPr/>
              <a:t>4/20/2012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966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>
                <a:solidFill>
                  <a:srgbClr val="CC0000"/>
                </a:solidFill>
              </a:rPr>
              <a:t>/ </a:t>
            </a:r>
            <a:r>
              <a:rPr lang="en-US" dirty="0" smtClean="0"/>
              <a:t> Pres Title. Edit via "Header and Footer"</a:t>
            </a:r>
            <a:endParaRPr lang="en-US" dirty="0"/>
          </a:p>
        </p:txBody>
      </p:sp>
      <p:pic>
        <p:nvPicPr>
          <p:cNvPr id="10" name="Picture 9" descr="Tektronix_FullColour_Smal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10399" y="6309792"/>
            <a:ext cx="1746000" cy="38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3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Earth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6" y="0"/>
            <a:ext cx="9137668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 flipV="1">
            <a:off x="457200" y="4"/>
            <a:ext cx="8229600" cy="99617"/>
          </a:xfrm>
          <a:prstGeom prst="rect">
            <a:avLst/>
          </a:prstGeom>
          <a:solidFill>
            <a:srgbClr val="C718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F1223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2921"/>
            <a:ext cx="8229600" cy="61735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err="1" smtClean="0"/>
              <a:t>TekComms</a:t>
            </a:r>
            <a:r>
              <a:rPr lang="en-GB" dirty="0" smtClean="0"/>
              <a:t> Presentation Title</a:t>
            </a:r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2" y="882428"/>
            <a:ext cx="5230813" cy="423862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Subtitle goes here</a:t>
            </a:r>
            <a:endParaRPr lang="en-US" dirty="0"/>
          </a:p>
        </p:txBody>
      </p:sp>
      <p:pic>
        <p:nvPicPr>
          <p:cNvPr id="8" name="Picture 7" descr="logo_whit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00444" y="6227600"/>
            <a:ext cx="179705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903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d_Divider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66" y="0"/>
            <a:ext cx="9137668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973286"/>
            <a:ext cx="8229600" cy="617352"/>
          </a:xfrm>
        </p:spPr>
        <p:txBody>
          <a:bodyPr anchor="b">
            <a:normAutofit/>
          </a:bodyPr>
          <a:lstStyle>
            <a:lvl1pPr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Divider Slide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2" y="4602793"/>
            <a:ext cx="5230813" cy="423862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GB" dirty="0" smtClean="0"/>
              <a:t>Subtitle goes here</a:t>
            </a:r>
            <a:endParaRPr lang="en-US" dirty="0"/>
          </a:p>
        </p:txBody>
      </p:sp>
      <p:pic>
        <p:nvPicPr>
          <p:cNvPr id="8" name="Picture 7" descr="Tektronix_FullColour_Smal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10399" y="6309792"/>
            <a:ext cx="1746000" cy="3825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rey_Divider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66" y="-12700"/>
            <a:ext cx="9137668" cy="6858000"/>
          </a:xfrm>
          <a:prstGeom prst="rect">
            <a:avLst/>
          </a:prstGeom>
        </p:spPr>
      </p:pic>
      <p:pic>
        <p:nvPicPr>
          <p:cNvPr id="21" name="Picture 20" descr="logo_whit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27657" y="6301386"/>
            <a:ext cx="1739900" cy="381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973286"/>
            <a:ext cx="8229600" cy="617352"/>
          </a:xfrm>
        </p:spPr>
        <p:txBody>
          <a:bodyPr anchor="b">
            <a:normAutofit/>
          </a:bodyPr>
          <a:lstStyle>
            <a:lvl1pPr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Divider Slide</a:t>
            </a:r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2" y="4602793"/>
            <a:ext cx="5230813" cy="423862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GB" dirty="0" smtClean="0"/>
              <a:t>Subtitle goes here</a:t>
            </a:r>
            <a:endParaRPr lang="en-US" dirty="0"/>
          </a:p>
        </p:txBody>
      </p:sp>
      <p:pic>
        <p:nvPicPr>
          <p:cNvPr id="7" name="Picture 6" descr="Tektronix_FullColour_Small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10399" y="6309792"/>
            <a:ext cx="1746000" cy="38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903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ightGrey_Divider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66" y="-12700"/>
            <a:ext cx="9137668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973286"/>
            <a:ext cx="8229600" cy="617352"/>
          </a:xfrm>
        </p:spPr>
        <p:txBody>
          <a:bodyPr anchor="b">
            <a:normAutofit/>
          </a:bodyPr>
          <a:lstStyle>
            <a:lvl1pPr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Divider Slide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2" y="4602793"/>
            <a:ext cx="5230813" cy="423862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GB" dirty="0" smtClean="0"/>
              <a:t>Subtitle goes here</a:t>
            </a:r>
            <a:endParaRPr lang="en-US" dirty="0"/>
          </a:p>
        </p:txBody>
      </p:sp>
      <p:pic>
        <p:nvPicPr>
          <p:cNvPr id="8" name="Picture 7" descr="Tektronix_FullColour_Smal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10399" y="6309792"/>
            <a:ext cx="1746000" cy="3825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457200" y="4"/>
            <a:ext cx="8229600" cy="99617"/>
          </a:xfrm>
          <a:prstGeom prst="rect">
            <a:avLst/>
          </a:prstGeom>
          <a:solidFill>
            <a:srgbClr val="BF1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F1223"/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45138" y="6356354"/>
            <a:ext cx="1062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A55BDD74-5D1B-D24C-BA6D-08B0A45A640A}" type="datetime1">
              <a:rPr lang="en-US" smtClean="0"/>
              <a:pPr/>
              <a:t>4/20/2012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966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>
                <a:solidFill>
                  <a:srgbClr val="CC0000"/>
                </a:solidFill>
              </a:rPr>
              <a:t>/ </a:t>
            </a:r>
            <a:r>
              <a:rPr lang="en-US" dirty="0" smtClean="0"/>
              <a:t> Pres Title. Edit via "Header and Footer"</a:t>
            </a:r>
            <a:endParaRPr lang="en-US" dirty="0"/>
          </a:p>
        </p:txBody>
      </p:sp>
      <p:pic>
        <p:nvPicPr>
          <p:cNvPr id="7" name="Picture 6" descr="Tektronix_FullColour_Smal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10399" y="6309792"/>
            <a:ext cx="1746000" cy="38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639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23951"/>
            <a:ext cx="7772400" cy="860342"/>
          </a:xfrm>
        </p:spPr>
        <p:txBody>
          <a:bodyPr anchor="ctr">
            <a:normAutofit/>
          </a:bodyPr>
          <a:lstStyle>
            <a:lvl1pPr algn="l">
              <a:defRPr sz="3000" b="1" cap="none">
                <a:solidFill>
                  <a:srgbClr val="00336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45138" y="6356354"/>
            <a:ext cx="1062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A55BDD74-5D1B-D24C-BA6D-08B0A45A640A}" type="datetime1">
              <a:rPr lang="en-US" smtClean="0"/>
              <a:pPr/>
              <a:t>4/20/2012</a:t>
            </a:fld>
            <a:r>
              <a:rPr lang="en-US" dirty="0" smtClean="0"/>
              <a:t>  </a:t>
            </a:r>
            <a:r>
              <a:rPr lang="en-US" dirty="0" smtClean="0">
                <a:solidFill>
                  <a:schemeClr val="bg2"/>
                </a:solidFill>
              </a:rPr>
              <a:t>/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8463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Pres Title. Edit via "Header and Footer"</a:t>
            </a:r>
            <a:endParaRPr lang="en-US" dirty="0"/>
          </a:p>
        </p:txBody>
      </p:sp>
      <p:pic>
        <p:nvPicPr>
          <p:cNvPr id="9" name="Picture 8" descr="Tektronix_FullColour_Smal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9661" y="407675"/>
            <a:ext cx="1746000" cy="38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6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utterstock_55695871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-1"/>
            <a:ext cx="9152640" cy="68716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 flipV="1">
            <a:off x="457200" y="4"/>
            <a:ext cx="8229600" cy="99617"/>
          </a:xfrm>
          <a:prstGeom prst="rect">
            <a:avLst/>
          </a:prstGeom>
          <a:solidFill>
            <a:srgbClr val="BF1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71831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2921"/>
            <a:ext cx="8229600" cy="617352"/>
          </a:xfrm>
        </p:spPr>
        <p:txBody>
          <a:bodyPr anchor="b"/>
          <a:lstStyle>
            <a:lvl1pPr>
              <a:defRPr>
                <a:solidFill>
                  <a:srgbClr val="444A50"/>
                </a:solidFill>
              </a:defRPr>
            </a:lvl1pPr>
          </a:lstStyle>
          <a:p>
            <a:r>
              <a:rPr lang="en-GB" dirty="0" err="1" smtClean="0"/>
              <a:t>TekComms</a:t>
            </a:r>
            <a:r>
              <a:rPr lang="en-GB" dirty="0" smtClean="0"/>
              <a:t> Presentation Title</a:t>
            </a:r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2" y="882428"/>
            <a:ext cx="5230813" cy="423862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rgbClr val="444A50"/>
                </a:solidFill>
              </a:defRPr>
            </a:lvl1pPr>
          </a:lstStyle>
          <a:p>
            <a:pPr lvl="0"/>
            <a:r>
              <a:rPr lang="en-GB" dirty="0" smtClean="0"/>
              <a:t>Subtitle goes here</a:t>
            </a:r>
            <a:endParaRPr lang="en-US" dirty="0"/>
          </a:p>
        </p:txBody>
      </p:sp>
      <p:pic>
        <p:nvPicPr>
          <p:cNvPr id="7" name="Picture 6" descr="logo_whit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00444" y="6227600"/>
            <a:ext cx="179705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9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rossroad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6" y="0"/>
            <a:ext cx="9137668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 flipV="1">
            <a:off x="457200" y="4"/>
            <a:ext cx="8229600" cy="99617"/>
          </a:xfrm>
          <a:prstGeom prst="rect">
            <a:avLst/>
          </a:prstGeom>
          <a:solidFill>
            <a:srgbClr val="BF1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7183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2921"/>
            <a:ext cx="8229600" cy="617352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 err="1" smtClean="0"/>
              <a:t>TekComms</a:t>
            </a:r>
            <a:r>
              <a:rPr lang="en-GB" dirty="0" smtClean="0"/>
              <a:t> Presentation Title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2" y="882428"/>
            <a:ext cx="5230813" cy="423862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rgbClr val="444A50"/>
                </a:solidFill>
              </a:defRPr>
            </a:lvl1pPr>
          </a:lstStyle>
          <a:p>
            <a:pPr lvl="0"/>
            <a:r>
              <a:rPr lang="en-GB" dirty="0" smtClean="0"/>
              <a:t>Subtitle goes here</a:t>
            </a:r>
            <a:endParaRPr lang="en-US" dirty="0"/>
          </a:p>
        </p:txBody>
      </p:sp>
      <p:pic>
        <p:nvPicPr>
          <p:cNvPr id="7" name="Picture 6" descr="logo_whit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00444" y="6227600"/>
            <a:ext cx="179705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90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boat_red_sail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 flipV="1">
            <a:off x="457200" y="4"/>
            <a:ext cx="8229600" cy="99617"/>
          </a:xfrm>
          <a:prstGeom prst="rect">
            <a:avLst/>
          </a:prstGeom>
          <a:solidFill>
            <a:srgbClr val="BF1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2921"/>
            <a:ext cx="8229600" cy="617352"/>
          </a:xfrm>
        </p:spPr>
        <p:txBody>
          <a:bodyPr anchor="b"/>
          <a:lstStyle>
            <a:lvl1pPr>
              <a:defRPr>
                <a:solidFill>
                  <a:srgbClr val="444A50"/>
                </a:solidFill>
              </a:defRPr>
            </a:lvl1pPr>
          </a:lstStyle>
          <a:p>
            <a:r>
              <a:rPr lang="en-GB" dirty="0" err="1" smtClean="0"/>
              <a:t>TekComms</a:t>
            </a:r>
            <a:r>
              <a:rPr lang="en-GB" dirty="0" smtClean="0"/>
              <a:t> Presentation Title</a:t>
            </a:r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2" y="882428"/>
            <a:ext cx="5230813" cy="423862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rgbClr val="444A50"/>
                </a:solidFill>
              </a:defRPr>
            </a:lvl1pPr>
          </a:lstStyle>
          <a:p>
            <a:pPr lvl="0"/>
            <a:r>
              <a:rPr lang="en-GB" dirty="0" smtClean="0"/>
              <a:t>Subtitle goes here</a:t>
            </a:r>
            <a:endParaRPr lang="en-US" dirty="0"/>
          </a:p>
        </p:txBody>
      </p:sp>
      <p:pic>
        <p:nvPicPr>
          <p:cNvPr id="8" name="Picture 7" descr="logo_whit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00444" y="6227600"/>
            <a:ext cx="179705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90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Desert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6" y="0"/>
            <a:ext cx="9137668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 flipV="1">
            <a:off x="457200" y="4"/>
            <a:ext cx="8229600" cy="99617"/>
          </a:xfrm>
          <a:prstGeom prst="rect">
            <a:avLst/>
          </a:prstGeom>
          <a:solidFill>
            <a:srgbClr val="BF1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71831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2921"/>
            <a:ext cx="8229600" cy="617352"/>
          </a:xfrm>
        </p:spPr>
        <p:txBody>
          <a:bodyPr anchor="b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 err="1" smtClean="0"/>
              <a:t>TekComms</a:t>
            </a:r>
            <a:r>
              <a:rPr lang="en-GB" dirty="0" smtClean="0"/>
              <a:t> Presentation Title</a:t>
            </a:r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2" y="882428"/>
            <a:ext cx="5230813" cy="423862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Subtitle goes here</a:t>
            </a:r>
            <a:endParaRPr lang="en-US" dirty="0"/>
          </a:p>
        </p:txBody>
      </p:sp>
      <p:pic>
        <p:nvPicPr>
          <p:cNvPr id="11" name="Picture 10" descr="logo_whit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00444" y="6227600"/>
            <a:ext cx="179705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90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irl_Phon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6" y="0"/>
            <a:ext cx="9137668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 flipV="1">
            <a:off x="457200" y="4"/>
            <a:ext cx="8229600" cy="99617"/>
          </a:xfrm>
          <a:prstGeom prst="rect">
            <a:avLst/>
          </a:prstGeom>
          <a:solidFill>
            <a:srgbClr val="BF1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2921"/>
            <a:ext cx="8229600" cy="617352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 err="1" smtClean="0"/>
              <a:t>TekComms</a:t>
            </a:r>
            <a:r>
              <a:rPr lang="en-GB" dirty="0" smtClean="0"/>
              <a:t> Presentation Title</a:t>
            </a:r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2" y="882428"/>
            <a:ext cx="5230813" cy="423862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rgbClr val="444A50"/>
                </a:solidFill>
              </a:defRPr>
            </a:lvl1pPr>
          </a:lstStyle>
          <a:p>
            <a:pPr lvl="0"/>
            <a:r>
              <a:rPr lang="en-GB" dirty="0" smtClean="0"/>
              <a:t>Subtitle goes here</a:t>
            </a:r>
            <a:endParaRPr lang="en-US" dirty="0"/>
          </a:p>
        </p:txBody>
      </p:sp>
      <p:pic>
        <p:nvPicPr>
          <p:cNvPr id="8" name="Picture 7" descr="logo_whit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00444" y="6227600"/>
            <a:ext cx="179705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9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londe_Gir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6" y="0"/>
            <a:ext cx="9137668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 flipV="1">
            <a:off x="457200" y="4"/>
            <a:ext cx="8229600" cy="99617"/>
          </a:xfrm>
          <a:prstGeom prst="rect">
            <a:avLst/>
          </a:prstGeom>
          <a:solidFill>
            <a:srgbClr val="BF1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2921"/>
            <a:ext cx="8229600" cy="617352"/>
          </a:xfrm>
        </p:spPr>
        <p:txBody>
          <a:bodyPr anchor="b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 err="1" smtClean="0"/>
              <a:t>TekComms</a:t>
            </a:r>
            <a:r>
              <a:rPr lang="en-GB" dirty="0" smtClean="0"/>
              <a:t> Presentation Title</a:t>
            </a:r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2" y="882428"/>
            <a:ext cx="5230813" cy="423862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Subtitle goes here</a:t>
            </a:r>
            <a:endParaRPr lang="en-US" dirty="0"/>
          </a:p>
        </p:txBody>
      </p:sp>
      <p:pic>
        <p:nvPicPr>
          <p:cNvPr id="10" name="Picture 9" descr="logo_whit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00444" y="6227600"/>
            <a:ext cx="179705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9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ildren_Dancing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6" y="0"/>
            <a:ext cx="9137668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 flipV="1">
            <a:off x="457200" y="4"/>
            <a:ext cx="8229600" cy="99617"/>
          </a:xfrm>
          <a:prstGeom prst="rect">
            <a:avLst/>
          </a:prstGeom>
          <a:solidFill>
            <a:srgbClr val="BF1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2921"/>
            <a:ext cx="8229600" cy="617352"/>
          </a:xfrm>
        </p:spPr>
        <p:txBody>
          <a:bodyPr anchor="b"/>
          <a:lstStyle>
            <a:lvl1pPr>
              <a:defRPr>
                <a:solidFill>
                  <a:srgbClr val="444A50"/>
                </a:solidFill>
              </a:defRPr>
            </a:lvl1pPr>
          </a:lstStyle>
          <a:p>
            <a:r>
              <a:rPr lang="en-GB" dirty="0" err="1" smtClean="0"/>
              <a:t>TekComms</a:t>
            </a:r>
            <a:r>
              <a:rPr lang="en-GB" dirty="0" smtClean="0"/>
              <a:t> Presentation Title</a:t>
            </a:r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2" y="882428"/>
            <a:ext cx="5230813" cy="423862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rgbClr val="444A50"/>
                </a:solidFill>
              </a:defRPr>
            </a:lvl1pPr>
          </a:lstStyle>
          <a:p>
            <a:pPr lvl="0"/>
            <a:r>
              <a:rPr lang="en-GB" dirty="0" smtClean="0"/>
              <a:t>Subtitle goes here</a:t>
            </a:r>
            <a:endParaRPr lang="en-US" dirty="0"/>
          </a:p>
        </p:txBody>
      </p:sp>
      <p:pic>
        <p:nvPicPr>
          <p:cNvPr id="10" name="Picture 9" descr="logo_whit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00444" y="6227600"/>
            <a:ext cx="179705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90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6096"/>
            <a:ext cx="8229600" cy="4590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45138" y="6356354"/>
            <a:ext cx="1062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A55BDD74-5D1B-D24C-BA6D-08B0A45A640A}" type="datetime1">
              <a:rPr lang="en-US" smtClean="0"/>
              <a:pPr/>
              <a:t>4/20/2012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966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>
                <a:solidFill>
                  <a:srgbClr val="C71831"/>
                </a:solidFill>
              </a:rPr>
              <a:t>/</a:t>
            </a:r>
            <a:r>
              <a:rPr lang="en-US" dirty="0" smtClean="0">
                <a:solidFill>
                  <a:srgbClr val="CC0000"/>
                </a:solidFill>
              </a:rPr>
              <a:t> </a:t>
            </a:r>
            <a:r>
              <a:rPr lang="en-US" dirty="0" smtClean="0"/>
              <a:t> Pres Title. Edit via "Header and Footer"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46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000" kern="1200">
          <a:solidFill>
            <a:srgbClr val="404E5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BF1223"/>
        </a:buClr>
        <a:buFont typeface="Arial"/>
        <a:buChar char="•"/>
        <a:defRPr sz="2400" kern="1200">
          <a:solidFill>
            <a:srgbClr val="404E50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BF1223"/>
        </a:buClr>
        <a:buFont typeface="Arial"/>
        <a:buChar char="–"/>
        <a:defRPr sz="2000" kern="1200">
          <a:solidFill>
            <a:srgbClr val="404E50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BF1223"/>
        </a:buClr>
        <a:buFont typeface="Arial"/>
        <a:buChar char="•"/>
        <a:defRPr sz="1800" kern="1200">
          <a:solidFill>
            <a:srgbClr val="404E50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BF1223"/>
        </a:buClr>
        <a:buFont typeface="Arial"/>
        <a:buChar char="–"/>
        <a:defRPr sz="1600" kern="1200">
          <a:solidFill>
            <a:srgbClr val="404E50"/>
          </a:solidFill>
          <a:latin typeface="Arial"/>
          <a:ea typeface="+mn-ea"/>
          <a:cs typeface="Arial"/>
        </a:defRPr>
      </a:lvl4pPr>
      <a:lvl5pPr marL="1828800" indent="0" algn="l" defTabSz="457200" rtl="0" eaLnBrk="1" latinLnBrk="0" hangingPunct="1">
        <a:spcBef>
          <a:spcPct val="20000"/>
        </a:spcBef>
        <a:buClr>
          <a:srgbClr val="CC0000"/>
        </a:buClr>
        <a:buFont typeface="Arial"/>
        <a:buNone/>
        <a:defRPr sz="1600" kern="1200">
          <a:solidFill>
            <a:schemeClr val="tx1"/>
          </a:solidFill>
          <a:latin typeface="Futura book"/>
          <a:ea typeface="+mn-ea"/>
          <a:cs typeface="Futura book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TekComms</a:t>
            </a:r>
            <a:r>
              <a:rPr lang="en-US" dirty="0" smtClean="0"/>
              <a:t> 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Subtitle goes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311906" y="1604720"/>
            <a:ext cx="1084072" cy="1084072"/>
          </a:xfrm>
          <a:prstGeom prst="rect">
            <a:avLst/>
          </a:prstGeom>
          <a:solidFill>
            <a:srgbClr val="3F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027428" y="1604720"/>
            <a:ext cx="1084072" cy="1084072"/>
          </a:xfrm>
          <a:prstGeom prst="rect">
            <a:avLst/>
          </a:prstGeom>
          <a:solidFill>
            <a:srgbClr val="C8102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F1223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90034" y="1604720"/>
            <a:ext cx="1084072" cy="1084072"/>
          </a:xfrm>
          <a:prstGeom prst="rect">
            <a:avLst/>
          </a:prstGeom>
          <a:solidFill>
            <a:srgbClr val="7073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874512" y="1604720"/>
            <a:ext cx="1084072" cy="1084072"/>
          </a:xfrm>
          <a:prstGeom prst="rect">
            <a:avLst/>
          </a:prstGeom>
          <a:solidFill>
            <a:srgbClr val="1018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11906" y="3191764"/>
            <a:ext cx="1084072" cy="1084072"/>
          </a:xfrm>
          <a:prstGeom prst="rect">
            <a:avLst/>
          </a:prstGeom>
          <a:solidFill>
            <a:srgbClr val="5CB8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027428" y="3191764"/>
            <a:ext cx="1084072" cy="1084072"/>
          </a:xfrm>
          <a:prstGeom prst="rect">
            <a:avLst/>
          </a:prstGeom>
          <a:solidFill>
            <a:srgbClr val="FFB8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EB746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90034" y="3191764"/>
            <a:ext cx="1084072" cy="1084072"/>
          </a:xfrm>
          <a:prstGeom prst="rect">
            <a:avLst/>
          </a:prstGeom>
          <a:solidFill>
            <a:srgbClr val="606E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874512" y="3191764"/>
            <a:ext cx="1084072" cy="1084072"/>
          </a:xfrm>
          <a:prstGeom prst="rect">
            <a:avLst/>
          </a:prstGeom>
          <a:solidFill>
            <a:srgbClr val="A4D65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719070" y="4785614"/>
            <a:ext cx="1084072" cy="1084072"/>
          </a:xfrm>
          <a:prstGeom prst="rect">
            <a:avLst/>
          </a:prstGeom>
          <a:solidFill>
            <a:srgbClr val="CBC7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434592" y="4785614"/>
            <a:ext cx="1084072" cy="1084072"/>
          </a:xfrm>
          <a:prstGeom prst="rect">
            <a:avLst/>
          </a:prstGeom>
          <a:solidFill>
            <a:srgbClr val="B2B4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3B5B3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97198" y="4785614"/>
            <a:ext cx="1084072" cy="1084072"/>
          </a:xfrm>
          <a:prstGeom prst="rect">
            <a:avLst/>
          </a:prstGeom>
          <a:solidFill>
            <a:srgbClr val="BBDD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281676" y="4785614"/>
            <a:ext cx="1084072" cy="1084072"/>
          </a:xfrm>
          <a:prstGeom prst="rect">
            <a:avLst/>
          </a:prstGeom>
          <a:solidFill>
            <a:srgbClr val="D6D2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566154" y="4785614"/>
            <a:ext cx="1084072" cy="1084072"/>
          </a:xfrm>
          <a:prstGeom prst="rect">
            <a:avLst/>
          </a:prstGeom>
          <a:solidFill>
            <a:srgbClr val="D1DD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033778" y="2760876"/>
            <a:ext cx="1181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 smtClean="0">
                <a:solidFill>
                  <a:schemeClr val="tx1">
                    <a:lumMod val="75000"/>
                  </a:schemeClr>
                </a:solidFill>
              </a:rPr>
              <a:t>R 200 / G 16 / B 46</a:t>
            </a:r>
          </a:p>
          <a:p>
            <a:endParaRPr lang="en-US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26892" y="2760876"/>
            <a:ext cx="1181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 smtClean="0"/>
              <a:t>R 63 / G 68 / B 68</a:t>
            </a:r>
          </a:p>
          <a:p>
            <a:endParaRPr lang="en-US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02734" y="2760876"/>
            <a:ext cx="1181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 smtClean="0"/>
              <a:t>R 112 / G 115 / B 114</a:t>
            </a:r>
          </a:p>
          <a:p>
            <a:endParaRPr lang="en-US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74512" y="2760876"/>
            <a:ext cx="1181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 smtClean="0"/>
              <a:t>R 16 / G 24 / B 32</a:t>
            </a:r>
          </a:p>
          <a:p>
            <a:endParaRPr lang="en-US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33778" y="4379670"/>
            <a:ext cx="1181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 smtClean="0"/>
              <a:t>R 255 / G 184 / B 28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26892" y="4379670"/>
            <a:ext cx="1181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 smtClean="0"/>
              <a:t>R 92 / G 184 / B 178</a:t>
            </a:r>
          </a:p>
          <a:p>
            <a:endParaRPr lang="en-US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02734" y="4379670"/>
            <a:ext cx="1181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 smtClean="0"/>
              <a:t>R 96 / G 110 / B 178</a:t>
            </a:r>
          </a:p>
          <a:p>
            <a:endParaRPr lang="en-US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74512" y="4379670"/>
            <a:ext cx="1181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 smtClean="0"/>
              <a:t>R 164 / G 214 / B 94</a:t>
            </a:r>
          </a:p>
          <a:p>
            <a:endParaRPr lang="en-US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02842" y="5969000"/>
            <a:ext cx="1181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 smtClean="0"/>
              <a:t>R 178 / G 180 / B 178</a:t>
            </a:r>
          </a:p>
          <a:p>
            <a:endParaRPr lang="en-US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95956" y="5969000"/>
            <a:ext cx="1181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 smtClean="0"/>
              <a:t>R 203 / G 199 / B 147</a:t>
            </a:r>
          </a:p>
          <a:p>
            <a:endParaRPr lang="en-US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71798" y="5969000"/>
            <a:ext cx="1181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 smtClean="0"/>
              <a:t>R 187 / G 221 / B 230</a:t>
            </a:r>
          </a:p>
          <a:p>
            <a:endParaRPr lang="en-US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43576" y="5969000"/>
            <a:ext cx="1181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 smtClean="0"/>
              <a:t>R 214 / G 210 / B 196</a:t>
            </a:r>
          </a:p>
          <a:p>
            <a:endParaRPr lang="en-US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28054" y="5969000"/>
            <a:ext cx="1181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 smtClean="0"/>
              <a:t>R 209 / G 221 / B 230</a:t>
            </a:r>
          </a:p>
          <a:p>
            <a:endParaRPr lang="en-US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Approved Colors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the agenda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55BDD74-5D1B-D24C-BA6D-08B0A45A640A}" type="datetime1">
              <a:rPr lang="en-US" smtClean="0"/>
              <a:pPr/>
              <a:t>4/20/2012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CC0000"/>
                </a:solidFill>
              </a:rPr>
              <a:t>/ </a:t>
            </a:r>
            <a:r>
              <a:rPr lang="en-US" smtClean="0"/>
              <a:t> Pres Title. Edit via "Header and Footer"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57201" y="1463043"/>
            <a:ext cx="8229600" cy="4297317"/>
            <a:chOff x="457201" y="1463040"/>
            <a:chExt cx="8229600" cy="3429559"/>
          </a:xfrm>
        </p:grpSpPr>
        <p:sp>
          <p:nvSpPr>
            <p:cNvPr id="6" name="Rounded Rectangle 5"/>
            <p:cNvSpPr/>
            <p:nvPr/>
          </p:nvSpPr>
          <p:spPr>
            <a:xfrm>
              <a:off x="457201" y="1463040"/>
              <a:ext cx="8229600" cy="511175"/>
            </a:xfrm>
            <a:prstGeom prst="roundRect">
              <a:avLst>
                <a:gd name="adj" fmla="val 0"/>
              </a:avLst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880" indent="-182880">
                <a:buClr>
                  <a:schemeClr val="tx1"/>
                </a:buClr>
                <a:buFont typeface="Arial"/>
                <a:buChar char="•"/>
              </a:pPr>
              <a:r>
                <a:rPr lang="en-US" sz="2000" dirty="0">
                  <a:solidFill>
                    <a:schemeClr val="tx1"/>
                  </a:solidFill>
                </a:rPr>
                <a:t>This is the first item on the </a:t>
              </a:r>
              <a:r>
                <a:rPr lang="en-US" sz="2000" dirty="0" smtClean="0">
                  <a:solidFill>
                    <a:schemeClr val="tx1"/>
                  </a:solidFill>
                </a:rPr>
                <a:t>agenda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57201" y="2192636"/>
              <a:ext cx="8229600" cy="511175"/>
            </a:xfrm>
            <a:prstGeom prst="roundRect">
              <a:avLst>
                <a:gd name="adj" fmla="val 0"/>
              </a:avLst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880" indent="-182880">
                <a:buClr>
                  <a:schemeClr val="tx1"/>
                </a:buClr>
                <a:buFont typeface="Arial"/>
                <a:buChar char="•"/>
              </a:pPr>
              <a:r>
                <a:rPr lang="en-US" sz="2000" dirty="0">
                  <a:solidFill>
                    <a:schemeClr val="tx1"/>
                  </a:solidFill>
                </a:rPr>
                <a:t>This is the </a:t>
              </a:r>
              <a:r>
                <a:rPr lang="en-US" sz="2000" dirty="0" smtClean="0">
                  <a:solidFill>
                    <a:schemeClr val="tx1"/>
                  </a:solidFill>
                </a:rPr>
                <a:t>second </a:t>
              </a:r>
              <a:r>
                <a:rPr lang="en-US" sz="2000" dirty="0">
                  <a:solidFill>
                    <a:schemeClr val="tx1"/>
                  </a:solidFill>
                </a:rPr>
                <a:t>item on the </a:t>
              </a:r>
              <a:r>
                <a:rPr lang="en-US" sz="2000" dirty="0" smtClean="0">
                  <a:solidFill>
                    <a:schemeClr val="tx1"/>
                  </a:solidFill>
                </a:rPr>
                <a:t>agenda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57201" y="2922232"/>
              <a:ext cx="8229600" cy="511175"/>
            </a:xfrm>
            <a:prstGeom prst="roundRect">
              <a:avLst>
                <a:gd name="adj" fmla="val 0"/>
              </a:avLst>
            </a:prstGeom>
            <a:solidFill>
              <a:srgbClr val="C7183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880" indent="-182880">
                <a:buClr>
                  <a:schemeClr val="bg1"/>
                </a:buClr>
                <a:buFont typeface="Arial"/>
                <a:buChar char="•"/>
              </a:pPr>
              <a:r>
                <a:rPr lang="en-US" sz="2000" b="1" dirty="0">
                  <a:solidFill>
                    <a:schemeClr val="bg1"/>
                  </a:solidFill>
                  <a:effectLst>
                    <a:outerShdw blurRad="38100" dist="25400" dir="2700000" algn="tl" rotWithShape="0">
                      <a:srgbClr val="000000">
                        <a:alpha val="43000"/>
                      </a:srgbClr>
                    </a:outerShdw>
                  </a:effectLst>
                </a:rPr>
                <a:t>This is where we are on the </a:t>
              </a:r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25400" dir="2700000" algn="tl" rotWithShape="0">
                      <a:srgbClr val="000000">
                        <a:alpha val="43000"/>
                      </a:srgbClr>
                    </a:outerShdw>
                  </a:effectLst>
                </a:rPr>
                <a:t>agend</a:t>
              </a:r>
              <a:r>
                <a:rPr lang="en-US" sz="2000" b="1" dirty="0">
                  <a:solidFill>
                    <a:schemeClr val="bg1"/>
                  </a:solidFill>
                  <a:effectLst>
                    <a:outerShdw blurRad="38100" dist="25400" dir="2700000" algn="tl" rotWithShape="0">
                      <a:srgbClr val="000000">
                        <a:alpha val="43000"/>
                      </a:srgbClr>
                    </a:outerShdw>
                  </a:effectLst>
                </a:rPr>
                <a:t>a</a:t>
              </a:r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25400" dir="2700000" algn="tl" rotWithShape="0">
                      <a:srgbClr val="000000">
                        <a:alpha val="43000"/>
                      </a:srgbClr>
                    </a:outerShdw>
                  </a:effectLst>
                </a:rPr>
                <a:t> </a:t>
              </a:r>
              <a:endParaRPr lang="da-DK" sz="2000" b="1" dirty="0">
                <a:solidFill>
                  <a:schemeClr val="bg1"/>
                </a:solidFill>
                <a:effectLst>
                  <a:outerShdw blurRad="38100" dist="25400" dir="27000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57201" y="3651828"/>
              <a:ext cx="8229600" cy="511175"/>
            </a:xfrm>
            <a:prstGeom prst="roundRect">
              <a:avLst>
                <a:gd name="adj" fmla="val 0"/>
              </a:avLst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880" indent="-182880">
                <a:buClr>
                  <a:schemeClr val="tx1"/>
                </a:buClr>
                <a:buFont typeface="Arial"/>
                <a:buChar char="•"/>
              </a:pPr>
              <a:r>
                <a:rPr lang="en-US" sz="2000" dirty="0">
                  <a:solidFill>
                    <a:schemeClr val="tx1"/>
                  </a:solidFill>
                </a:rPr>
                <a:t>This is the </a:t>
              </a:r>
              <a:r>
                <a:rPr lang="en-US" sz="2000" dirty="0" smtClean="0">
                  <a:solidFill>
                    <a:schemeClr val="tx1"/>
                  </a:solidFill>
                </a:rPr>
                <a:t>fourth </a:t>
              </a:r>
              <a:r>
                <a:rPr lang="en-US" sz="2000" dirty="0">
                  <a:solidFill>
                    <a:schemeClr val="tx1"/>
                  </a:solidFill>
                </a:rPr>
                <a:t>item on the agenda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57201" y="4381424"/>
              <a:ext cx="8229600" cy="511175"/>
            </a:xfrm>
            <a:prstGeom prst="roundRect">
              <a:avLst>
                <a:gd name="adj" fmla="val 0"/>
              </a:avLst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880" indent="-182880">
                <a:buClr>
                  <a:schemeClr val="tx1"/>
                </a:buClr>
                <a:buFont typeface="Arial"/>
                <a:buChar char="•"/>
              </a:pPr>
              <a:r>
                <a:rPr lang="en-US" sz="2000" dirty="0">
                  <a:solidFill>
                    <a:schemeClr val="tx1"/>
                  </a:solidFill>
                </a:rPr>
                <a:t>This is the </a:t>
              </a:r>
              <a:r>
                <a:rPr lang="en-US" sz="2000" dirty="0" smtClean="0">
                  <a:solidFill>
                    <a:schemeClr val="tx1"/>
                  </a:solidFill>
                </a:rPr>
                <a:t>fifth </a:t>
              </a:r>
              <a:r>
                <a:rPr lang="en-US" sz="2000" dirty="0">
                  <a:solidFill>
                    <a:schemeClr val="tx1"/>
                  </a:solidFill>
                </a:rPr>
                <a:t>item on the agenda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Divider Slide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Subtitle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09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Divider Slide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Subtitle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98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Divider Slide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Subtitle goes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55BDD74-5D1B-D24C-BA6D-08B0A45A640A}" type="datetime1">
              <a:rPr lang="en-US" smtClean="0"/>
              <a:pPr/>
              <a:t>4/20/2012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CC0000"/>
                </a:solidFill>
              </a:rPr>
              <a:t>/ </a:t>
            </a:r>
            <a:r>
              <a:rPr lang="en-US" smtClean="0"/>
              <a:t> Pres Title. Edit via "Header and Footer"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52921"/>
            <a:ext cx="8229600" cy="617352"/>
          </a:xfrm>
        </p:spPr>
        <p:txBody>
          <a:bodyPr/>
          <a:lstStyle/>
          <a:p>
            <a:r>
              <a:rPr lang="en-US" smtClean="0"/>
              <a:t>Headline is Arial 30pt in TC Grey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60933"/>
            <a:ext cx="8229600" cy="461815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Bullets are </a:t>
            </a:r>
            <a:r>
              <a:rPr lang="en-US" dirty="0" smtClean="0"/>
              <a:t>Arial 24pt TC Grey</a:t>
            </a:r>
          </a:p>
          <a:p>
            <a:pPr lvl="1"/>
            <a:r>
              <a:rPr lang="en-US" dirty="0" smtClean="0"/>
              <a:t>Sub-bullet is Arial 20pt TC Grey</a:t>
            </a:r>
          </a:p>
          <a:p>
            <a:pPr lvl="2"/>
            <a:r>
              <a:rPr lang="en-US" dirty="0" smtClean="0"/>
              <a:t>Third bullet is Arial 18pt TC Grey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Sometime there is a lot of copy on the page which may mean you need to go lower that 24pt for your bullets</a:t>
            </a:r>
          </a:p>
          <a:p>
            <a:pPr lvl="1"/>
            <a:r>
              <a:rPr lang="en-US" dirty="0" smtClean="0"/>
              <a:t>That’s fine but ensure your sub-bullets are 1 or 2pts smaller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Left align copy wherever possible</a:t>
            </a:r>
          </a:p>
          <a:p>
            <a:endParaRPr lang="en-US" dirty="0" smtClean="0"/>
          </a:p>
          <a:p>
            <a:r>
              <a:rPr lang="en-US" dirty="0" smtClean="0"/>
              <a:t>Use simple </a:t>
            </a:r>
            <a:r>
              <a:rPr lang="en-US" dirty="0" smtClean="0"/>
              <a:t>highlights to </a:t>
            </a:r>
            <a:r>
              <a:rPr lang="en-US" dirty="0" smtClean="0"/>
              <a:t>emphasize</a:t>
            </a:r>
          </a:p>
          <a:p>
            <a:pPr lvl="1"/>
            <a:r>
              <a:rPr lang="en-US" dirty="0" smtClean="0"/>
              <a:t>Do not over use fonts, sizes, or EMPHASIZE too much or too often, it looks awful!!!!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Sometimes your headline will run on to two lines so use Arial 24pt and ensure the box fits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/>
              <a:t>All copy including headlines should be in sentence case</a:t>
            </a:r>
          </a:p>
          <a:p>
            <a:endParaRPr lang="en-US" sz="2600" dirty="0"/>
          </a:p>
          <a:p>
            <a:r>
              <a:rPr lang="en-US" sz="2600" dirty="0"/>
              <a:t>Bullet points should not use full stops</a:t>
            </a:r>
          </a:p>
          <a:p>
            <a:endParaRPr lang="en-US" sz="2600" dirty="0"/>
          </a:p>
          <a:p>
            <a:r>
              <a:rPr lang="en-US" sz="2600" dirty="0"/>
              <a:t>Leave space between bullets where </a:t>
            </a:r>
            <a:r>
              <a:rPr lang="en-US" sz="2600" dirty="0" smtClean="0"/>
              <a:t>possible</a:t>
            </a:r>
          </a:p>
          <a:p>
            <a:pPr lvl="1"/>
            <a:r>
              <a:rPr lang="en-US" sz="2200" dirty="0" smtClean="0"/>
              <a:t>They </a:t>
            </a:r>
            <a:r>
              <a:rPr lang="en-US" sz="2200" dirty="0"/>
              <a:t>allow the audience space to </a:t>
            </a:r>
            <a:r>
              <a:rPr lang="en-US" sz="2200" dirty="0" smtClean="0"/>
              <a:t>breathe </a:t>
            </a:r>
            <a:r>
              <a:rPr lang="en-US" sz="2200" dirty="0"/>
              <a:t>between points</a:t>
            </a:r>
          </a:p>
          <a:p>
            <a:pPr lvl="1"/>
            <a:endParaRPr lang="en-US" dirty="0"/>
          </a:p>
          <a:p>
            <a:r>
              <a:rPr lang="en-US" sz="2600" dirty="0"/>
              <a:t>Quotes are </a:t>
            </a:r>
            <a:r>
              <a:rPr lang="en-US" sz="2600" dirty="0" smtClean="0"/>
              <a:t>good</a:t>
            </a:r>
          </a:p>
          <a:p>
            <a:pPr lvl="1"/>
            <a:r>
              <a:rPr lang="en-US" sz="2200" i="1" dirty="0" smtClean="0"/>
              <a:t>“But </a:t>
            </a:r>
            <a:r>
              <a:rPr lang="en-US" sz="2200" i="1" dirty="0"/>
              <a:t>ensure they are between speech marks and in italics”</a:t>
            </a:r>
          </a:p>
          <a:p>
            <a:endParaRPr lang="en-US" dirty="0"/>
          </a:p>
          <a:p>
            <a:r>
              <a:rPr lang="en-US" dirty="0"/>
              <a:t>Numbering is </a:t>
            </a:r>
            <a:r>
              <a:rPr lang="en-US" dirty="0" smtClean="0"/>
              <a:t>allowed</a:t>
            </a:r>
          </a:p>
          <a:p>
            <a:pPr lvl="1"/>
            <a:r>
              <a:rPr lang="en-US" sz="2200" dirty="0" smtClean="0"/>
              <a:t>As </a:t>
            </a:r>
            <a:r>
              <a:rPr lang="en-US" sz="2200" dirty="0"/>
              <a:t>long as there is more than one!</a:t>
            </a:r>
          </a:p>
          <a:p>
            <a:pPr lvl="1"/>
            <a:r>
              <a:rPr lang="en-US" sz="2200" dirty="0"/>
              <a:t>As is lettering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55BDD74-5D1B-D24C-BA6D-08B0A45A640A}" type="datetime1">
              <a:rPr lang="en-US" smtClean="0"/>
              <a:pPr/>
              <a:t>4/20/2012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CC0000"/>
                </a:solidFill>
              </a:rPr>
              <a:t>/ </a:t>
            </a:r>
            <a:r>
              <a:rPr lang="en-US" smtClean="0"/>
              <a:t> Pres Title. Edit via "Header and Footer"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This is a table slide: where the odd row numbers</a:t>
            </a:r>
            <a:br>
              <a:rPr lang="en-US" sz="2400" dirty="0" smtClean="0"/>
            </a:br>
            <a:r>
              <a:rPr lang="en-US" sz="2400" dirty="0" smtClean="0"/>
              <a:t>are 90% of TC Red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55BDD74-5D1B-D24C-BA6D-08B0A45A640A}" type="datetime1">
              <a:rPr lang="en-US" smtClean="0"/>
              <a:pPr/>
              <a:t>4/20/2012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CC0000"/>
                </a:solidFill>
              </a:rPr>
              <a:t>/ </a:t>
            </a:r>
            <a:r>
              <a:rPr lang="en-US" smtClean="0"/>
              <a:t> Pres Title. Edit via "Header and Footer"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29580"/>
              </p:ext>
            </p:extLst>
          </p:nvPr>
        </p:nvGraphicFramePr>
        <p:xfrm>
          <a:off x="457200" y="1487134"/>
          <a:ext cx="8229600" cy="42975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42975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Column A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</a:tr>
              <a:tr h="42975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Row 1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</a:tr>
              <a:tr h="42975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75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</a:tr>
              <a:tr h="42975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75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</a:tr>
              <a:tr h="42975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75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</a:tr>
              <a:tr h="42975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75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>
                        <a:alpha val="1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 table slide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55BDD74-5D1B-D24C-BA6D-08B0A45A640A}" type="datetime1">
              <a:rPr lang="en-US" smtClean="0"/>
              <a:pPr/>
              <a:t>4/20/2012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CC0000"/>
                </a:solidFill>
              </a:rPr>
              <a:t>/ </a:t>
            </a:r>
            <a:r>
              <a:rPr lang="en-US" smtClean="0"/>
              <a:t> Pres Title. Edit via "Header and Footer"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0426061"/>
              </p:ext>
            </p:extLst>
          </p:nvPr>
        </p:nvGraphicFramePr>
        <p:xfrm>
          <a:off x="457202" y="1540388"/>
          <a:ext cx="8229600" cy="4087053"/>
        </p:xfrm>
        <a:graphic>
          <a:graphicData uri="http://schemas.openxmlformats.org/drawingml/2006/table">
            <a:tbl>
              <a:tblPr firstRow="1" firstCol="1" bandRow="1">
                <a:effectLst/>
                <a:tableStyleId>{3C2FFA5D-87B4-456A-9821-1D502468CF0F}</a:tableStyleId>
              </a:tblPr>
              <a:tblGrid>
                <a:gridCol w="447436"/>
                <a:gridCol w="6158404"/>
                <a:gridCol w="830346"/>
                <a:gridCol w="793414"/>
              </a:tblGrid>
              <a:tr h="498662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X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X</a:t>
                      </a:r>
                    </a:p>
                  </a:txBody>
                  <a:tcPr marL="180000" marR="36000" marT="36000" marB="360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X</a:t>
                      </a:r>
                    </a:p>
                  </a:txBody>
                  <a:tcPr marL="180000" marR="36000" marT="36000" marB="360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519170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X</a:t>
                      </a:r>
                    </a:p>
                  </a:txBody>
                  <a:tcPr marL="72000" marR="36000" marT="36000" marB="360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X</a:t>
                      </a:r>
                    </a:p>
                  </a:txBody>
                  <a:tcPr marL="180000" marR="36000" marT="36000" marB="360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X</a:t>
                      </a:r>
                    </a:p>
                  </a:txBody>
                  <a:tcPr marL="180000" marR="36000" marT="36000" marB="360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60772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X</a:t>
                      </a:r>
                    </a:p>
                  </a:txBody>
                  <a:tcPr marL="72000" marR="36000" marT="36000" marB="360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X</a:t>
                      </a: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180000" marR="36000" marT="36000" marB="360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X</a:t>
                      </a:r>
                    </a:p>
                  </a:txBody>
                  <a:tcPr marL="180000" marR="36000" marT="36000" marB="360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19170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X</a:t>
                      </a:r>
                    </a:p>
                  </a:txBody>
                  <a:tcPr marL="72000" marR="36000" marT="36000" marB="360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X</a:t>
                      </a: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180000" marR="36000" marT="36000" marB="360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X</a:t>
                      </a:r>
                    </a:p>
                  </a:txBody>
                  <a:tcPr marL="180000" marR="36000" marT="36000" marB="360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19170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X</a:t>
                      </a:r>
                    </a:p>
                  </a:txBody>
                  <a:tcPr marL="72000" marR="36000" marT="36000" marB="360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X</a:t>
                      </a: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180000" marR="36000" marT="36000" marB="360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X</a:t>
                      </a:r>
                    </a:p>
                  </a:txBody>
                  <a:tcPr marL="180000" marR="36000" marT="36000" marB="360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60772"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5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X</a:t>
                      </a:r>
                    </a:p>
                  </a:txBody>
                  <a:tcPr marL="72000" marR="36000" marT="36000" marB="360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X</a:t>
                      </a: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180000" marR="36000" marT="36000" marB="360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X</a:t>
                      </a:r>
                    </a:p>
                  </a:txBody>
                  <a:tcPr marL="180000" marR="36000" marT="36000" marB="360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19170">
                <a:tc>
                  <a:txBody>
                    <a:bodyPr/>
                    <a:lstStyle/>
                    <a:p>
                      <a:pPr marL="361950" marR="0" lvl="0" indent="-36195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X</a:t>
                      </a:r>
                    </a:p>
                  </a:txBody>
                  <a:tcPr marL="72000" marR="36000" marT="36000" marB="360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X</a:t>
                      </a:r>
                    </a:p>
                  </a:txBody>
                  <a:tcPr marL="180000" marR="36000" marT="36000" marB="360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X</a:t>
                      </a:r>
                    </a:p>
                  </a:txBody>
                  <a:tcPr marL="180000" marR="36000" marT="36000" marB="360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0167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>
                          <a:tab pos="449263" algn="l"/>
                        </a:tabLst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	</a:t>
                      </a:r>
                      <a:r>
                        <a:rPr kumimoji="0" lang="en-GB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Xxxxx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72000" marR="36000" marT="36000" marB="360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X</a:t>
                      </a:r>
                    </a:p>
                  </a:txBody>
                  <a:tcPr marL="180000" marR="36000" marT="36000" marB="360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>
                          <a:tab pos="812800" algn="dec"/>
                        </a:tabLst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X</a:t>
                      </a:r>
                    </a:p>
                  </a:txBody>
                  <a:tcPr marL="180000" marR="36000" marT="36000" marB="3600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Pyramid chart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55BDD74-5D1B-D24C-BA6D-08B0A45A640A}" type="datetime1">
              <a:rPr lang="en-US" smtClean="0"/>
              <a:pPr/>
              <a:t>4/20/2012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CC0000"/>
                </a:solidFill>
              </a:rPr>
              <a:t>/ </a:t>
            </a:r>
            <a:r>
              <a:rPr lang="en-US" smtClean="0"/>
              <a:t> Pres Title. Edit via "Header and Footer"</a:t>
            </a:r>
            <a:endParaRPr lang="en-US" dirty="0"/>
          </a:p>
        </p:txBody>
      </p: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457202" y="1497559"/>
            <a:ext cx="3941763" cy="4326439"/>
            <a:chOff x="363" y="1260"/>
            <a:chExt cx="2408" cy="2070"/>
          </a:xfrm>
          <a:solidFill>
            <a:srgbClr val="5B57A6"/>
          </a:solidFill>
        </p:grpSpPr>
        <p:sp>
          <p:nvSpPr>
            <p:cNvPr id="6" name="Trapezoid 4"/>
            <p:cNvSpPr>
              <a:spLocks noChangeArrowheads="1"/>
            </p:cNvSpPr>
            <p:nvPr/>
          </p:nvSpPr>
          <p:spPr bwMode="gray">
            <a:xfrm>
              <a:off x="363" y="2622"/>
              <a:ext cx="2408" cy="708"/>
            </a:xfrm>
            <a:custGeom>
              <a:avLst/>
              <a:gdLst>
                <a:gd name="T0" fmla="*/ 1199 w 3831129"/>
                <a:gd name="T1" fmla="*/ 0 h 1124694"/>
                <a:gd name="T2" fmla="*/ 207 w 3831129"/>
                <a:gd name="T3" fmla="*/ 354 h 1124694"/>
                <a:gd name="T4" fmla="*/ 1199 w 3831129"/>
                <a:gd name="T5" fmla="*/ 707 h 1124694"/>
                <a:gd name="T6" fmla="*/ 2191 w 3831129"/>
                <a:gd name="T7" fmla="*/ 354 h 1124694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440707 w 3831129"/>
                <a:gd name="T13" fmla="*/ 128673 h 1124694"/>
                <a:gd name="T14" fmla="*/ 3390422 w 3831129"/>
                <a:gd name="T15" fmla="*/ 1124694 h 11246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31129" h="1124694">
                  <a:moveTo>
                    <a:pt x="0" y="1124694"/>
                  </a:moveTo>
                  <a:lnTo>
                    <a:pt x="660477" y="0"/>
                  </a:lnTo>
                  <a:lnTo>
                    <a:pt x="3170652" y="0"/>
                  </a:lnTo>
                  <a:lnTo>
                    <a:pt x="3831129" y="1124694"/>
                  </a:lnTo>
                  <a:lnTo>
                    <a:pt x="0" y="1124694"/>
                  </a:lnTo>
                  <a:close/>
                </a:path>
              </a:pathLst>
            </a:custGeom>
            <a:grpFill/>
            <a:ln w="19050" cmpd="sng">
              <a:solidFill>
                <a:schemeClr val="tx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 sz="1600" b="1">
                <a:solidFill>
                  <a:srgbClr val="FFFFFF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ea typeface="ＭＳ Ｐゴシック" pitchFamily="-108" charset="-128"/>
                <a:cs typeface="Arial"/>
              </a:endParaRPr>
            </a:p>
          </p:txBody>
        </p:sp>
        <p:sp>
          <p:nvSpPr>
            <p:cNvPr id="7" name="Trapezoid 5"/>
            <p:cNvSpPr>
              <a:spLocks noChangeArrowheads="1"/>
            </p:cNvSpPr>
            <p:nvPr/>
          </p:nvSpPr>
          <p:spPr bwMode="gray">
            <a:xfrm>
              <a:off x="781" y="1913"/>
              <a:ext cx="1573" cy="709"/>
            </a:xfrm>
            <a:custGeom>
              <a:avLst/>
              <a:gdLst>
                <a:gd name="T0" fmla="*/ 789 w 2496364"/>
                <a:gd name="T1" fmla="*/ 0 h 1124694"/>
                <a:gd name="T2" fmla="*/ 209 w 2496364"/>
                <a:gd name="T3" fmla="*/ 357 h 1124694"/>
                <a:gd name="T4" fmla="*/ 789 w 2496364"/>
                <a:gd name="T5" fmla="*/ 714 h 1124694"/>
                <a:gd name="T6" fmla="*/ 1369 w 2496364"/>
                <a:gd name="T7" fmla="*/ 357 h 1124694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439601 w 2496364"/>
                <a:gd name="T13" fmla="*/ 198289 h 1124694"/>
                <a:gd name="T14" fmla="*/ 2056763 w 2496364"/>
                <a:gd name="T15" fmla="*/ 1124694 h 11246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96364" h="1124694">
                  <a:moveTo>
                    <a:pt x="0" y="1124694"/>
                  </a:moveTo>
                  <a:lnTo>
                    <a:pt x="660477" y="0"/>
                  </a:lnTo>
                  <a:lnTo>
                    <a:pt x="1835887" y="0"/>
                  </a:lnTo>
                  <a:lnTo>
                    <a:pt x="2496364" y="1124694"/>
                  </a:lnTo>
                  <a:lnTo>
                    <a:pt x="0" y="1124694"/>
                  </a:lnTo>
                  <a:close/>
                </a:path>
              </a:pathLst>
            </a:custGeom>
            <a:grpFill/>
            <a:ln w="19050" cmpd="sng">
              <a:solidFill>
                <a:schemeClr val="tx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 sz="1600" b="1">
                <a:solidFill>
                  <a:srgbClr val="FFFFFF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ea typeface="ＭＳ Ｐゴシック" pitchFamily="-108" charset="-128"/>
                <a:cs typeface="Arial"/>
              </a:endParaRPr>
            </a:p>
          </p:txBody>
        </p:sp>
        <p:sp>
          <p:nvSpPr>
            <p:cNvPr id="8" name="Gleichschenkliges Dreieck 6"/>
            <p:cNvSpPr>
              <a:spLocks noChangeArrowheads="1"/>
            </p:cNvSpPr>
            <p:nvPr/>
          </p:nvSpPr>
          <p:spPr bwMode="gray">
            <a:xfrm>
              <a:off x="1198" y="1260"/>
              <a:ext cx="739" cy="653"/>
            </a:xfrm>
            <a:prstGeom prst="triangle">
              <a:avLst>
                <a:gd name="adj" fmla="val 50000"/>
              </a:avLst>
            </a:prstGeom>
            <a:grpFill/>
            <a:ln w="19050" cmpd="sng">
              <a:solidFill>
                <a:schemeClr val="tx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de-DE" sz="1600" b="1">
                <a:solidFill>
                  <a:srgbClr val="FFFFFF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ea typeface="ＭＳ Ｐゴシック" pitchFamily="-108" charset="-128"/>
                <a:cs typeface="Arial"/>
              </a:endParaRPr>
            </a:p>
          </p:txBody>
        </p:sp>
      </p:grp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1138169" y="2277151"/>
            <a:ext cx="2579825" cy="2852941"/>
            <a:chOff x="779" y="1633"/>
            <a:chExt cx="1576" cy="1365"/>
          </a:xfrm>
        </p:grpSpPr>
        <p:sp>
          <p:nvSpPr>
            <p:cNvPr id="10" name="Text Box 19"/>
            <p:cNvSpPr txBox="1">
              <a:spLocks noChangeArrowheads="1"/>
            </p:cNvSpPr>
            <p:nvPr/>
          </p:nvSpPr>
          <p:spPr bwMode="gray">
            <a:xfrm>
              <a:off x="779" y="2880"/>
              <a:ext cx="1576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80168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0168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0168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0168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0168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457200" eaLnBrk="1" hangingPunct="1">
                <a:spcAft>
                  <a:spcPct val="40000"/>
                </a:spcAft>
              </a:pPr>
              <a:r>
                <a:rPr sz="1600" b="1" noProof="1">
                  <a:solidFill>
                    <a:srgbClr val="FFFFFF"/>
                  </a:solidFill>
                  <a:effectLst>
                    <a:outerShdw dist="25400" dir="270000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ＭＳ Ｐゴシック" pitchFamily="-108" charset="-128"/>
                  <a:cs typeface="Arial"/>
                </a:rPr>
                <a:t>This is a placeholder text. </a:t>
              </a:r>
            </a:p>
          </p:txBody>
        </p:sp>
        <p:sp>
          <p:nvSpPr>
            <p:cNvPr id="11" name="Text Box 19"/>
            <p:cNvSpPr txBox="1">
              <a:spLocks noChangeArrowheads="1"/>
            </p:cNvSpPr>
            <p:nvPr/>
          </p:nvSpPr>
          <p:spPr bwMode="gray">
            <a:xfrm>
              <a:off x="974" y="2135"/>
              <a:ext cx="1187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80168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0168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0168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0168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0168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457200" eaLnBrk="1" hangingPunct="1">
                <a:spcAft>
                  <a:spcPct val="40000"/>
                </a:spcAft>
              </a:pPr>
              <a:r>
                <a:rPr sz="1600" b="1" noProof="1">
                  <a:solidFill>
                    <a:srgbClr val="FFFFFF"/>
                  </a:solidFill>
                  <a:effectLst>
                    <a:outerShdw dist="25400" dir="270000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ＭＳ Ｐゴシック" pitchFamily="-108" charset="-128"/>
                  <a:cs typeface="Arial"/>
                </a:rPr>
                <a:t>This is a </a:t>
              </a:r>
              <a:r>
                <a:rPr lang="en-GB" sz="1600" b="1" noProof="1" smtClean="0">
                  <a:solidFill>
                    <a:srgbClr val="FFFFFF"/>
                  </a:solidFill>
                  <a:effectLst>
                    <a:outerShdw dist="25400" dir="270000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ＭＳ Ｐゴシック" pitchFamily="-108" charset="-128"/>
                  <a:cs typeface="Arial"/>
                </a:rPr>
                <a:t/>
              </a:r>
              <a:br>
                <a:rPr lang="en-GB" sz="1600" b="1" noProof="1" smtClean="0">
                  <a:solidFill>
                    <a:srgbClr val="FFFFFF"/>
                  </a:solidFill>
                  <a:effectLst>
                    <a:outerShdw dist="25400" dir="270000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ＭＳ Ｐゴシック" pitchFamily="-108" charset="-128"/>
                  <a:cs typeface="Arial"/>
                </a:rPr>
              </a:br>
              <a:r>
                <a:rPr sz="1600" b="1" noProof="1" smtClean="0">
                  <a:solidFill>
                    <a:srgbClr val="FFFFFF"/>
                  </a:solidFill>
                  <a:effectLst>
                    <a:outerShdw dist="25400" dir="270000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ＭＳ Ｐゴシック" pitchFamily="-108" charset="-128"/>
                  <a:cs typeface="Arial"/>
                </a:rPr>
                <a:t>placeholder </a:t>
              </a:r>
              <a:r>
                <a:rPr sz="1600" b="1" noProof="1">
                  <a:solidFill>
                    <a:srgbClr val="FFFFFF"/>
                  </a:solidFill>
                  <a:effectLst>
                    <a:outerShdw dist="25400" dir="270000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ＭＳ Ｐゴシック" pitchFamily="-108" charset="-128"/>
                  <a:cs typeface="Arial"/>
                </a:rPr>
                <a:t>text. </a:t>
              </a:r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gray">
            <a:xfrm>
              <a:off x="1295" y="1633"/>
              <a:ext cx="544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80168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0168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0168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0168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0168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Aft>
                  <a:spcPct val="40000"/>
                </a:spcAft>
              </a:pPr>
              <a:r>
                <a:rPr lang="de-DE" sz="1600" b="1" dirty="0">
                  <a:solidFill>
                    <a:srgbClr val="FFFFFF"/>
                  </a:solidFill>
                  <a:effectLst>
                    <a:outerShdw dist="25400" dir="270000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ＭＳ Ｐゴシック" pitchFamily="-108" charset="-128"/>
                  <a:cs typeface="Arial"/>
                </a:rPr>
                <a:t>Text</a:t>
              </a:r>
              <a:endParaRPr sz="1600" b="1" noProof="1">
                <a:solidFill>
                  <a:srgbClr val="FFFFFF"/>
                </a:solidFill>
                <a:effectLst>
                  <a:outerShdw dist="25400" dir="2700000">
                    <a:srgbClr val="000000">
                      <a:alpha val="43000"/>
                    </a:srgbClr>
                  </a:outerShdw>
                </a:effectLst>
                <a:latin typeface="+mn-lt"/>
                <a:ea typeface="ＭＳ Ｐゴシック" pitchFamily="-108" charset="-128"/>
                <a:cs typeface="Arial"/>
              </a:endParaRPr>
            </a:p>
          </p:txBody>
        </p:sp>
      </p:grpSp>
      <p:grpSp>
        <p:nvGrpSpPr>
          <p:cNvPr id="13" name="Group 6"/>
          <p:cNvGrpSpPr>
            <a:grpSpLocks/>
          </p:cNvGrpSpPr>
          <p:nvPr/>
        </p:nvGrpSpPr>
        <p:grpSpPr bwMode="auto">
          <a:xfrm>
            <a:off x="4738986" y="1529305"/>
            <a:ext cx="3931941" cy="4324350"/>
            <a:chOff x="3060" y="1280"/>
            <a:chExt cx="2402" cy="2069"/>
          </a:xfrm>
          <a:solidFill>
            <a:srgbClr val="C8102E"/>
          </a:solidFill>
        </p:grpSpPr>
        <p:sp>
          <p:nvSpPr>
            <p:cNvPr id="14" name="Trapezoid 4"/>
            <p:cNvSpPr>
              <a:spLocks noChangeArrowheads="1"/>
            </p:cNvSpPr>
            <p:nvPr/>
          </p:nvSpPr>
          <p:spPr bwMode="gray">
            <a:xfrm rot="10800000">
              <a:off x="3060" y="1280"/>
              <a:ext cx="2402" cy="708"/>
            </a:xfrm>
            <a:custGeom>
              <a:avLst/>
              <a:gdLst>
                <a:gd name="T0" fmla="*/ 1897654 w 3831129"/>
                <a:gd name="T1" fmla="*/ 0 h 1124694"/>
                <a:gd name="T2" fmla="*/ 327151 w 3831129"/>
                <a:gd name="T3" fmla="*/ 561603 h 1124694"/>
                <a:gd name="T4" fmla="*/ 1897654 w 3831129"/>
                <a:gd name="T5" fmla="*/ 1123206 h 1124694"/>
                <a:gd name="T6" fmla="*/ 3468155 w 3831129"/>
                <a:gd name="T7" fmla="*/ 561603 h 1124694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440318 w 3831129"/>
                <a:gd name="T13" fmla="*/ 129263 h 1124694"/>
                <a:gd name="T14" fmla="*/ 3390811 w 3831129"/>
                <a:gd name="T15" fmla="*/ 1124694 h 11246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31129" h="1124694">
                  <a:moveTo>
                    <a:pt x="0" y="1124694"/>
                  </a:moveTo>
                  <a:lnTo>
                    <a:pt x="660477" y="0"/>
                  </a:lnTo>
                  <a:lnTo>
                    <a:pt x="3170652" y="0"/>
                  </a:lnTo>
                  <a:lnTo>
                    <a:pt x="3831129" y="1124694"/>
                  </a:lnTo>
                  <a:close/>
                </a:path>
              </a:pathLst>
            </a:custGeom>
            <a:grpFill/>
            <a:ln w="19050" cmpd="sng">
              <a:solidFill>
                <a:schemeClr val="tx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 sz="1600" b="1">
                <a:solidFill>
                  <a:srgbClr val="FFFFFF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ea typeface="ＭＳ Ｐゴシック" pitchFamily="-108" charset="-128"/>
                <a:cs typeface="Arial"/>
              </a:endParaRPr>
            </a:p>
          </p:txBody>
        </p:sp>
        <p:sp>
          <p:nvSpPr>
            <p:cNvPr id="15" name="Trapezoid 5"/>
            <p:cNvSpPr>
              <a:spLocks noChangeArrowheads="1"/>
            </p:cNvSpPr>
            <p:nvPr/>
          </p:nvSpPr>
          <p:spPr bwMode="gray">
            <a:xfrm rot="10800000">
              <a:off x="3477" y="1987"/>
              <a:ext cx="1569" cy="709"/>
            </a:xfrm>
            <a:custGeom>
              <a:avLst/>
              <a:gdLst>
                <a:gd name="T0" fmla="*/ 1220577 w 2496364"/>
                <a:gd name="T1" fmla="*/ 0 h 1124694"/>
                <a:gd name="T2" fmla="*/ 322934 w 2496364"/>
                <a:gd name="T3" fmla="*/ 566576 h 1124694"/>
                <a:gd name="T4" fmla="*/ 1220577 w 2496364"/>
                <a:gd name="T5" fmla="*/ 1133153 h 1124694"/>
                <a:gd name="T6" fmla="*/ 2118213 w 2496364"/>
                <a:gd name="T7" fmla="*/ 566576 h 1124694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440318 w 2496364"/>
                <a:gd name="T13" fmla="*/ 198378 h 1124694"/>
                <a:gd name="T14" fmla="*/ 2056036 w 2496364"/>
                <a:gd name="T15" fmla="*/ 1124694 h 11246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96364" h="1124694">
                  <a:moveTo>
                    <a:pt x="0" y="1124694"/>
                  </a:moveTo>
                  <a:lnTo>
                    <a:pt x="660477" y="0"/>
                  </a:lnTo>
                  <a:lnTo>
                    <a:pt x="1835887" y="0"/>
                  </a:lnTo>
                  <a:lnTo>
                    <a:pt x="2496364" y="1124694"/>
                  </a:lnTo>
                  <a:close/>
                </a:path>
              </a:pathLst>
            </a:custGeom>
            <a:grpFill/>
            <a:ln w="19050" cmpd="sng">
              <a:solidFill>
                <a:schemeClr val="tx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 sz="1600" b="1">
                <a:solidFill>
                  <a:srgbClr val="FFFFFF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ea typeface="ＭＳ Ｐゴシック" pitchFamily="-108" charset="-128"/>
                <a:cs typeface="Arial"/>
              </a:endParaRPr>
            </a:p>
          </p:txBody>
        </p:sp>
        <p:sp>
          <p:nvSpPr>
            <p:cNvPr id="16" name="Gleichschenkliges Dreieck 6"/>
            <p:cNvSpPr>
              <a:spLocks noChangeArrowheads="1"/>
            </p:cNvSpPr>
            <p:nvPr/>
          </p:nvSpPr>
          <p:spPr bwMode="gray">
            <a:xfrm rot="10800000">
              <a:off x="3892" y="2696"/>
              <a:ext cx="739" cy="653"/>
            </a:xfrm>
            <a:prstGeom prst="triangle">
              <a:avLst>
                <a:gd name="adj" fmla="val 50000"/>
              </a:avLst>
            </a:prstGeom>
            <a:grpFill/>
            <a:ln w="19050" cmpd="sng">
              <a:solidFill>
                <a:schemeClr val="tx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de-DE" sz="1600" b="1">
                <a:solidFill>
                  <a:srgbClr val="FFFFFF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ea typeface="ＭＳ Ｐゴシック" pitchFamily="-108" charset="-128"/>
                <a:cs typeface="Arial"/>
              </a:endParaRPr>
            </a:p>
          </p:txBody>
        </p:sp>
      </p:grp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5305367" y="2112434"/>
            <a:ext cx="2799175" cy="2986706"/>
            <a:chOff x="3406" y="1559"/>
            <a:chExt cx="1710" cy="1429"/>
          </a:xfrm>
        </p:grpSpPr>
        <p:sp>
          <p:nvSpPr>
            <p:cNvPr id="18" name="Text Box 19"/>
            <p:cNvSpPr txBox="1">
              <a:spLocks noChangeArrowheads="1"/>
            </p:cNvSpPr>
            <p:nvPr/>
          </p:nvSpPr>
          <p:spPr bwMode="gray">
            <a:xfrm>
              <a:off x="3989" y="2870"/>
              <a:ext cx="544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80168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0168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0168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0168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0168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Aft>
                  <a:spcPct val="40000"/>
                </a:spcAft>
              </a:pPr>
              <a:r>
                <a:rPr lang="de-DE" sz="1600" b="1" dirty="0">
                  <a:solidFill>
                    <a:srgbClr val="FFFFFF"/>
                  </a:solidFill>
                  <a:effectLst>
                    <a:outerShdw dist="25400" dir="270000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ＭＳ Ｐゴシック" pitchFamily="-108" charset="-128"/>
                  <a:cs typeface="Arial"/>
                </a:rPr>
                <a:t>T</a:t>
              </a:r>
              <a:r>
                <a:rPr sz="1600" b="1" noProof="1">
                  <a:solidFill>
                    <a:srgbClr val="FFFFFF"/>
                  </a:solidFill>
                  <a:effectLst>
                    <a:outerShdw dist="25400" dir="270000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ＭＳ Ｐゴシック" pitchFamily="-108" charset="-128"/>
                  <a:cs typeface="Arial"/>
                </a:rPr>
                <a:t>ext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gray">
            <a:xfrm>
              <a:off x="3406" y="1559"/>
              <a:ext cx="1710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80168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0168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0168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0168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0168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457200" eaLnBrk="1" hangingPunct="1">
                <a:spcAft>
                  <a:spcPct val="40000"/>
                </a:spcAft>
              </a:pPr>
              <a:r>
                <a:rPr sz="1600" b="1" noProof="1">
                  <a:solidFill>
                    <a:srgbClr val="FFFFFF"/>
                  </a:solidFill>
                  <a:effectLst>
                    <a:outerShdw dist="25400" dir="270000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ＭＳ Ｐゴシック" pitchFamily="-108" charset="-128"/>
                  <a:cs typeface="Arial"/>
                </a:rPr>
                <a:t>This is a placeholder text. 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gray">
            <a:xfrm>
              <a:off x="3668" y="2178"/>
              <a:ext cx="1187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80168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0168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0168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0168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0168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457200" eaLnBrk="1" hangingPunct="1">
                <a:spcAft>
                  <a:spcPct val="40000"/>
                </a:spcAft>
              </a:pPr>
              <a:r>
                <a:rPr sz="1600" b="1" noProof="1">
                  <a:solidFill>
                    <a:srgbClr val="FFFFFF"/>
                  </a:solidFill>
                  <a:effectLst>
                    <a:outerShdw blurRad="50800" dist="38100" dir="270000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ＭＳ Ｐゴシック" pitchFamily="-108" charset="-128"/>
                  <a:cs typeface="Arial"/>
                </a:rPr>
                <a:t>This is a </a:t>
              </a:r>
              <a:r>
                <a:rPr lang="en-GB" sz="1600" b="1" noProof="1" smtClean="0">
                  <a:solidFill>
                    <a:srgbClr val="FFFFFF"/>
                  </a:solidFill>
                  <a:effectLst>
                    <a:outerShdw blurRad="50800" dist="38100" dir="270000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ＭＳ Ｐゴシック" pitchFamily="-108" charset="-128"/>
                  <a:cs typeface="Arial"/>
                </a:rPr>
                <a:t/>
              </a:r>
              <a:br>
                <a:rPr lang="en-GB" sz="1600" b="1" noProof="1" smtClean="0">
                  <a:solidFill>
                    <a:srgbClr val="FFFFFF"/>
                  </a:solidFill>
                  <a:effectLst>
                    <a:outerShdw blurRad="50800" dist="38100" dir="270000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ＭＳ Ｐゴシック" pitchFamily="-108" charset="-128"/>
                  <a:cs typeface="Arial"/>
                </a:rPr>
              </a:br>
              <a:r>
                <a:rPr sz="1600" b="1" noProof="1">
                  <a:solidFill>
                    <a:srgbClr val="FFFFFF"/>
                  </a:solidFill>
                  <a:effectLst>
                    <a:outerShdw dist="25400" dir="270000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ＭＳ Ｐゴシック" pitchFamily="-108" charset="-128"/>
                  <a:cs typeface="Arial"/>
                </a:rPr>
                <a:t>placeholder</a:t>
              </a:r>
              <a:r>
                <a:rPr sz="1600" b="1" noProof="1" smtClean="0">
                  <a:solidFill>
                    <a:srgbClr val="FFFFFF"/>
                  </a:solidFill>
                  <a:effectLst>
                    <a:outerShdw blurRad="50800" dist="38100" dir="270000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ＭＳ Ｐゴシック" pitchFamily="-108" charset="-128"/>
                  <a:cs typeface="Arial"/>
                </a:rPr>
                <a:t> </a:t>
              </a:r>
              <a:r>
                <a:rPr lang="en-GB" sz="1600" b="1" noProof="1" smtClean="0">
                  <a:solidFill>
                    <a:srgbClr val="FFFFFF"/>
                  </a:solidFill>
                  <a:effectLst>
                    <a:outerShdw blurRad="50800" dist="38100" dir="270000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ＭＳ Ｐゴシック" pitchFamily="-108" charset="-128"/>
                  <a:cs typeface="Arial"/>
                </a:rPr>
                <a:t/>
              </a:r>
              <a:br>
                <a:rPr lang="en-GB" sz="1600" b="1" noProof="1" smtClean="0">
                  <a:solidFill>
                    <a:srgbClr val="FFFFFF"/>
                  </a:solidFill>
                  <a:effectLst>
                    <a:outerShdw blurRad="50800" dist="38100" dir="270000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ＭＳ Ｐゴシック" pitchFamily="-108" charset="-128"/>
                  <a:cs typeface="Arial"/>
                </a:rPr>
              </a:br>
              <a:r>
                <a:rPr sz="1600" b="1" noProof="1" smtClean="0">
                  <a:solidFill>
                    <a:srgbClr val="FFFFFF"/>
                  </a:solidFill>
                  <a:effectLst>
                    <a:outerShdw dist="25400" dir="270000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ＭＳ Ｐゴシック" pitchFamily="-108" charset="-128"/>
                  <a:cs typeface="Arial"/>
                </a:rPr>
                <a:t>text</a:t>
              </a:r>
              <a:r>
                <a:rPr sz="1600" b="1" noProof="1">
                  <a:solidFill>
                    <a:srgbClr val="FFFFFF"/>
                  </a:solidFill>
                  <a:effectLst>
                    <a:outerShdw blurRad="50800" dist="38100" dir="270000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ＭＳ Ｐゴシック" pitchFamily="-108" charset="-128"/>
                  <a:cs typeface="Arial"/>
                </a:rPr>
                <a:t>. </a:t>
              </a:r>
            </a:p>
          </p:txBody>
        </p:sp>
      </p:grpSp>
      <p:sp>
        <p:nvSpPr>
          <p:cNvPr id="21" name="Line 43"/>
          <p:cNvSpPr>
            <a:spLocks noChangeShapeType="1"/>
          </p:cNvSpPr>
          <p:nvPr/>
        </p:nvSpPr>
        <p:spPr bwMode="gray">
          <a:xfrm>
            <a:off x="3595690" y="3660775"/>
            <a:ext cx="2016125" cy="0"/>
          </a:xfrm>
          <a:prstGeom prst="line">
            <a:avLst/>
          </a:prstGeom>
          <a:noFill/>
          <a:ln w="38100">
            <a:solidFill>
              <a:srgbClr val="AEAEAE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 Box 25"/>
          <p:cNvSpPr txBox="1">
            <a:spLocks noChangeArrowheads="1"/>
          </p:cNvSpPr>
          <p:nvPr/>
        </p:nvSpPr>
        <p:spPr bwMode="gray">
          <a:xfrm>
            <a:off x="3668257" y="3808413"/>
            <a:ext cx="2016124" cy="761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Aft>
                <a:spcPct val="20000"/>
              </a:spcAft>
              <a:buClr>
                <a:srgbClr val="292929"/>
              </a:buClr>
              <a:buFont typeface="Wingdings" charset="0"/>
              <a:buNone/>
              <a:defRPr/>
            </a:pPr>
            <a:r>
              <a:rPr lang="en-US" sz="1600" dirty="0">
                <a:cs typeface="Arial" charset="0"/>
              </a:rPr>
              <a:t>This text can be replaced with your </a:t>
            </a:r>
            <a:r>
              <a:rPr lang="en-US" sz="1600" dirty="0" smtClean="0">
                <a:cs typeface="Arial" charset="0"/>
              </a:rPr>
              <a:t/>
            </a:r>
            <a:br>
              <a:rPr lang="en-US" sz="1600" dirty="0" smtClean="0">
                <a:cs typeface="Arial" charset="0"/>
              </a:rPr>
            </a:br>
            <a:r>
              <a:rPr lang="en-US" sz="1600" dirty="0" smtClean="0">
                <a:cs typeface="Arial" charset="0"/>
              </a:rPr>
              <a:t>own </a:t>
            </a:r>
            <a:r>
              <a:rPr lang="en-US" sz="1600" dirty="0">
                <a:cs typeface="Arial" charset="0"/>
              </a:rPr>
              <a:t>text. </a:t>
            </a:r>
            <a:endParaRPr sz="1600" noProof="1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TekComms</a:t>
            </a:r>
            <a:r>
              <a:rPr lang="en-US" dirty="0" smtClean="0"/>
              <a:t> 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Subtitle goes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an example of the colors you can use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55BDD74-5D1B-D24C-BA6D-08B0A45A640A}" type="datetime1">
              <a:rPr lang="en-US" smtClean="0"/>
              <a:pPr/>
              <a:t>4/20/2012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CC0000"/>
                </a:solidFill>
              </a:rPr>
              <a:t>/ </a:t>
            </a:r>
            <a:r>
              <a:rPr lang="en-US" smtClean="0"/>
              <a:t> Pres Title. Edit via "Header and Footer"</a:t>
            </a:r>
            <a:endParaRPr lang="en-US" dirty="0"/>
          </a:p>
        </p:txBody>
      </p:sp>
      <p:sp>
        <p:nvSpPr>
          <p:cNvPr id="5" name="Snip Diagonal Corner Rectangle 4"/>
          <p:cNvSpPr/>
          <p:nvPr/>
        </p:nvSpPr>
        <p:spPr>
          <a:xfrm rot="5400000">
            <a:off x="4252922" y="-400756"/>
            <a:ext cx="638156" cy="5407516"/>
          </a:xfrm>
          <a:prstGeom prst="snip2DiagRect">
            <a:avLst/>
          </a:prstGeom>
          <a:solidFill>
            <a:srgbClr val="CC0000"/>
          </a:solidFill>
          <a:ln w="19050" cmpd="sng">
            <a:noFill/>
            <a:miter lim="800000"/>
            <a:headEnd/>
            <a:tailEnd/>
          </a:ln>
          <a:effectLst/>
        </p:spPr>
      </p:sp>
      <p:sp>
        <p:nvSpPr>
          <p:cNvPr id="6" name="Snip Diagonal Corner Rectangle 4"/>
          <p:cNvSpPr/>
          <p:nvPr/>
        </p:nvSpPr>
        <p:spPr>
          <a:xfrm>
            <a:off x="2900517" y="2037105"/>
            <a:ext cx="4296459" cy="531794"/>
          </a:xfrm>
          <a:prstGeom prst="rect">
            <a:avLst/>
          </a:prstGeom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123825" rIns="0" bIns="123825" numCol="1" spcCol="1270" anchor="ctr" anchorCtr="0">
            <a:noAutofit/>
          </a:bodyPr>
          <a:lstStyle/>
          <a:p>
            <a:pPr marL="0" lvl="1" algn="l" defTabSz="1600200">
              <a:spcBef>
                <a:spcPct val="0"/>
              </a:spcBef>
            </a:pPr>
            <a:r>
              <a:rPr lang="en-US" sz="2400" kern="1200" dirty="0" smtClean="0">
                <a:solidFill>
                  <a:schemeClr val="bg1"/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First statement</a:t>
            </a:r>
            <a:endParaRPr lang="en-US" sz="2400" kern="1200" dirty="0">
              <a:solidFill>
                <a:schemeClr val="bg1"/>
              </a:solidFill>
              <a:effectLst>
                <a:outerShdw blurRad="508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Snip Diagonal Corner Rectangle 6"/>
          <p:cNvSpPr/>
          <p:nvPr/>
        </p:nvSpPr>
        <p:spPr>
          <a:xfrm rot="5400000">
            <a:off x="4252922" y="482572"/>
            <a:ext cx="638156" cy="5407516"/>
          </a:xfrm>
          <a:prstGeom prst="snip2DiagRect">
            <a:avLst/>
          </a:prstGeom>
          <a:solidFill>
            <a:schemeClr val="accent5"/>
          </a:solidFill>
          <a:ln w="19050" cmpd="sng">
            <a:noFill/>
            <a:miter lim="800000"/>
            <a:headEnd/>
            <a:tailEnd/>
          </a:ln>
          <a:effectLst/>
        </p:spPr>
      </p:sp>
      <p:sp>
        <p:nvSpPr>
          <p:cNvPr id="8" name="Snip Diagonal Corner Rectangle 8"/>
          <p:cNvSpPr/>
          <p:nvPr/>
        </p:nvSpPr>
        <p:spPr>
          <a:xfrm>
            <a:off x="2900517" y="2920433"/>
            <a:ext cx="4296459" cy="531794"/>
          </a:xfrm>
          <a:prstGeom prst="rect">
            <a:avLst/>
          </a:prstGeom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123825" rIns="0" bIns="123825" numCol="1" spcCol="1270" anchor="ctr" anchorCtr="0">
            <a:noAutofit/>
          </a:bodyPr>
          <a:lstStyle/>
          <a:p>
            <a:pPr marL="0" lvl="1" algn="l" defTabSz="1600200">
              <a:spcBef>
                <a:spcPct val="0"/>
              </a:spcBef>
            </a:pPr>
            <a:r>
              <a:rPr lang="en-US" sz="2400" kern="1200" dirty="0" smtClean="0">
                <a:solidFill>
                  <a:schemeClr val="bg1"/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Second statement</a:t>
            </a:r>
            <a:endParaRPr lang="en-US" sz="2400" kern="1200" dirty="0">
              <a:solidFill>
                <a:schemeClr val="bg1"/>
              </a:solidFill>
              <a:effectLst>
                <a:outerShdw blurRad="508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Snip Diagonal Corner Rectangle 8"/>
          <p:cNvSpPr/>
          <p:nvPr/>
        </p:nvSpPr>
        <p:spPr>
          <a:xfrm rot="5400000">
            <a:off x="4252922" y="1365900"/>
            <a:ext cx="638156" cy="5407516"/>
          </a:xfrm>
          <a:prstGeom prst="snip2DiagRect">
            <a:avLst/>
          </a:prstGeom>
          <a:solidFill>
            <a:schemeClr val="accent4"/>
          </a:solidFill>
          <a:ln w="19050" cmpd="sng">
            <a:noFill/>
            <a:miter lim="800000"/>
            <a:headEnd/>
            <a:tailEnd/>
          </a:ln>
          <a:effectLst/>
        </p:spPr>
      </p:sp>
      <p:sp>
        <p:nvSpPr>
          <p:cNvPr id="10" name="Snip Diagonal Corner Rectangle 12"/>
          <p:cNvSpPr/>
          <p:nvPr/>
        </p:nvSpPr>
        <p:spPr>
          <a:xfrm>
            <a:off x="2900517" y="3803761"/>
            <a:ext cx="4296459" cy="531794"/>
          </a:xfrm>
          <a:prstGeom prst="rect">
            <a:avLst/>
          </a:prstGeom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123825" rIns="0" bIns="123825" numCol="1" spcCol="1270" anchor="ctr" anchorCtr="0">
            <a:noAutofit/>
          </a:bodyPr>
          <a:lstStyle/>
          <a:p>
            <a:pPr marL="0" lvl="1" algn="l" defTabSz="1600200">
              <a:spcBef>
                <a:spcPct val="0"/>
              </a:spcBef>
            </a:pPr>
            <a:r>
              <a:rPr lang="en-US" sz="2400" kern="1200" dirty="0" smtClean="0">
                <a:solidFill>
                  <a:schemeClr val="bg1"/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Third statement</a:t>
            </a:r>
            <a:endParaRPr lang="en-US" sz="2400" kern="1200" dirty="0">
              <a:solidFill>
                <a:schemeClr val="bg1"/>
              </a:solidFill>
              <a:effectLst>
                <a:outerShdw blurRad="508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Snip Diagonal Corner Rectangle 10"/>
          <p:cNvSpPr/>
          <p:nvPr/>
        </p:nvSpPr>
        <p:spPr>
          <a:xfrm rot="5400000">
            <a:off x="4252922" y="2249228"/>
            <a:ext cx="638156" cy="5407516"/>
          </a:xfrm>
          <a:prstGeom prst="snip2DiagRect">
            <a:avLst/>
          </a:prstGeom>
          <a:solidFill>
            <a:schemeClr val="accent3"/>
          </a:solidFill>
          <a:ln w="19050" cmpd="sng">
            <a:noFill/>
            <a:miter lim="800000"/>
            <a:headEnd/>
            <a:tailEnd/>
          </a:ln>
          <a:effectLst/>
        </p:spPr>
      </p:sp>
      <p:sp>
        <p:nvSpPr>
          <p:cNvPr id="12" name="Snip Diagonal Corner Rectangle 16"/>
          <p:cNvSpPr/>
          <p:nvPr/>
        </p:nvSpPr>
        <p:spPr>
          <a:xfrm>
            <a:off x="2900517" y="4687089"/>
            <a:ext cx="4296459" cy="531794"/>
          </a:xfrm>
          <a:prstGeom prst="rect">
            <a:avLst/>
          </a:prstGeom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123825" rIns="0" bIns="123825" numCol="1" spcCol="1270" anchor="ctr" anchorCtr="0">
            <a:noAutofit/>
          </a:bodyPr>
          <a:lstStyle/>
          <a:p>
            <a:pPr marL="0" lvl="1" algn="l" defTabSz="1600200">
              <a:spcBef>
                <a:spcPct val="0"/>
              </a:spcBef>
            </a:pPr>
            <a:r>
              <a:rPr lang="en-US" sz="2400" kern="1200" dirty="0" smtClean="0">
                <a:solidFill>
                  <a:schemeClr val="bg1"/>
                </a:solidFill>
                <a:effectLst>
                  <a:outerShdw blurRad="50800" dist="25400" dir="2700000" algn="tl" rotWithShape="0">
                    <a:srgbClr val="000000">
                      <a:alpha val="43000"/>
                    </a:srgbClr>
                  </a:outerShdw>
                </a:effectLst>
              </a:rPr>
              <a:t>Fourth statement</a:t>
            </a:r>
            <a:endParaRPr lang="en-US" sz="2400" kern="1200" dirty="0">
              <a:solidFill>
                <a:schemeClr val="bg1"/>
              </a:solidFill>
              <a:effectLst>
                <a:outerShdw blurRad="50800" dist="254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097251" y="2074402"/>
            <a:ext cx="457200" cy="457200"/>
            <a:chOff x="2097251" y="1570796"/>
            <a:chExt cx="457200" cy="457200"/>
          </a:xfrm>
        </p:grpSpPr>
        <p:sp>
          <p:nvSpPr>
            <p:cNvPr id="14" name="Oval 13"/>
            <p:cNvSpPr/>
            <p:nvPr/>
          </p:nvSpPr>
          <p:spPr>
            <a:xfrm>
              <a:off x="2097251" y="1570796"/>
              <a:ext cx="457200" cy="4572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8A929B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Oval 6"/>
            <p:cNvSpPr/>
            <p:nvPr/>
          </p:nvSpPr>
          <p:spPr>
            <a:xfrm>
              <a:off x="2097251" y="1570796"/>
              <a:ext cx="457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106680" bIns="5334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en-US" sz="2400" kern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97251" y="2957730"/>
            <a:ext cx="457200" cy="457200"/>
            <a:chOff x="2097251" y="2609039"/>
            <a:chExt cx="457200" cy="457200"/>
          </a:xfrm>
        </p:grpSpPr>
        <p:sp>
          <p:nvSpPr>
            <p:cNvPr id="17" name="Oval 16"/>
            <p:cNvSpPr/>
            <p:nvPr/>
          </p:nvSpPr>
          <p:spPr>
            <a:xfrm>
              <a:off x="2097251" y="2609039"/>
              <a:ext cx="457200" cy="4572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8A929B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Oval 10"/>
            <p:cNvSpPr/>
            <p:nvPr/>
          </p:nvSpPr>
          <p:spPr>
            <a:xfrm>
              <a:off x="2097251" y="2609039"/>
              <a:ext cx="457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106680" bIns="5334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lang="en-US" sz="2400" kern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097251" y="3841058"/>
            <a:ext cx="457200" cy="457200"/>
            <a:chOff x="2097251" y="3647281"/>
            <a:chExt cx="457200" cy="457200"/>
          </a:xfrm>
        </p:grpSpPr>
        <p:sp>
          <p:nvSpPr>
            <p:cNvPr id="20" name="Oval 19"/>
            <p:cNvSpPr/>
            <p:nvPr/>
          </p:nvSpPr>
          <p:spPr>
            <a:xfrm>
              <a:off x="2097251" y="3647281"/>
              <a:ext cx="457200" cy="4572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8A929B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Oval 14"/>
            <p:cNvSpPr/>
            <p:nvPr/>
          </p:nvSpPr>
          <p:spPr>
            <a:xfrm>
              <a:off x="2097251" y="3647281"/>
              <a:ext cx="457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106680" bIns="5334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  <a:endParaRPr lang="en-US" sz="2400" kern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097251" y="4724386"/>
            <a:ext cx="457200" cy="457200"/>
            <a:chOff x="2097251" y="4685524"/>
            <a:chExt cx="457200" cy="457200"/>
          </a:xfrm>
        </p:grpSpPr>
        <p:sp>
          <p:nvSpPr>
            <p:cNvPr id="23" name="Oval 22"/>
            <p:cNvSpPr/>
            <p:nvPr/>
          </p:nvSpPr>
          <p:spPr>
            <a:xfrm>
              <a:off x="2097251" y="4685524"/>
              <a:ext cx="457200" cy="4572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8A929B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Oval 18"/>
            <p:cNvSpPr/>
            <p:nvPr/>
          </p:nvSpPr>
          <p:spPr>
            <a:xfrm>
              <a:off x="2097251" y="4685524"/>
              <a:ext cx="457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106680" bIns="5334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endParaRPr lang="en-US" sz="2400" kern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an example title</a:t>
            </a:r>
            <a:endParaRPr lang="en-US" dirty="0"/>
          </a:p>
        </p:txBody>
      </p:sp>
      <p:sp>
        <p:nvSpPr>
          <p:cNvPr id="6" name="Vinkel 118"/>
          <p:cNvSpPr>
            <a:spLocks noChangeArrowheads="1"/>
          </p:cNvSpPr>
          <p:nvPr/>
        </p:nvSpPr>
        <p:spPr bwMode="auto">
          <a:xfrm>
            <a:off x="2371207" y="1976982"/>
            <a:ext cx="2400803" cy="1668970"/>
          </a:xfrm>
          <a:prstGeom prst="chevron">
            <a:avLst>
              <a:gd name="adj" fmla="val 33835"/>
            </a:avLst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b="1" noProof="1">
                <a:solidFill>
                  <a:srgbClr val="FFFFFF"/>
                </a:solidFill>
                <a:effectLst>
                  <a:outerShdw blurRad="38100" dist="25400" dir="2700000">
                    <a:srgbClr val="000000">
                      <a:alpha val="43000"/>
                    </a:srgbClr>
                  </a:outerShdw>
                </a:effectLst>
                <a:ea typeface="ＭＳ Ｐゴシック" pitchFamily="-108" charset="-128"/>
                <a:cs typeface="Arial"/>
              </a:rPr>
              <a:t>Type your title here</a:t>
            </a:r>
          </a:p>
        </p:txBody>
      </p:sp>
      <p:sp>
        <p:nvSpPr>
          <p:cNvPr id="7" name="Vinkel 118"/>
          <p:cNvSpPr>
            <a:spLocks noChangeArrowheads="1"/>
          </p:cNvSpPr>
          <p:nvPr/>
        </p:nvSpPr>
        <p:spPr bwMode="auto">
          <a:xfrm>
            <a:off x="442807" y="1976982"/>
            <a:ext cx="2400803" cy="1668970"/>
          </a:xfrm>
          <a:prstGeom prst="chevron">
            <a:avLst>
              <a:gd name="adj" fmla="val 33835"/>
            </a:avLst>
          </a:prstGeom>
          <a:solidFill>
            <a:srgbClr val="5B57A6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b="1" noProof="1" smtClean="0">
                <a:solidFill>
                  <a:srgbClr val="FFFFFF"/>
                </a:solidFill>
                <a:effectLst>
                  <a:outerShdw blurRad="38100" dist="25400" dir="2700000">
                    <a:srgbClr val="000000">
                      <a:alpha val="43000"/>
                    </a:srgbClr>
                  </a:outerShdw>
                </a:effectLst>
                <a:latin typeface="+mj-lt"/>
                <a:ea typeface="ＭＳ Ｐゴシック" pitchFamily="-108" charset="-128"/>
                <a:cs typeface="Arial"/>
              </a:rPr>
              <a:t>Type your title here</a:t>
            </a:r>
          </a:p>
        </p:txBody>
      </p:sp>
      <p:sp>
        <p:nvSpPr>
          <p:cNvPr id="8" name="Vinkel 118"/>
          <p:cNvSpPr>
            <a:spLocks noChangeArrowheads="1"/>
          </p:cNvSpPr>
          <p:nvPr/>
        </p:nvSpPr>
        <p:spPr bwMode="auto">
          <a:xfrm>
            <a:off x="4299604" y="1976982"/>
            <a:ext cx="2400803" cy="1668970"/>
          </a:xfrm>
          <a:prstGeom prst="chevron">
            <a:avLst>
              <a:gd name="adj" fmla="val 33835"/>
            </a:avLst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b="1" noProof="1">
                <a:solidFill>
                  <a:srgbClr val="FFFFFF"/>
                </a:solidFill>
                <a:effectLst>
                  <a:outerShdw blurRad="38100" dist="25400" dir="2700000">
                    <a:srgbClr val="000000">
                      <a:alpha val="43000"/>
                    </a:srgbClr>
                  </a:outerShdw>
                </a:effectLst>
                <a:ea typeface="ＭＳ Ｐゴシック" pitchFamily="-108" charset="-128"/>
                <a:cs typeface="Arial"/>
              </a:rPr>
              <a:t>Type your title here</a:t>
            </a:r>
          </a:p>
        </p:txBody>
      </p:sp>
      <p:sp>
        <p:nvSpPr>
          <p:cNvPr id="9" name="Vinkel 118"/>
          <p:cNvSpPr>
            <a:spLocks noChangeArrowheads="1"/>
          </p:cNvSpPr>
          <p:nvPr/>
        </p:nvSpPr>
        <p:spPr bwMode="auto">
          <a:xfrm>
            <a:off x="6228001" y="1976982"/>
            <a:ext cx="2547929" cy="1668970"/>
          </a:xfrm>
          <a:prstGeom prst="chevron">
            <a:avLst>
              <a:gd name="adj" fmla="val 33835"/>
            </a:avLst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lIns="72000" rIns="72000" anchor="ctr">
            <a:prstTxWarp prst="textNoShape">
              <a:avLst/>
            </a:prstTxWarp>
          </a:bodyPr>
          <a:lstStyle/>
          <a:p>
            <a:pPr algn="ctr"/>
            <a:r>
              <a:rPr lang="en-US" b="1" noProof="1">
                <a:solidFill>
                  <a:srgbClr val="FFFFFF"/>
                </a:solidFill>
                <a:effectLst>
                  <a:outerShdw blurRad="38100" dist="25400" dir="2700000">
                    <a:srgbClr val="000000">
                      <a:alpha val="43000"/>
                    </a:srgbClr>
                  </a:outerShdw>
                </a:effectLst>
                <a:ea typeface="ＭＳ Ｐゴシック" pitchFamily="-108" charset="-128"/>
                <a:cs typeface="Arial"/>
              </a:rPr>
              <a:t>Type your title here</a:t>
            </a:r>
          </a:p>
        </p:txBody>
      </p:sp>
      <p:sp>
        <p:nvSpPr>
          <p:cNvPr id="10" name="Rektangel 148"/>
          <p:cNvSpPr>
            <a:spLocks noChangeArrowheads="1"/>
          </p:cNvSpPr>
          <p:nvPr/>
        </p:nvSpPr>
        <p:spPr bwMode="auto">
          <a:xfrm>
            <a:off x="795093" y="4248397"/>
            <a:ext cx="1287028" cy="1294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 anchor="t">
            <a:prstTxWarp prst="textNoShape">
              <a:avLst/>
            </a:prstTxWarp>
            <a:noAutofit/>
          </a:bodyPr>
          <a:lstStyle/>
          <a:p>
            <a:pPr>
              <a:buClr>
                <a:schemeClr val="tx1"/>
              </a:buClr>
            </a:pPr>
            <a:r>
              <a:rPr lang="en-US" sz="1400" noProof="1" smtClean="0">
                <a:solidFill>
                  <a:srgbClr val="4C4C4C"/>
                </a:solidFill>
                <a:ea typeface="ＭＳ Ｐゴシック" pitchFamily="-108" charset="-128"/>
                <a:cs typeface="ＭＳ Ｐゴシック" pitchFamily="-108" charset="-128"/>
              </a:rPr>
              <a:t>Your text goes here</a:t>
            </a:r>
            <a:endParaRPr sz="1400" noProof="1">
              <a:solidFill>
                <a:srgbClr val="4C4C4C"/>
              </a:solidFill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 flipV="1">
            <a:off x="815911" y="3633075"/>
            <a:ext cx="0" cy="66033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none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noProof="1">
              <a:solidFill>
                <a:sysClr val="windowText" lastClr="000000"/>
              </a:solidFill>
              <a:ea typeface="ＭＳ Ｐゴシック" pitchFamily="-97" charset="-128"/>
            </a:endParaRPr>
          </a:p>
        </p:txBody>
      </p:sp>
      <p:sp>
        <p:nvSpPr>
          <p:cNvPr id="12" name="Rektangel 148"/>
          <p:cNvSpPr>
            <a:spLocks noChangeArrowheads="1"/>
          </p:cNvSpPr>
          <p:nvPr/>
        </p:nvSpPr>
        <p:spPr bwMode="auto">
          <a:xfrm>
            <a:off x="2677684" y="4248397"/>
            <a:ext cx="1287028" cy="1294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 anchor="t">
            <a:prstTxWarp prst="textNoShape">
              <a:avLst/>
            </a:prstTxWarp>
            <a:noAutofit/>
          </a:bodyPr>
          <a:lstStyle/>
          <a:p>
            <a:pPr>
              <a:buClr>
                <a:schemeClr val="tx1"/>
              </a:buClr>
            </a:pPr>
            <a:r>
              <a:rPr lang="en-US" sz="1400" noProof="1" smtClean="0">
                <a:solidFill>
                  <a:srgbClr val="4C4C4C"/>
                </a:solidFill>
                <a:ea typeface="ＭＳ Ｐゴシック" pitchFamily="-108" charset="-128"/>
                <a:cs typeface="ＭＳ Ｐゴシック" pitchFamily="-108" charset="-128"/>
              </a:rPr>
              <a:t>Your text goes here</a:t>
            </a:r>
            <a:endParaRPr sz="1400" noProof="1">
              <a:solidFill>
                <a:srgbClr val="4C4C4C"/>
              </a:solidFill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 flipV="1">
            <a:off x="2698502" y="3633075"/>
            <a:ext cx="0" cy="66033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none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noProof="1">
              <a:solidFill>
                <a:sysClr val="windowText" lastClr="000000"/>
              </a:solidFill>
              <a:ea typeface="ＭＳ Ｐゴシック" pitchFamily="-97" charset="-128"/>
            </a:endParaRPr>
          </a:p>
        </p:txBody>
      </p:sp>
      <p:sp>
        <p:nvSpPr>
          <p:cNvPr id="14" name="Rektangel 148"/>
          <p:cNvSpPr>
            <a:spLocks noChangeArrowheads="1"/>
          </p:cNvSpPr>
          <p:nvPr/>
        </p:nvSpPr>
        <p:spPr bwMode="auto">
          <a:xfrm>
            <a:off x="4660130" y="4248397"/>
            <a:ext cx="1287028" cy="1294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 anchor="t">
            <a:prstTxWarp prst="textNoShape">
              <a:avLst/>
            </a:prstTxWarp>
            <a:noAutofit/>
          </a:bodyPr>
          <a:lstStyle/>
          <a:p>
            <a:pPr>
              <a:buClr>
                <a:schemeClr val="tx1"/>
              </a:buClr>
            </a:pPr>
            <a:r>
              <a:rPr lang="en-US" sz="1400" noProof="1" smtClean="0">
                <a:solidFill>
                  <a:srgbClr val="4C4C4C"/>
                </a:solidFill>
                <a:ea typeface="ＭＳ Ｐゴシック" pitchFamily="-108" charset="-128"/>
                <a:cs typeface="ＭＳ Ｐゴシック" pitchFamily="-108" charset="-128"/>
              </a:rPr>
              <a:t>Your text goes here</a:t>
            </a:r>
            <a:endParaRPr sz="1400" noProof="1">
              <a:solidFill>
                <a:srgbClr val="4C4C4C"/>
              </a:solidFill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V="1">
            <a:off x="4680948" y="3633075"/>
            <a:ext cx="0" cy="66033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none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noProof="1">
              <a:solidFill>
                <a:sysClr val="windowText" lastClr="000000"/>
              </a:solidFill>
              <a:ea typeface="ＭＳ Ｐゴシック" pitchFamily="-97" charset="-128"/>
            </a:endParaRPr>
          </a:p>
        </p:txBody>
      </p:sp>
      <p:sp>
        <p:nvSpPr>
          <p:cNvPr id="16" name="Rektangel 148"/>
          <p:cNvSpPr>
            <a:spLocks noChangeArrowheads="1"/>
          </p:cNvSpPr>
          <p:nvPr/>
        </p:nvSpPr>
        <p:spPr bwMode="auto">
          <a:xfrm>
            <a:off x="6679586" y="4248397"/>
            <a:ext cx="1287028" cy="1294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 anchor="t">
            <a:prstTxWarp prst="textNoShape">
              <a:avLst/>
            </a:prstTxWarp>
            <a:noAutofit/>
          </a:bodyPr>
          <a:lstStyle/>
          <a:p>
            <a:pPr>
              <a:buClr>
                <a:schemeClr val="tx1"/>
              </a:buClr>
            </a:pPr>
            <a:r>
              <a:rPr lang="en-US" sz="1400" noProof="1" smtClean="0">
                <a:solidFill>
                  <a:srgbClr val="4C4C4C"/>
                </a:solidFill>
                <a:ea typeface="ＭＳ Ｐゴシック" pitchFamily="-108" charset="-128"/>
                <a:cs typeface="ＭＳ Ｐゴシック" pitchFamily="-108" charset="-128"/>
              </a:rPr>
              <a:t>Your text goes here</a:t>
            </a:r>
            <a:endParaRPr sz="1400" noProof="1">
              <a:solidFill>
                <a:srgbClr val="4C4C4C"/>
              </a:solidFill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V="1">
            <a:off x="6700404" y="3633075"/>
            <a:ext cx="0" cy="66033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none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noProof="1">
              <a:solidFill>
                <a:sysClr val="windowText" lastClr="000000"/>
              </a:solidFill>
              <a:ea typeface="ＭＳ Ｐゴシック" pitchFamily="-97" charset="-128"/>
            </a:endParaRP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2"/>
          </p:nvPr>
        </p:nvSpPr>
        <p:spPr>
          <a:xfrm>
            <a:off x="-9069" y="6356354"/>
            <a:ext cx="1062975" cy="365125"/>
          </a:xfrm>
        </p:spPr>
        <p:txBody>
          <a:bodyPr/>
          <a:lstStyle/>
          <a:p>
            <a:fld id="{8736365B-EDA6-A64A-9749-20081F3CA851}" type="datetime1">
              <a:rPr lang="en-US" smtClean="0">
                <a:solidFill>
                  <a:srgbClr val="D12E36"/>
                </a:solidFill>
              </a:rPr>
              <a:pPr/>
              <a:t>4/20/2012</a:t>
            </a:fld>
            <a:endParaRPr lang="en-US" dirty="0">
              <a:solidFill>
                <a:srgbClr val="D12E36"/>
              </a:solidFill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"/>
          </p:nvPr>
        </p:nvSpPr>
        <p:spPr>
          <a:xfrm>
            <a:off x="1034256" y="6356354"/>
            <a:ext cx="2895600" cy="365125"/>
          </a:xfrm>
        </p:spPr>
        <p:txBody>
          <a:bodyPr/>
          <a:lstStyle/>
          <a:p>
            <a:r>
              <a:rPr lang="en-US" smtClean="0"/>
              <a:t>Pres Title. Edit via "Header and Footer"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an example title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55BDD74-5D1B-D24C-BA6D-08B0A45A640A}" type="datetime1">
              <a:rPr lang="en-US" smtClean="0"/>
              <a:pPr/>
              <a:t>4/20/2012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CC0000"/>
                </a:solidFill>
              </a:rPr>
              <a:t>/ </a:t>
            </a:r>
            <a:r>
              <a:rPr lang="en-US" smtClean="0"/>
              <a:t> Pres Title. Edit via "Header and Footer"</a:t>
            </a:r>
            <a:endParaRPr lang="en-US" dirty="0"/>
          </a:p>
        </p:txBody>
      </p:sp>
      <p:sp>
        <p:nvSpPr>
          <p:cNvPr id="5" name="AutoShape 16"/>
          <p:cNvSpPr>
            <a:spLocks noChangeArrowheads="1"/>
          </p:cNvSpPr>
          <p:nvPr/>
        </p:nvSpPr>
        <p:spPr bwMode="auto">
          <a:xfrm>
            <a:off x="1307076" y="2189541"/>
            <a:ext cx="3063978" cy="321328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lIns="36000" tIns="72000" rIns="36000" bIns="72000" anchor="ctr">
            <a:prstTxWarp prst="textNoShape">
              <a:avLst/>
            </a:prstTxWarp>
          </a:bodyPr>
          <a:lstStyle/>
          <a:p>
            <a:pPr marL="266700" indent="-177800">
              <a:spcAft>
                <a:spcPts val="1368"/>
              </a:spcAft>
              <a:buClr>
                <a:schemeClr val="bg2"/>
              </a:buClr>
              <a:buFontTx/>
              <a:buChar char="•"/>
            </a:pPr>
            <a:endParaRPr lang="en-GB" sz="1600" dirty="0" smtClean="0">
              <a:solidFill>
                <a:srgbClr val="444A50"/>
              </a:solidFill>
              <a:latin typeface="Arial"/>
              <a:cs typeface="Arial"/>
            </a:endParaRPr>
          </a:p>
          <a:p>
            <a:pPr marL="266700" indent="-177800">
              <a:spcAft>
                <a:spcPts val="1368"/>
              </a:spcAft>
              <a:buClr>
                <a:schemeClr val="bg2"/>
              </a:buClr>
              <a:buFontTx/>
              <a:buChar char="•"/>
            </a:pPr>
            <a:r>
              <a:rPr lang="en-GB" sz="1600" dirty="0" smtClean="0">
                <a:solidFill>
                  <a:srgbClr val="444A50"/>
                </a:solidFill>
                <a:latin typeface="Arial"/>
                <a:cs typeface="Arial"/>
              </a:rPr>
              <a:t>Additional copy to go here</a:t>
            </a:r>
          </a:p>
          <a:p>
            <a:pPr marL="266700" indent="-177800">
              <a:spcAft>
                <a:spcPts val="1368"/>
              </a:spcAft>
              <a:buClr>
                <a:schemeClr val="bg2"/>
              </a:buClr>
              <a:buFontTx/>
              <a:buChar char="•"/>
            </a:pPr>
            <a:r>
              <a:rPr lang="en-GB" sz="1600" dirty="0" smtClean="0">
                <a:solidFill>
                  <a:srgbClr val="444A50"/>
                </a:solidFill>
                <a:cs typeface="Arial"/>
              </a:rPr>
              <a:t>Additional copy to go here</a:t>
            </a:r>
          </a:p>
          <a:p>
            <a:pPr marL="266700" indent="-177800">
              <a:spcAft>
                <a:spcPts val="1368"/>
              </a:spcAft>
              <a:buClr>
                <a:schemeClr val="bg2"/>
              </a:buClr>
              <a:buFontTx/>
              <a:buChar char="•"/>
            </a:pPr>
            <a:r>
              <a:rPr lang="en-GB" sz="1600" dirty="0" smtClean="0">
                <a:solidFill>
                  <a:srgbClr val="444A50"/>
                </a:solidFill>
                <a:cs typeface="Arial"/>
              </a:rPr>
              <a:t>Additional copy to go here</a:t>
            </a:r>
            <a:endParaRPr lang="en-GB" sz="1600" dirty="0" smtClean="0">
              <a:solidFill>
                <a:srgbClr val="444A50"/>
              </a:solidFill>
              <a:latin typeface="Arial"/>
              <a:cs typeface="Arial"/>
            </a:endParaRPr>
          </a:p>
          <a:p>
            <a:pPr marL="266700" indent="-177800">
              <a:spcAft>
                <a:spcPts val="1368"/>
              </a:spcAft>
              <a:buClr>
                <a:schemeClr val="bg2"/>
              </a:buClr>
              <a:buFontTx/>
              <a:buChar char="•"/>
            </a:pPr>
            <a:r>
              <a:rPr lang="en-GB" sz="1600" dirty="0" smtClean="0">
                <a:solidFill>
                  <a:srgbClr val="444A50"/>
                </a:solidFill>
                <a:cs typeface="Arial"/>
              </a:rPr>
              <a:t>Additional copy to go here</a:t>
            </a:r>
          </a:p>
          <a:p>
            <a:pPr marL="266700" indent="-177800">
              <a:spcAft>
                <a:spcPts val="1368"/>
              </a:spcAft>
              <a:buClr>
                <a:schemeClr val="bg2"/>
              </a:buClr>
              <a:buFontTx/>
              <a:buChar char="•"/>
            </a:pPr>
            <a:r>
              <a:rPr lang="en-GB" sz="1600" dirty="0" smtClean="0">
                <a:solidFill>
                  <a:srgbClr val="444A50"/>
                </a:solidFill>
                <a:cs typeface="Arial"/>
              </a:rPr>
              <a:t>Additional copy to go here</a:t>
            </a:r>
            <a:endParaRPr lang="en-GB" sz="1600" dirty="0" smtClean="0">
              <a:solidFill>
                <a:srgbClr val="444A50"/>
              </a:solidFill>
              <a:latin typeface="Arial"/>
              <a:cs typeface="Arial"/>
            </a:endParaRPr>
          </a:p>
          <a:p>
            <a:pPr marL="266700" indent="-177800">
              <a:spcAft>
                <a:spcPts val="1368"/>
              </a:spcAft>
              <a:buClr>
                <a:schemeClr val="bg2"/>
              </a:buClr>
              <a:buFontTx/>
              <a:buChar char="•"/>
            </a:pPr>
            <a:r>
              <a:rPr lang="en-GB" sz="1600" dirty="0" smtClean="0">
                <a:solidFill>
                  <a:srgbClr val="444A50"/>
                </a:solidFill>
                <a:cs typeface="Arial"/>
              </a:rPr>
              <a:t>Additional copy to go here</a:t>
            </a:r>
          </a:p>
          <a:p>
            <a:pPr marL="266700" indent="-177800">
              <a:spcAft>
                <a:spcPts val="1368"/>
              </a:spcAft>
              <a:buClr>
                <a:schemeClr val="bg2"/>
              </a:buClr>
              <a:buFontTx/>
              <a:buChar char="•"/>
            </a:pPr>
            <a:endParaRPr lang="en-GB" sz="1600" dirty="0">
              <a:solidFill>
                <a:srgbClr val="444A50"/>
              </a:solidFill>
              <a:latin typeface="Arial"/>
              <a:cs typeface="Arial"/>
            </a:endParaRPr>
          </a:p>
        </p:txBody>
      </p:sp>
      <p:sp>
        <p:nvSpPr>
          <p:cNvPr id="6" name="AutoShape 17"/>
          <p:cNvSpPr>
            <a:spLocks noChangeArrowheads="1"/>
          </p:cNvSpPr>
          <p:nvPr/>
        </p:nvSpPr>
        <p:spPr bwMode="auto">
          <a:xfrm>
            <a:off x="1307076" y="1855287"/>
            <a:ext cx="3063978" cy="420541"/>
          </a:xfrm>
          <a:prstGeom prst="roundRect">
            <a:avLst>
              <a:gd name="adj" fmla="val 0"/>
            </a:avLst>
          </a:prstGeom>
          <a:solidFill>
            <a:srgbClr val="CC0000"/>
          </a:solidFill>
          <a:ln w="19050" cmpd="sng">
            <a:solidFill>
              <a:schemeClr val="tx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innerShdw blurRad="165100">
              <a:srgbClr val="000000">
                <a:alpha val="40000"/>
              </a:srgbClr>
            </a:innerShdw>
          </a:effectLst>
        </p:spPr>
        <p:txBody>
          <a:bodyPr lIns="72000" rIns="72000" anchor="ctr">
            <a:prstTxWarp prst="textNoShape">
              <a:avLst/>
            </a:prstTxWarp>
          </a:bodyPr>
          <a:lstStyle/>
          <a:p>
            <a:pPr marL="307975" indent="-307975" algn="ctr" defTabSz="820738">
              <a:spcBef>
                <a:spcPct val="70000"/>
              </a:spcBef>
            </a:pPr>
            <a:r>
              <a:rPr lang="en-GB" b="1" dirty="0" smtClean="0">
                <a:solidFill>
                  <a:srgbClr val="FFFFFF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rPr>
              <a:t>Title here</a:t>
            </a:r>
            <a:endParaRPr lang="en-GB" b="1" dirty="0">
              <a:solidFill>
                <a:srgbClr val="FFFFFF"/>
              </a:solidFill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AutoShape 16"/>
          <p:cNvSpPr>
            <a:spLocks noChangeArrowheads="1"/>
          </p:cNvSpPr>
          <p:nvPr/>
        </p:nvSpPr>
        <p:spPr bwMode="auto">
          <a:xfrm>
            <a:off x="4772947" y="2189541"/>
            <a:ext cx="3063978" cy="321328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lIns="36000" tIns="72000" rIns="36000" bIns="72000" anchor="ctr">
            <a:prstTxWarp prst="textNoShape">
              <a:avLst/>
            </a:prstTxWarp>
          </a:bodyPr>
          <a:lstStyle/>
          <a:p>
            <a:pPr marL="266700" indent="-177800">
              <a:spcAft>
                <a:spcPts val="1368"/>
              </a:spcAft>
              <a:buClr>
                <a:schemeClr val="accent1"/>
              </a:buClr>
              <a:buFontTx/>
              <a:buChar char="•"/>
            </a:pPr>
            <a:endParaRPr lang="en-GB" sz="1600" dirty="0" smtClean="0">
              <a:solidFill>
                <a:srgbClr val="444A50"/>
              </a:solidFill>
              <a:latin typeface="Arial"/>
              <a:cs typeface="Arial"/>
            </a:endParaRPr>
          </a:p>
          <a:p>
            <a:pPr marL="266700" indent="-177800">
              <a:spcAft>
                <a:spcPts val="1368"/>
              </a:spcAft>
              <a:buClr>
                <a:schemeClr val="accent1"/>
              </a:buClr>
              <a:buFontTx/>
              <a:buChar char="•"/>
            </a:pPr>
            <a:r>
              <a:rPr lang="en-GB" sz="1600" dirty="0" smtClean="0">
                <a:solidFill>
                  <a:srgbClr val="444A50"/>
                </a:solidFill>
                <a:latin typeface="Arial"/>
                <a:cs typeface="Arial"/>
              </a:rPr>
              <a:t>Additional copy to go here</a:t>
            </a:r>
          </a:p>
          <a:p>
            <a:pPr marL="266700" indent="-177800">
              <a:spcAft>
                <a:spcPts val="1368"/>
              </a:spcAft>
              <a:buClr>
                <a:schemeClr val="accent1"/>
              </a:buClr>
              <a:buFontTx/>
              <a:buChar char="•"/>
            </a:pPr>
            <a:r>
              <a:rPr lang="en-GB" sz="1600" dirty="0" smtClean="0">
                <a:solidFill>
                  <a:srgbClr val="444A50"/>
                </a:solidFill>
                <a:cs typeface="Arial"/>
              </a:rPr>
              <a:t>Additional copy to go here</a:t>
            </a:r>
          </a:p>
          <a:p>
            <a:pPr marL="266700" indent="-177800">
              <a:spcAft>
                <a:spcPts val="1368"/>
              </a:spcAft>
              <a:buClr>
                <a:schemeClr val="accent1"/>
              </a:buClr>
              <a:buFontTx/>
              <a:buChar char="•"/>
            </a:pPr>
            <a:r>
              <a:rPr lang="en-GB" sz="1600" dirty="0" smtClean="0">
                <a:solidFill>
                  <a:srgbClr val="444A50"/>
                </a:solidFill>
                <a:cs typeface="Arial"/>
              </a:rPr>
              <a:t>Additional copy to go here</a:t>
            </a:r>
            <a:endParaRPr lang="en-GB" sz="1600" dirty="0" smtClean="0">
              <a:solidFill>
                <a:srgbClr val="444A50"/>
              </a:solidFill>
              <a:latin typeface="Arial"/>
              <a:cs typeface="Arial"/>
            </a:endParaRPr>
          </a:p>
          <a:p>
            <a:pPr marL="266700" indent="-177800">
              <a:spcAft>
                <a:spcPts val="1368"/>
              </a:spcAft>
              <a:buClr>
                <a:schemeClr val="accent1"/>
              </a:buClr>
              <a:buFontTx/>
              <a:buChar char="•"/>
            </a:pPr>
            <a:r>
              <a:rPr lang="en-GB" sz="1600" dirty="0" smtClean="0">
                <a:solidFill>
                  <a:srgbClr val="444A50"/>
                </a:solidFill>
                <a:cs typeface="Arial"/>
              </a:rPr>
              <a:t>Additional copy to go here</a:t>
            </a:r>
          </a:p>
          <a:p>
            <a:pPr marL="266700" indent="-177800">
              <a:spcAft>
                <a:spcPts val="1368"/>
              </a:spcAft>
              <a:buClr>
                <a:schemeClr val="accent1"/>
              </a:buClr>
              <a:buFontTx/>
              <a:buChar char="•"/>
            </a:pPr>
            <a:r>
              <a:rPr lang="en-GB" sz="1600" dirty="0" smtClean="0">
                <a:solidFill>
                  <a:srgbClr val="444A50"/>
                </a:solidFill>
                <a:cs typeface="Arial"/>
              </a:rPr>
              <a:t>Additional copy to go here</a:t>
            </a:r>
            <a:endParaRPr lang="en-GB" sz="1600" dirty="0" smtClean="0">
              <a:solidFill>
                <a:srgbClr val="444A50"/>
              </a:solidFill>
              <a:latin typeface="Arial"/>
              <a:cs typeface="Arial"/>
            </a:endParaRPr>
          </a:p>
          <a:p>
            <a:pPr marL="266700" indent="-177800">
              <a:spcAft>
                <a:spcPts val="1368"/>
              </a:spcAft>
              <a:buClr>
                <a:schemeClr val="accent1"/>
              </a:buClr>
              <a:buFontTx/>
              <a:buChar char="•"/>
            </a:pPr>
            <a:r>
              <a:rPr lang="en-GB" sz="1600" dirty="0" smtClean="0">
                <a:solidFill>
                  <a:srgbClr val="444A50"/>
                </a:solidFill>
                <a:cs typeface="Arial"/>
              </a:rPr>
              <a:t>Additional copy to go here</a:t>
            </a:r>
          </a:p>
          <a:p>
            <a:pPr marL="266700" indent="-177800">
              <a:spcAft>
                <a:spcPts val="1368"/>
              </a:spcAft>
              <a:buClr>
                <a:schemeClr val="accent1"/>
              </a:buClr>
              <a:buFontTx/>
              <a:buChar char="•"/>
            </a:pPr>
            <a:endParaRPr lang="en-GB" sz="1600" dirty="0">
              <a:solidFill>
                <a:srgbClr val="444A50"/>
              </a:solidFill>
              <a:latin typeface="Arial"/>
              <a:cs typeface="Arial"/>
            </a:endParaRPr>
          </a:p>
        </p:txBody>
      </p:sp>
      <p:sp>
        <p:nvSpPr>
          <p:cNvPr id="8" name="AutoShape 17"/>
          <p:cNvSpPr>
            <a:spLocks noChangeArrowheads="1"/>
          </p:cNvSpPr>
          <p:nvPr/>
        </p:nvSpPr>
        <p:spPr bwMode="auto">
          <a:xfrm>
            <a:off x="4772947" y="1855287"/>
            <a:ext cx="3063978" cy="420541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19050" cmpd="sng">
            <a:solidFill>
              <a:schemeClr val="tx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innerShdw blurRad="165100">
              <a:srgbClr val="000000">
                <a:alpha val="40000"/>
              </a:srgbClr>
            </a:innerShdw>
          </a:effectLst>
        </p:spPr>
        <p:txBody>
          <a:bodyPr lIns="72000" rIns="72000" anchor="ctr">
            <a:prstTxWarp prst="textNoShape">
              <a:avLst/>
            </a:prstTxWarp>
          </a:bodyPr>
          <a:lstStyle/>
          <a:p>
            <a:pPr marL="307975" indent="-307975" algn="ctr" defTabSz="820738">
              <a:spcBef>
                <a:spcPct val="70000"/>
              </a:spcBef>
            </a:pPr>
            <a:r>
              <a:rPr lang="en-GB" b="1" dirty="0" smtClean="0">
                <a:solidFill>
                  <a:srgbClr val="FFFFFF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rPr>
              <a:t>Title here</a:t>
            </a:r>
            <a:endParaRPr lang="en-GB" b="1" dirty="0">
              <a:solidFill>
                <a:srgbClr val="FFFFFF"/>
              </a:solidFill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area chart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55BDD74-5D1B-D24C-BA6D-08B0A45A640A}" type="datetime1">
              <a:rPr lang="en-US" smtClean="0"/>
              <a:pPr/>
              <a:t>4/20/2012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CC0000"/>
                </a:solidFill>
              </a:rPr>
              <a:t>/ </a:t>
            </a:r>
            <a:r>
              <a:rPr lang="en-US" smtClean="0"/>
              <a:t> Pres Title. Edit via "Header and Footer"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669467765"/>
              </p:ext>
            </p:extLst>
          </p:nvPr>
        </p:nvGraphicFramePr>
        <p:xfrm>
          <a:off x="457200" y="1397000"/>
          <a:ext cx="82296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column chart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55BDD74-5D1B-D24C-BA6D-08B0A45A640A}" type="datetime1">
              <a:rPr lang="en-US" smtClean="0"/>
              <a:pPr/>
              <a:t>4/20/2012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CC0000"/>
                </a:solidFill>
              </a:rPr>
              <a:t>/ </a:t>
            </a:r>
            <a:r>
              <a:rPr lang="en-US" smtClean="0"/>
              <a:t> Pres Title. Edit via "Header and Footer"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458459148"/>
              </p:ext>
            </p:extLst>
          </p:nvPr>
        </p:nvGraphicFramePr>
        <p:xfrm>
          <a:off x="457200" y="1397000"/>
          <a:ext cx="82296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an example title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55BDD74-5D1B-D24C-BA6D-08B0A45A640A}" type="datetime1">
              <a:rPr lang="en-US" smtClean="0"/>
              <a:pPr/>
              <a:t>4/20/2012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CC0000"/>
                </a:solidFill>
              </a:rPr>
              <a:t>/ </a:t>
            </a:r>
            <a:r>
              <a:rPr lang="en-US" smtClean="0"/>
              <a:t> Pres Title. Edit via "Header and Footer"</a:t>
            </a:r>
            <a:endParaRPr lang="en-US" dirty="0"/>
          </a:p>
        </p:txBody>
      </p:sp>
      <p:sp>
        <p:nvSpPr>
          <p:cNvPr id="10" name="Content Placeholder 21"/>
          <p:cNvSpPr>
            <a:spLocks noGrp="1"/>
          </p:cNvSpPr>
          <p:nvPr>
            <p:ph sz="half" idx="17"/>
          </p:nvPr>
        </p:nvSpPr>
        <p:spPr>
          <a:xfrm>
            <a:off x="4648200" y="1260942"/>
            <a:ext cx="4038600" cy="4803291"/>
          </a:xfrm>
        </p:spPr>
        <p:txBody>
          <a:bodyPr wrap="square">
            <a:normAutofit fontScale="62500" lnSpcReduction="20000"/>
          </a:bodyPr>
          <a:lstStyle/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Donec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,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gravida</a:t>
            </a:r>
            <a:r>
              <a:rPr lang="en-US" dirty="0" smtClean="0"/>
              <a:t> </a:t>
            </a:r>
            <a:r>
              <a:rPr lang="en-US" dirty="0" err="1" smtClean="0"/>
              <a:t>orci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, </a:t>
            </a:r>
            <a:r>
              <a:rPr lang="en-US" dirty="0" err="1" smtClean="0"/>
              <a:t>malesuada</a:t>
            </a:r>
            <a:r>
              <a:rPr lang="en-US" dirty="0" smtClean="0"/>
              <a:t> non </a:t>
            </a:r>
            <a:r>
              <a:rPr lang="en-US" dirty="0" err="1" smtClean="0"/>
              <a:t>porttitor</a:t>
            </a:r>
            <a:r>
              <a:rPr lang="en-US" dirty="0" smtClean="0"/>
              <a:t> a, </a:t>
            </a:r>
            <a:r>
              <a:rPr lang="en-US" dirty="0" err="1" smtClean="0"/>
              <a:t>molestie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 </a:t>
            </a:r>
            <a:r>
              <a:rPr lang="en-US" dirty="0" err="1" smtClean="0"/>
              <a:t>nunc</a:t>
            </a:r>
            <a:r>
              <a:rPr lang="en-US" dirty="0" smtClean="0"/>
              <a:t>. Nam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luctus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, id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orci</a:t>
            </a:r>
            <a:r>
              <a:rPr lang="en-US" dirty="0" smtClean="0"/>
              <a:t>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dui vitae mi </a:t>
            </a:r>
            <a:r>
              <a:rPr lang="en-US" dirty="0" err="1" smtClean="0"/>
              <a:t>pulvinar</a:t>
            </a:r>
            <a:r>
              <a:rPr lang="en-US" dirty="0" smtClean="0"/>
              <a:t> </a:t>
            </a:r>
            <a:r>
              <a:rPr lang="en-US" dirty="0" err="1" smtClean="0"/>
              <a:t>pulvinar</a:t>
            </a:r>
            <a:r>
              <a:rPr lang="en-US" dirty="0" smtClean="0"/>
              <a:t> at vitae </a:t>
            </a:r>
            <a:r>
              <a:rPr lang="en-US" dirty="0" err="1" smtClean="0"/>
              <a:t>odio</a:t>
            </a:r>
            <a:r>
              <a:rPr lang="en-US" dirty="0" smtClean="0"/>
              <a:t>. </a:t>
            </a:r>
            <a:r>
              <a:rPr lang="en-US" dirty="0" err="1" smtClean="0"/>
              <a:t>Vivamus</a:t>
            </a:r>
            <a:r>
              <a:rPr lang="en-US" dirty="0" smtClean="0"/>
              <a:t> in </a:t>
            </a:r>
            <a:r>
              <a:rPr lang="en-US" dirty="0" err="1" smtClean="0"/>
              <a:t>urna</a:t>
            </a:r>
            <a:r>
              <a:rPr lang="en-US" dirty="0" smtClean="0"/>
              <a:t> </a:t>
            </a:r>
            <a:r>
              <a:rPr lang="en-US" dirty="0" err="1" smtClean="0"/>
              <a:t>purus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posuere</a:t>
            </a:r>
            <a:r>
              <a:rPr lang="en-US" dirty="0" smtClean="0"/>
              <a:t>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mollis</a:t>
            </a:r>
            <a:r>
              <a:rPr lang="en-US" dirty="0" smtClean="0"/>
              <a:t>. </a:t>
            </a:r>
            <a:r>
              <a:rPr lang="en-US" dirty="0" err="1" smtClean="0"/>
              <a:t>Curabitur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, </a:t>
            </a:r>
            <a:r>
              <a:rPr lang="en-US" dirty="0" err="1" smtClean="0"/>
              <a:t>auctor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rutrum</a:t>
            </a:r>
            <a:r>
              <a:rPr lang="en-US" dirty="0" smtClean="0"/>
              <a:t> </a:t>
            </a:r>
            <a:r>
              <a:rPr lang="en-US" dirty="0" err="1" smtClean="0"/>
              <a:t>elementum</a:t>
            </a:r>
            <a:r>
              <a:rPr lang="en-US" dirty="0" smtClean="0"/>
              <a:t>, </a:t>
            </a:r>
            <a:r>
              <a:rPr lang="en-US" dirty="0" err="1" smtClean="0"/>
              <a:t>porta</a:t>
            </a:r>
            <a:r>
              <a:rPr lang="en-US" dirty="0" smtClean="0"/>
              <a:t> et </a:t>
            </a:r>
            <a:r>
              <a:rPr lang="en-US" dirty="0" err="1" smtClean="0"/>
              <a:t>massa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</a:t>
            </a:r>
            <a:r>
              <a:rPr lang="en-US" dirty="0" err="1" smtClean="0"/>
              <a:t>tellus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,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semper</a:t>
            </a:r>
            <a:r>
              <a:rPr lang="en-US" dirty="0" smtClean="0"/>
              <a:t> a, </a:t>
            </a:r>
            <a:r>
              <a:rPr lang="en-US" dirty="0" err="1" smtClean="0"/>
              <a:t>pulvinar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augue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, </a:t>
            </a:r>
            <a:r>
              <a:rPr lang="en-US" dirty="0" err="1" smtClean="0"/>
              <a:t>suscipit</a:t>
            </a:r>
            <a:r>
              <a:rPr lang="en-US" dirty="0" smtClean="0"/>
              <a:t> in </a:t>
            </a:r>
            <a:r>
              <a:rPr lang="en-US" dirty="0" err="1" smtClean="0"/>
              <a:t>convallis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, </a:t>
            </a:r>
            <a:r>
              <a:rPr lang="en-US" dirty="0" err="1" smtClean="0"/>
              <a:t>tempor</a:t>
            </a:r>
            <a:r>
              <a:rPr lang="en-US" dirty="0" smtClean="0"/>
              <a:t> in </a:t>
            </a:r>
            <a:r>
              <a:rPr lang="en-US" dirty="0" err="1" smtClean="0"/>
              <a:t>ligula</a:t>
            </a:r>
            <a:r>
              <a:rPr lang="en-US" dirty="0" smtClean="0"/>
              <a:t>. In in </a:t>
            </a:r>
            <a:r>
              <a:rPr lang="en-US" dirty="0" err="1" smtClean="0"/>
              <a:t>augue</a:t>
            </a:r>
            <a:r>
              <a:rPr lang="en-US" dirty="0" smtClean="0"/>
              <a:t> in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mollis</a:t>
            </a:r>
            <a:r>
              <a:rPr lang="en-US" dirty="0" smtClean="0"/>
              <a:t> dictum.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, </a:t>
            </a:r>
            <a:r>
              <a:rPr lang="en-US" dirty="0" err="1" smtClean="0"/>
              <a:t>nibh</a:t>
            </a:r>
            <a:r>
              <a:rPr lang="en-US" dirty="0" smtClean="0"/>
              <a:t> ac </a:t>
            </a:r>
            <a:r>
              <a:rPr lang="en-US" dirty="0" err="1" smtClean="0"/>
              <a:t>iaculis</a:t>
            </a:r>
            <a:r>
              <a:rPr lang="en-US" dirty="0" smtClean="0"/>
              <a:t> </a:t>
            </a:r>
            <a:r>
              <a:rPr lang="en-US" dirty="0" err="1" smtClean="0"/>
              <a:t>sagittis</a:t>
            </a:r>
            <a:r>
              <a:rPr lang="en-US" dirty="0" smtClean="0"/>
              <a:t>, </a:t>
            </a:r>
            <a:r>
              <a:rPr lang="en-US" dirty="0" err="1" smtClean="0"/>
              <a:t>tellus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tellus</a:t>
            </a:r>
            <a:r>
              <a:rPr lang="en-US" dirty="0" smtClean="0"/>
              <a:t>, id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ante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neque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tellus</a:t>
            </a:r>
            <a:r>
              <a:rPr lang="en-US" dirty="0" smtClean="0"/>
              <a:t>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pulvinar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magna nisi,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purus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ac </a:t>
            </a:r>
            <a:r>
              <a:rPr lang="en-US" dirty="0" err="1" smtClean="0"/>
              <a:t>lacinia</a:t>
            </a:r>
            <a:r>
              <a:rPr lang="en-US" dirty="0" smtClean="0"/>
              <a:t> diam.</a:t>
            </a:r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469501" y="4047628"/>
            <a:ext cx="3903509" cy="1004829"/>
          </a:xfrm>
        </p:spPr>
        <p:txBody>
          <a:bodyPr/>
          <a:lstStyle/>
          <a:p>
            <a:r>
              <a:rPr lang="en-US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Donec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,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gravida</a:t>
            </a:r>
            <a:r>
              <a:rPr lang="en-US" dirty="0" smtClean="0"/>
              <a:t> </a:t>
            </a:r>
            <a:r>
              <a:rPr lang="en-US" dirty="0" err="1" smtClean="0"/>
              <a:t>orci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6" b="3496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an example title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55BDD74-5D1B-D24C-BA6D-08B0A45A640A}" type="datetime1">
              <a:rPr lang="en-US" smtClean="0"/>
              <a:pPr/>
              <a:t>4/20/2012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CC0000"/>
                </a:solidFill>
              </a:rPr>
              <a:t>/ </a:t>
            </a:r>
            <a:r>
              <a:rPr lang="en-US" smtClean="0"/>
              <a:t> Pres Title. Edit via "Header and Footer"</a:t>
            </a:r>
            <a:endParaRPr lang="en-US" dirty="0"/>
          </a:p>
        </p:txBody>
      </p:sp>
      <p:sp>
        <p:nvSpPr>
          <p:cNvPr id="7" name="Content Placeholder 21"/>
          <p:cNvSpPr>
            <a:spLocks noGrp="1"/>
          </p:cNvSpPr>
          <p:nvPr>
            <p:ph sz="half" idx="17"/>
          </p:nvPr>
        </p:nvSpPr>
        <p:spPr>
          <a:xfrm>
            <a:off x="4648200" y="1260942"/>
            <a:ext cx="4038600" cy="4803291"/>
          </a:xfrm>
        </p:spPr>
        <p:txBody>
          <a:bodyPr wrap="square">
            <a:normAutofit fontScale="62500" lnSpcReduction="20000"/>
          </a:bodyPr>
          <a:lstStyle/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Donec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,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gravida</a:t>
            </a:r>
            <a:r>
              <a:rPr lang="en-US" dirty="0" smtClean="0"/>
              <a:t> </a:t>
            </a:r>
            <a:r>
              <a:rPr lang="en-US" dirty="0" err="1" smtClean="0"/>
              <a:t>orci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, </a:t>
            </a:r>
            <a:r>
              <a:rPr lang="en-US" dirty="0" err="1" smtClean="0"/>
              <a:t>malesuada</a:t>
            </a:r>
            <a:r>
              <a:rPr lang="en-US" dirty="0" smtClean="0"/>
              <a:t> non </a:t>
            </a:r>
            <a:r>
              <a:rPr lang="en-US" dirty="0" err="1" smtClean="0"/>
              <a:t>porttitor</a:t>
            </a:r>
            <a:r>
              <a:rPr lang="en-US" dirty="0" smtClean="0"/>
              <a:t> a, </a:t>
            </a:r>
            <a:r>
              <a:rPr lang="en-US" dirty="0" err="1" smtClean="0"/>
              <a:t>molestie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 </a:t>
            </a:r>
            <a:r>
              <a:rPr lang="en-US" dirty="0" err="1" smtClean="0"/>
              <a:t>nunc</a:t>
            </a:r>
            <a:r>
              <a:rPr lang="en-US" dirty="0" smtClean="0"/>
              <a:t>. Nam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luctus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, id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orci</a:t>
            </a:r>
            <a:r>
              <a:rPr lang="en-US" dirty="0" smtClean="0"/>
              <a:t>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dui vitae mi </a:t>
            </a:r>
            <a:r>
              <a:rPr lang="en-US" dirty="0" err="1" smtClean="0"/>
              <a:t>pulvinar</a:t>
            </a:r>
            <a:r>
              <a:rPr lang="en-US" dirty="0" smtClean="0"/>
              <a:t> </a:t>
            </a:r>
            <a:r>
              <a:rPr lang="en-US" dirty="0" err="1" smtClean="0"/>
              <a:t>pulvinar</a:t>
            </a:r>
            <a:r>
              <a:rPr lang="en-US" dirty="0" smtClean="0"/>
              <a:t> at vitae </a:t>
            </a:r>
            <a:r>
              <a:rPr lang="en-US" dirty="0" err="1" smtClean="0"/>
              <a:t>odio</a:t>
            </a:r>
            <a:r>
              <a:rPr lang="en-US" dirty="0" smtClean="0"/>
              <a:t>. </a:t>
            </a:r>
            <a:r>
              <a:rPr lang="en-US" dirty="0" err="1" smtClean="0"/>
              <a:t>Vivamus</a:t>
            </a:r>
            <a:r>
              <a:rPr lang="en-US" dirty="0" smtClean="0"/>
              <a:t> in </a:t>
            </a:r>
            <a:r>
              <a:rPr lang="en-US" dirty="0" err="1" smtClean="0"/>
              <a:t>urna</a:t>
            </a:r>
            <a:r>
              <a:rPr lang="en-US" dirty="0" smtClean="0"/>
              <a:t> </a:t>
            </a:r>
            <a:r>
              <a:rPr lang="en-US" dirty="0" err="1" smtClean="0"/>
              <a:t>purus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posuere</a:t>
            </a:r>
            <a:r>
              <a:rPr lang="en-US" dirty="0" smtClean="0"/>
              <a:t>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mollis</a:t>
            </a:r>
            <a:r>
              <a:rPr lang="en-US" dirty="0" smtClean="0"/>
              <a:t>. </a:t>
            </a:r>
            <a:r>
              <a:rPr lang="en-US" dirty="0" err="1" smtClean="0"/>
              <a:t>Curabitur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, </a:t>
            </a:r>
            <a:r>
              <a:rPr lang="en-US" dirty="0" err="1" smtClean="0"/>
              <a:t>auctor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rutrum</a:t>
            </a:r>
            <a:r>
              <a:rPr lang="en-US" dirty="0" smtClean="0"/>
              <a:t> </a:t>
            </a:r>
            <a:r>
              <a:rPr lang="en-US" dirty="0" err="1" smtClean="0"/>
              <a:t>elementum</a:t>
            </a:r>
            <a:r>
              <a:rPr lang="en-US" dirty="0" smtClean="0"/>
              <a:t>, </a:t>
            </a:r>
            <a:r>
              <a:rPr lang="en-US" dirty="0" err="1" smtClean="0"/>
              <a:t>porta</a:t>
            </a:r>
            <a:r>
              <a:rPr lang="en-US" dirty="0" smtClean="0"/>
              <a:t> et </a:t>
            </a:r>
            <a:r>
              <a:rPr lang="en-US" dirty="0" err="1" smtClean="0"/>
              <a:t>massa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</a:t>
            </a:r>
            <a:r>
              <a:rPr lang="en-US" dirty="0" err="1" smtClean="0"/>
              <a:t>tellus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,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semper</a:t>
            </a:r>
            <a:r>
              <a:rPr lang="en-US" dirty="0" smtClean="0"/>
              <a:t> a, </a:t>
            </a:r>
            <a:r>
              <a:rPr lang="en-US" dirty="0" err="1" smtClean="0"/>
              <a:t>pulvinar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augue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, </a:t>
            </a:r>
            <a:r>
              <a:rPr lang="en-US" dirty="0" err="1" smtClean="0"/>
              <a:t>suscipit</a:t>
            </a:r>
            <a:r>
              <a:rPr lang="en-US" dirty="0" smtClean="0"/>
              <a:t> in </a:t>
            </a:r>
            <a:r>
              <a:rPr lang="en-US" dirty="0" err="1" smtClean="0"/>
              <a:t>convallis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, </a:t>
            </a:r>
            <a:r>
              <a:rPr lang="en-US" dirty="0" err="1" smtClean="0"/>
              <a:t>tempor</a:t>
            </a:r>
            <a:r>
              <a:rPr lang="en-US" dirty="0" smtClean="0"/>
              <a:t> in </a:t>
            </a:r>
            <a:r>
              <a:rPr lang="en-US" dirty="0" err="1" smtClean="0"/>
              <a:t>ligula</a:t>
            </a:r>
            <a:r>
              <a:rPr lang="en-US" dirty="0" smtClean="0"/>
              <a:t>. In in </a:t>
            </a:r>
            <a:r>
              <a:rPr lang="en-US" dirty="0" err="1" smtClean="0"/>
              <a:t>augue</a:t>
            </a:r>
            <a:r>
              <a:rPr lang="en-US" dirty="0" smtClean="0"/>
              <a:t> in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mollis</a:t>
            </a:r>
            <a:r>
              <a:rPr lang="en-US" dirty="0" smtClean="0"/>
              <a:t> dictum.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, </a:t>
            </a:r>
            <a:r>
              <a:rPr lang="en-US" dirty="0" err="1" smtClean="0"/>
              <a:t>nibh</a:t>
            </a:r>
            <a:r>
              <a:rPr lang="en-US" dirty="0" smtClean="0"/>
              <a:t> ac </a:t>
            </a:r>
            <a:r>
              <a:rPr lang="en-US" dirty="0" err="1" smtClean="0"/>
              <a:t>iaculis</a:t>
            </a:r>
            <a:r>
              <a:rPr lang="en-US" dirty="0" smtClean="0"/>
              <a:t> </a:t>
            </a:r>
            <a:r>
              <a:rPr lang="en-US" dirty="0" err="1" smtClean="0"/>
              <a:t>sagittis</a:t>
            </a:r>
            <a:r>
              <a:rPr lang="en-US" dirty="0" smtClean="0"/>
              <a:t>, </a:t>
            </a:r>
            <a:r>
              <a:rPr lang="en-US" dirty="0" err="1" smtClean="0"/>
              <a:t>tellus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tellus</a:t>
            </a:r>
            <a:r>
              <a:rPr lang="en-US" dirty="0" smtClean="0"/>
              <a:t>, id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ante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neque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tellus</a:t>
            </a:r>
            <a:r>
              <a:rPr lang="en-US" dirty="0" smtClean="0"/>
              <a:t>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pulvinar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magna nisi,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purus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ac </a:t>
            </a:r>
            <a:r>
              <a:rPr lang="en-US" dirty="0" err="1" smtClean="0"/>
              <a:t>lacinia</a:t>
            </a:r>
            <a:r>
              <a:rPr lang="en-US" dirty="0" smtClean="0"/>
              <a:t> diam.</a:t>
            </a:r>
            <a:endParaRPr lang="en-US" dirty="0"/>
          </a:p>
        </p:txBody>
      </p:sp>
      <p:pic>
        <p:nvPicPr>
          <p:cNvPr id="8" name="Picture Placeholder 7" descr="girl.jpg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9105" r="19105"/>
          <a:stretch>
            <a:fillRect/>
          </a:stretch>
        </p:blipFill>
        <p:spPr>
          <a:xfrm>
            <a:off x="457200" y="1260939"/>
            <a:ext cx="3957858" cy="480329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an example 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55BDD74-5D1B-D24C-BA6D-08B0A45A640A}" type="datetime1">
              <a:rPr lang="en-US" smtClean="0"/>
              <a:pPr/>
              <a:t>4/20/2012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CC0000"/>
                </a:solidFill>
              </a:rPr>
              <a:t>/ </a:t>
            </a:r>
            <a:r>
              <a:rPr lang="en-US" smtClean="0"/>
              <a:t> Pres Title. Edit via "Header and Footer"</a:t>
            </a:r>
            <a:endParaRPr lang="en-US" dirty="0"/>
          </a:p>
        </p:txBody>
      </p:sp>
      <p:pic>
        <p:nvPicPr>
          <p:cNvPr id="6" name="Picture Placeholder 6" descr="concert.jpg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1998" b="11998"/>
          <a:stretch>
            <a:fillRect/>
          </a:stretch>
        </p:blipFill>
        <p:spPr>
          <a:xfrm>
            <a:off x="457200" y="1197429"/>
            <a:ext cx="8229600" cy="468992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55BDD74-5D1B-D24C-BA6D-08B0A45A640A}" type="datetime1">
              <a:rPr lang="en-US" smtClean="0"/>
              <a:pPr/>
              <a:t>4/20/2012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CC0000"/>
                </a:solidFill>
              </a:rPr>
              <a:t>/ </a:t>
            </a:r>
            <a:r>
              <a:rPr lang="en-US" smtClean="0"/>
              <a:t> Pres Title. Edit via "Header and Footer"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4" b="4064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Contact details go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29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TekComms 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Subtitle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42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TekComms 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Subtitle goes here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7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TekComms 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Subtitle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65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TekComms 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Subtitle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34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TekComms 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Subtitle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2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TekComms 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Subtitle goes here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93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TekComms 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Subtitle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78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ktronix 180312">
      <a:dk1>
        <a:srgbClr val="444A50"/>
      </a:dk1>
      <a:lt1>
        <a:srgbClr val="FFFFFF"/>
      </a:lt1>
      <a:dk2>
        <a:srgbClr val="000000"/>
      </a:dk2>
      <a:lt2>
        <a:srgbClr val="CC0000"/>
      </a:lt2>
      <a:accent1>
        <a:srgbClr val="210769"/>
      </a:accent1>
      <a:accent2>
        <a:srgbClr val="6D6E71"/>
      </a:accent2>
      <a:accent3>
        <a:srgbClr val="82AE58"/>
      </a:accent3>
      <a:accent4>
        <a:srgbClr val="58ABAA"/>
      </a:accent4>
      <a:accent5>
        <a:srgbClr val="5B57A6"/>
      </a:accent5>
      <a:accent6>
        <a:srgbClr val="D12E36"/>
      </a:accent6>
      <a:hlink>
        <a:srgbClr val="0000FF"/>
      </a:hlink>
      <a:folHlink>
        <a:srgbClr val="00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Tekcomms Theme">
    <a:dk1>
      <a:srgbClr val="444A50"/>
    </a:dk1>
    <a:lt1>
      <a:srgbClr val="FFFFFF"/>
    </a:lt1>
    <a:dk2>
      <a:srgbClr val="FFFFFF"/>
    </a:dk2>
    <a:lt2>
      <a:srgbClr val="FFFFFF"/>
    </a:lt2>
    <a:accent1>
      <a:srgbClr val="FFFFFF"/>
    </a:accent1>
    <a:accent2>
      <a:srgbClr val="CC0000"/>
    </a:accent2>
    <a:accent3>
      <a:srgbClr val="210769"/>
    </a:accent3>
    <a:accent4>
      <a:srgbClr val="82AE58"/>
    </a:accent4>
    <a:accent5>
      <a:srgbClr val="58ABAA"/>
    </a:accent5>
    <a:accent6>
      <a:srgbClr val="5B57A6"/>
    </a:accent6>
    <a:hlink>
      <a:srgbClr val="444A50"/>
    </a:hlink>
    <a:folHlink>
      <a:srgbClr val="D12E36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5481053F779B459E779C4490523287" ma:contentTypeVersion="7" ma:contentTypeDescription="Create a new document." ma:contentTypeScope="" ma:versionID="5ee29f4af5766416ec23c9ffb0ed28e8">
  <xsd:schema xmlns:xsd="http://www.w3.org/2001/XMLSchema" xmlns:xs="http://www.w3.org/2001/XMLSchema" xmlns:p="http://schemas.microsoft.com/office/2006/metadata/properties" xmlns:ns1="http://schemas.microsoft.com/sharepoint/v3" xmlns:ns2="5ce5db1e-8458-40f4-904d-dd4bbe400248" xmlns:ns3="55b500e9-faea-434c-b759-73547ebe8be4" targetNamespace="http://schemas.microsoft.com/office/2006/metadata/properties" ma:root="true" ma:fieldsID="e19dbbd30743ca674ffbdc157b065947" ns1:_="" ns2:_="" ns3:_="">
    <xsd:import namespace="http://schemas.microsoft.com/sharepoint/v3"/>
    <xsd:import namespace="5ce5db1e-8458-40f4-904d-dd4bbe400248"/>
    <xsd:import namespace="55b500e9-faea-434c-b759-73547ebe8be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Category"/>
                <xsd:element ref="ns1:_dlc_Exemp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12" nillable="true" ma:displayName="Exempt from Policy" ma:hidden="true" ma:internalName="_dlc_Exempt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e5db1e-8458-40f4-904d-dd4bbe40024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b500e9-faea-434c-b759-73547ebe8be4" elementFormDefault="qualified">
    <xsd:import namespace="http://schemas.microsoft.com/office/2006/documentManagement/types"/>
    <xsd:import namespace="http://schemas.microsoft.com/office/infopath/2007/PartnerControls"/>
    <xsd:element name="Category" ma:index="11" ma:displayName="Category" ma:format="Dropdown" ma:internalName="Category">
      <xsd:simpleType>
        <xsd:restriction base="dms:Choice">
          <xsd:enumeration value="Templates"/>
          <xsd:enumeration value="Brand Story"/>
          <xsd:enumeration value="Business Cards"/>
          <xsd:enumeration value="Guidelines"/>
          <xsd:enumeration value="Splash Screens"/>
          <xsd:enumeration value="Email Signatur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p:Policy xmlns:p="office.server.policy" id="" local="true">
  <p:Name>Document</p:Name>
  <p:Description>Tracking for viewing and downloads of templates</p:Description>
  <p:Statement/>
  <p:PolicyItems>
    <p:PolicyItem featureId="Microsoft.Office.RecordsManagement.PolicyFeatures.PolicyAudit" staticId="0x0101003C5481053F779B459E779C4490523287|8138272" UniqueId="69bec8cb-74e0-4ec2-bb30-dab66aba6d4a">
      <p:Name>Auditing</p:Name>
      <p:Description>Audits user actions on documents and list items to the Audit Log.</p:Description>
      <p:CustomData>
        <Audit>
          <Update/>
          <View/>
          <CheckInOut/>
          <MoveCopy/>
          <DeleteRestore/>
        </Audit>
      </p:CustomData>
    </p:PolicyItem>
  </p:PolicyItems>
</p:Policy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55b500e9-faea-434c-b759-73547ebe8be4">Templates</Category>
    <_dlc_DocId xmlns="5ce5db1e-8458-40f4-904d-dd4bbe400248">36E4KMC63JFJ-1042-17</_dlc_DocId>
    <_dlc_DocIdUrl xmlns="5ce5db1e-8458-40f4-904d-dd4bbe400248">
      <Url>http://tekcomms.intranet.danahertm.com/TekCommMktg/brand/_layouts/DocIdRedir.aspx?ID=36E4KMC63JFJ-1042-17</Url>
      <Description>36E4KMC63JFJ-1042-17</Description>
    </_dlc_DocIdUrl>
  </documentManagement>
</p:properties>
</file>

<file path=customXml/itemProps1.xml><?xml version="1.0" encoding="utf-8"?>
<ds:datastoreItem xmlns:ds="http://schemas.openxmlformats.org/officeDocument/2006/customXml" ds:itemID="{F7E6D86E-805A-44FD-8D2F-96BFBB16BD7B}"/>
</file>

<file path=customXml/itemProps2.xml><?xml version="1.0" encoding="utf-8"?>
<ds:datastoreItem xmlns:ds="http://schemas.openxmlformats.org/officeDocument/2006/customXml" ds:itemID="{9ED9DBD3-674D-4C26-93FC-3879CEB2CE42}"/>
</file>

<file path=customXml/itemProps3.xml><?xml version="1.0" encoding="utf-8"?>
<ds:datastoreItem xmlns:ds="http://schemas.openxmlformats.org/officeDocument/2006/customXml" ds:itemID="{AF1D3703-2E46-42A6-97D1-FFEE4A38ABE8}"/>
</file>

<file path=customXml/itemProps4.xml><?xml version="1.0" encoding="utf-8"?>
<ds:datastoreItem xmlns:ds="http://schemas.openxmlformats.org/officeDocument/2006/customXml" ds:itemID="{4C6D6761-FDF7-4431-A479-DA7F2E1A7D3D}"/>
</file>

<file path=customXml/itemProps5.xml><?xml version="1.0" encoding="utf-8"?>
<ds:datastoreItem xmlns:ds="http://schemas.openxmlformats.org/officeDocument/2006/customXml" ds:itemID="{5394B19B-9277-48EB-ABDC-9A3680B3BBA5}"/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17507</TotalTime>
  <Words>1157</Words>
  <Application>Microsoft Office PowerPoint</Application>
  <PresentationFormat>On-screen Show (4:3)</PresentationFormat>
  <Paragraphs>198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TekComms Presentation Title</vt:lpstr>
      <vt:lpstr>TekComms Presentation Title</vt:lpstr>
      <vt:lpstr>TekComms Presentation Title</vt:lpstr>
      <vt:lpstr>TekComms Presentation Title</vt:lpstr>
      <vt:lpstr>TekComms Presentation Title</vt:lpstr>
      <vt:lpstr>TekComms Presentation Title</vt:lpstr>
      <vt:lpstr>TekComms Presentation Title</vt:lpstr>
      <vt:lpstr>TekComms Presentation Title</vt:lpstr>
      <vt:lpstr>TekComms Presentation Title</vt:lpstr>
      <vt:lpstr>Approved Colors</vt:lpstr>
      <vt:lpstr>This is the agenda</vt:lpstr>
      <vt:lpstr>Divider Slide</vt:lpstr>
      <vt:lpstr>Divider Slide</vt:lpstr>
      <vt:lpstr>Divider Slide</vt:lpstr>
      <vt:lpstr>Headline is Arial 30pt in TC Grey</vt:lpstr>
      <vt:lpstr>Sometimes your headline will run on to two lines so use Arial 24pt and ensure the box fits here</vt:lpstr>
      <vt:lpstr>This is a table slide: where the odd row numbers are 90% of TC Red</vt:lpstr>
      <vt:lpstr>This is a table slide</vt:lpstr>
      <vt:lpstr>Pyramid chart</vt:lpstr>
      <vt:lpstr>This is an example of the colors you can use</vt:lpstr>
      <vt:lpstr>This is an example title</vt:lpstr>
      <vt:lpstr>This is an example title</vt:lpstr>
      <vt:lpstr>Example area chart</vt:lpstr>
      <vt:lpstr>Example column chart</vt:lpstr>
      <vt:lpstr>This is an example title</vt:lpstr>
      <vt:lpstr>This is an example title</vt:lpstr>
      <vt:lpstr>This is an example title</vt:lpstr>
      <vt:lpstr>PowerPoint Presentation</vt:lpstr>
      <vt:lpstr>Thank You</vt:lpstr>
    </vt:vector>
  </TitlesOfParts>
  <Company>Glue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Master Template</dc:title>
  <dc:creator>Jody Chilton</dc:creator>
  <cp:lastModifiedBy>Rochford, Annette</cp:lastModifiedBy>
  <cp:revision>574</cp:revision>
  <cp:lastPrinted>2012-04-04T14:06:04Z</cp:lastPrinted>
  <dcterms:created xsi:type="dcterms:W3CDTF">2012-04-20T08:26:56Z</dcterms:created>
  <dcterms:modified xsi:type="dcterms:W3CDTF">2012-04-20T12:03:52Z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0x0101003C5481053F779B459E779C4490523287</vt:lpwstr>
  </property>
  <property fmtid="{D5CDD505-2E9C-101B-9397-08002B2CF9AE}" pid="3" name="_dlc_DocIdItemGuid">
    <vt:lpwstr>797ea151-df29-4193-8742-27cf91b669d7</vt:lpwstr>
  </property>
</Properties>
</file>