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84" d="100"/>
          <a:sy n="84" d="100"/>
        </p:scale>
        <p:origin x="56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suresh-82/keylogger.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514601"/>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AMJURI SURESH</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6" name="TextBox 5">
            <a:extLst>
              <a:ext uri="{FF2B5EF4-FFF2-40B4-BE49-F238E27FC236}">
                <a16:creationId xmlns:a16="http://schemas.microsoft.com/office/drawing/2014/main" id="{E9EB77A5-9830-8A57-E1B1-CE9A511F0ABD}"/>
              </a:ext>
            </a:extLst>
          </p:cNvPr>
          <p:cNvSpPr txBox="1"/>
          <p:nvPr/>
        </p:nvSpPr>
        <p:spPr>
          <a:xfrm>
            <a:off x="3049524" y="3248906"/>
            <a:ext cx="6099048" cy="369332"/>
          </a:xfrm>
          <a:prstGeom prst="rect">
            <a:avLst/>
          </a:prstGeom>
          <a:noFill/>
        </p:spPr>
        <p:txBody>
          <a:bodyPr wrap="square">
            <a:spAutoFit/>
          </a:bodyPr>
          <a:lstStyle/>
          <a:p>
            <a:r>
              <a:rPr lang="en-IN" dirty="0">
                <a:hlinkClick r:id="rId2"/>
              </a:rPr>
              <a:t>https://github.com/suresh-82/keylogger.git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1556</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AMJURI SURESH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22MH1A0483</cp:lastModifiedBy>
  <cp:revision>16</cp:revision>
  <dcterms:created xsi:type="dcterms:W3CDTF">2024-06-03T05:48:00Z</dcterms:created>
  <dcterms:modified xsi:type="dcterms:W3CDTF">2024-06-25T10:00:14Z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