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6" r:id="rId5"/>
    <p:sldId id="265" r:id="rId6"/>
    <p:sldId id="264" r:id="rId7"/>
    <p:sldId id="268" r:id="rId8"/>
    <p:sldId id="263" r:id="rId9"/>
    <p:sldId id="262" r:id="rId10"/>
    <p:sldId id="261" r:id="rId11"/>
    <p:sldId id="260" r:id="rId12"/>
    <p:sldId id="25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3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C8972-C24C-4DA5-99F8-10781DB68661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DE02-9970-4406-B0A0-6828A8B92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4276"/>
            <a:ext cx="10515600" cy="5212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964276"/>
            <a:ext cx="10515600" cy="520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38242"/>
            <a:ext cx="10515600" cy="3723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638242"/>
            <a:ext cx="6028113" cy="37068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BTC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44989" y="2044931"/>
            <a:ext cx="2352502" cy="44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44989" y="2644081"/>
            <a:ext cx="2352502" cy="44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50232" y="3403745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3790" y="2023840"/>
            <a:ext cx="17328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83790" y="2597410"/>
            <a:ext cx="17328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89998" y="3901799"/>
            <a:ext cx="14729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Forgot Password?</a:t>
            </a:r>
            <a:endParaRPr lang="en-US" sz="1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839594"/>
            <a:ext cx="6431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0723" y="5534044"/>
            <a:ext cx="10533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Contacts, Terms n conditions, etc.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29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377956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RFQ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Details for this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0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91941"/>
              <a:ext cx="64713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Travel Agency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Details for this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6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53427"/>
            <a:ext cx="10550554" cy="5242282"/>
            <a:chOff x="820723" y="753427"/>
            <a:chExt cx="10550554" cy="5242282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723" y="753427"/>
              <a:ext cx="37327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 LPO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55677" y="1638242"/>
            <a:ext cx="10498123" cy="37426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 Details for this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5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714912"/>
              <a:ext cx="209769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64415" y="1674142"/>
            <a:ext cx="10498123" cy="1202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96291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6291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5870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5448" y="2007646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5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75448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5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5870" y="2302595"/>
            <a:ext cx="10900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Filter 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8045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1682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as Report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85319" y="2977490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Report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2813"/>
              </p:ext>
            </p:extLst>
          </p:nvPr>
        </p:nvGraphicFramePr>
        <p:xfrm>
          <a:off x="2067841" y="3599714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30575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87772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36413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2907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0988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270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1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8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8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88030"/>
            <a:ext cx="10550554" cy="5207679"/>
            <a:chOff x="820723" y="788030"/>
            <a:chExt cx="10550554" cy="5207679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88030"/>
              <a:ext cx="529279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Employee</a:t>
              </a:r>
              <a:r>
                <a:rPr lang="en-US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Dashboard</a:t>
              </a:r>
              <a:endPara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0250219" y="1253606"/>
            <a:ext cx="68839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US" sz="1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25533" y="844385"/>
            <a:ext cx="13789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  <a:endParaRPr lang="en-US" sz="1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Tecnico TS3 - Forum - Minecraft ITAL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95" y="1136395"/>
            <a:ext cx="463418" cy="46341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 List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58249" y="2047463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 Travel Request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8249" y="2800871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Travel Requests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8249" y="3554279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Personal Details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8249" y="4307688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 Image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73384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Notifications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7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5677" y="548640"/>
            <a:ext cx="10550554" cy="544315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561382"/>
              <a:ext cx="10515600" cy="3972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4136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94349" y="788030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1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44064" y="1422042"/>
            <a:ext cx="31534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Application/Form No. XXXXX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713" y="1826785"/>
            <a:ext cx="14898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7713" y="2192660"/>
            <a:ext cx="189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Name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7713" y="2558535"/>
            <a:ext cx="26981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Position Code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7713" y="4753783"/>
            <a:ext cx="17584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Details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7713" y="3290285"/>
            <a:ext cx="13965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Center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7713" y="3656160"/>
            <a:ext cx="19985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Passport Number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7713" y="4022035"/>
            <a:ext cx="10679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Qatar 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7713" y="4387910"/>
            <a:ext cx="1069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7065" y="3658154"/>
            <a:ext cx="17770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Passport Expiry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97065" y="3990381"/>
            <a:ext cx="14692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Qatar Expiry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97065" y="2661473"/>
            <a:ext cx="14214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Designation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7065" y="3325927"/>
            <a:ext cx="20008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Center Head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97065" y="4322607"/>
            <a:ext cx="9557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97065" y="1833924"/>
            <a:ext cx="22495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BTC Employee Code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7713" y="2924410"/>
            <a:ext cx="1456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97065" y="2993700"/>
            <a:ext cx="20610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Head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9369" y="1822152"/>
            <a:ext cx="10498123" cy="35385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88185" y="190637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788185" y="2272079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88185" y="2637788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788185" y="3003497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788185" y="336920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788185" y="373491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788185" y="410062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788185" y="446633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788185" y="483204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708780" y="188440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08780" y="268944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8708780" y="304264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708780" y="338040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708780" y="3711995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708780" y="405627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708780" y="4419166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0"/>
            <a:ext cx="10550554" cy="5964459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0278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61097" y="788030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2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0723" y="1729806"/>
            <a:ext cx="15853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 of Origin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723" y="4247978"/>
            <a:ext cx="18213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 of Visit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0723" y="2089545"/>
            <a:ext cx="21523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 of Destination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2461935"/>
            <a:ext cx="1378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Class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821674"/>
            <a:ext cx="18334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Allowance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3181413"/>
            <a:ext cx="1119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Currency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3541152"/>
            <a:ext cx="13454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Days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" y="390089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4415" y="1726667"/>
            <a:ext cx="10498123" cy="3635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36741" y="1785994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36741" y="2151703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36741" y="2517412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236741" y="2883121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36741" y="3248830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36741" y="3614539"/>
            <a:ext cx="2679974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236740" y="3980248"/>
            <a:ext cx="8117059" cy="3035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64415" y="4627303"/>
            <a:ext cx="10489383" cy="6998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Forward or Next 36">
            <a:hlinkClick r:id="" action="ppaction://hlinkshowjump?jump=nextslide" highlightClick="1"/>
          </p:cNvPr>
          <p:cNvSpPr/>
          <p:nvPr/>
        </p:nvSpPr>
        <p:spPr>
          <a:xfrm rot="5400000">
            <a:off x="5620461" y="1783555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ction Button: Forward or Next 37">
            <a:hlinkClick r:id="" action="ppaction://hlinkshowjump?jump=nextslide" highlightClick="1"/>
          </p:cNvPr>
          <p:cNvSpPr/>
          <p:nvPr/>
        </p:nvSpPr>
        <p:spPr>
          <a:xfrm rot="5400000">
            <a:off x="5620461" y="2154132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Forward or Next 38">
            <a:hlinkClick r:id="" action="ppaction://hlinkshowjump?jump=nextslide" highlightClick="1"/>
          </p:cNvPr>
          <p:cNvSpPr/>
          <p:nvPr/>
        </p:nvSpPr>
        <p:spPr>
          <a:xfrm rot="5400000">
            <a:off x="5620461" y="2512274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ction Button: Forward or Next 39">
            <a:hlinkClick r:id="" action="ppaction://hlinkshowjump?jump=nextslide" highlightClick="1"/>
          </p:cNvPr>
          <p:cNvSpPr/>
          <p:nvPr/>
        </p:nvSpPr>
        <p:spPr>
          <a:xfrm rot="5400000">
            <a:off x="5620461" y="3244898"/>
            <a:ext cx="284081" cy="3084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48977" y="552074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234266" y="552074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58576"/>
              </p:ext>
            </p:extLst>
          </p:nvPr>
        </p:nvGraphicFramePr>
        <p:xfrm>
          <a:off x="6109106" y="1807812"/>
          <a:ext cx="52446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95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1186195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562751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  <a:gridCol w="2309552">
                  <a:extLst>
                    <a:ext uri="{9D8B030D-6E8A-4147-A177-3AD203B41FA5}">
                      <a16:colId xmlns:a16="http://schemas.microsoft.com/office/drawing/2014/main" val="4046103139"/>
                    </a:ext>
                  </a:extLst>
                </a:gridCol>
              </a:tblGrid>
              <a:tr h="339483">
                <a:tc gridSpan="4">
                  <a:txBody>
                    <a:bodyPr/>
                    <a:lstStyle/>
                    <a:p>
                      <a:r>
                        <a:rPr lang="en-US" smtClean="0"/>
                        <a:t>Travel Details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3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Edit / Update / Delete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3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Edit / Update /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3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Edit / Update /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  <a:tr h="33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Edit / Update /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2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365760"/>
            <a:ext cx="10550554" cy="6492240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55677" y="1291630"/>
              <a:ext cx="10515600" cy="42424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3807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55677" y="1043790"/>
            <a:ext cx="18015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Departure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5677" y="1403529"/>
            <a:ext cx="28716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Preferred Departure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677" y="1775919"/>
            <a:ext cx="23094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Day of Business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722" y="1053292"/>
            <a:ext cx="14400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3722" y="1413031"/>
            <a:ext cx="25101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Preferred Return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13722" y="1772770"/>
            <a:ext cx="22881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Day or Business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5677" y="2176029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5677" y="313357"/>
            <a:ext cx="67283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Request Form – Part 3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5677" y="3020656"/>
            <a:ext cx="25938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Ticket Arrangement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5677" y="3372834"/>
            <a:ext cx="19321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 Allowance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677" y="3725012"/>
            <a:ext cx="12448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Stay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677" y="4077190"/>
            <a:ext cx="17376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Category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5677" y="4429368"/>
            <a:ext cx="1780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 Category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5677" y="4781546"/>
            <a:ext cx="13427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Room Type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37096" y="3022612"/>
            <a:ext cx="14306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Hotel Name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7096" y="4817422"/>
            <a:ext cx="1670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Airport Pickup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37096" y="3740536"/>
            <a:ext cx="16417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7096" y="4099498"/>
            <a:ext cx="18065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37096" y="4458460"/>
            <a:ext cx="18341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 Time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096" y="3381574"/>
            <a:ext cx="16142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In Date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5677" y="5133722"/>
            <a:ext cx="22813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Expenses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37096" y="5176386"/>
            <a:ext cx="1270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Up By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87610" y="572485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72899" y="5724857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55677" y="3073058"/>
            <a:ext cx="10498123" cy="25034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5677" y="972589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17225" y="312915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517225" y="347700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17225" y="382484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517225" y="417269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517225" y="4520535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517225" y="4868380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517225" y="5216222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471370" y="314186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471370" y="348971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471370" y="383755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471370" y="418540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471370" y="4533249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71370" y="4881094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471370" y="5228936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666441" y="1151643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666441" y="1499488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3666441" y="1847333"/>
            <a:ext cx="261905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51532" y="2525133"/>
            <a:ext cx="10199812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630382" y="1149128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630382" y="1496973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630382" y="1844818"/>
            <a:ext cx="2679974" cy="2436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ction Button: Forward or Next 60">
            <a:hlinkClick r:id="" action="ppaction://hlinkshowjump?jump=nextslide" highlightClick="1"/>
          </p:cNvPr>
          <p:cNvSpPr/>
          <p:nvPr/>
        </p:nvSpPr>
        <p:spPr>
          <a:xfrm rot="5400000">
            <a:off x="6016898" y="112421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ction Button: Forward or Next 61">
            <a:hlinkClick r:id="" action="ppaction://hlinkshowjump?jump=nextslide" highlightClick="1"/>
          </p:cNvPr>
          <p:cNvSpPr/>
          <p:nvPr/>
        </p:nvSpPr>
        <p:spPr>
          <a:xfrm rot="5400000">
            <a:off x="6019671" y="146689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 rot="5400000">
            <a:off x="6029272" y="1825740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Forward or Next 63">
            <a:hlinkClick r:id="" action="ppaction://hlinkshowjump?jump=nextslide" highlightClick="1"/>
          </p:cNvPr>
          <p:cNvSpPr/>
          <p:nvPr/>
        </p:nvSpPr>
        <p:spPr>
          <a:xfrm rot="5400000">
            <a:off x="11041762" y="111803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ction Button: Forward or Next 64">
            <a:hlinkClick r:id="" action="ppaction://hlinkshowjump?jump=nextslide" highlightClick="1"/>
          </p:cNvPr>
          <p:cNvSpPr/>
          <p:nvPr/>
        </p:nvSpPr>
        <p:spPr>
          <a:xfrm rot="5400000">
            <a:off x="11050500" y="146131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ction Button: Forward or Next 65">
            <a:hlinkClick r:id="" action="ppaction://hlinkshowjump?jump=nextslide" highlightClick="1"/>
          </p:cNvPr>
          <p:cNvSpPr/>
          <p:nvPr/>
        </p:nvSpPr>
        <p:spPr>
          <a:xfrm rot="5400000">
            <a:off x="11049034" y="180988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ction Button: Forward or Next 66">
            <a:hlinkClick r:id="" action="ppaction://hlinkshowjump?jump=nextslide" highlightClick="1"/>
          </p:cNvPr>
          <p:cNvSpPr/>
          <p:nvPr/>
        </p:nvSpPr>
        <p:spPr>
          <a:xfrm rot="5400000">
            <a:off x="5928605" y="311386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ction Button: Forward or Next 67">
            <a:hlinkClick r:id="" action="ppaction://hlinkshowjump?jump=nextslide" highlightClick="1"/>
          </p:cNvPr>
          <p:cNvSpPr/>
          <p:nvPr/>
        </p:nvSpPr>
        <p:spPr>
          <a:xfrm rot="5400000">
            <a:off x="5928604" y="3456286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ction Button: Forward or Next 68">
            <a:hlinkClick r:id="" action="ppaction://hlinkshowjump?jump=nextslide" highlightClick="1"/>
          </p:cNvPr>
          <p:cNvSpPr/>
          <p:nvPr/>
        </p:nvSpPr>
        <p:spPr>
          <a:xfrm rot="5400000">
            <a:off x="5937343" y="3796839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ction Button: Forward or Next 69">
            <a:hlinkClick r:id="" action="ppaction://hlinkshowjump?jump=nextslide" highlightClick="1"/>
          </p:cNvPr>
          <p:cNvSpPr/>
          <p:nvPr/>
        </p:nvSpPr>
        <p:spPr>
          <a:xfrm rot="5400000">
            <a:off x="5928603" y="415269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ction Button: Forward or Next 72">
            <a:hlinkClick r:id="" action="ppaction://hlinkshowjump?jump=nextslide" highlightClick="1"/>
          </p:cNvPr>
          <p:cNvSpPr/>
          <p:nvPr/>
        </p:nvSpPr>
        <p:spPr>
          <a:xfrm rot="5400000">
            <a:off x="5928603" y="4490403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ction Button: Forward or Next 73">
            <a:hlinkClick r:id="" action="ppaction://hlinkshowjump?jump=nextslide" highlightClick="1"/>
          </p:cNvPr>
          <p:cNvSpPr/>
          <p:nvPr/>
        </p:nvSpPr>
        <p:spPr>
          <a:xfrm rot="5400000">
            <a:off x="5933673" y="483728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ction Button: Forward or Next 74">
            <a:hlinkClick r:id="" action="ppaction://hlinkshowjump?jump=nextslide" highlightClick="1"/>
          </p:cNvPr>
          <p:cNvSpPr/>
          <p:nvPr/>
        </p:nvSpPr>
        <p:spPr>
          <a:xfrm rot="5400000">
            <a:off x="10879353" y="3456286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ction Button: Forward or Next 75">
            <a:hlinkClick r:id="" action="ppaction://hlinkshowjump?jump=nextslide" highlightClick="1"/>
          </p:cNvPr>
          <p:cNvSpPr/>
          <p:nvPr/>
        </p:nvSpPr>
        <p:spPr>
          <a:xfrm rot="5400000">
            <a:off x="10888247" y="3815881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ction Button: Forward or Next 76">
            <a:hlinkClick r:id="" action="ppaction://hlinkshowjump?jump=nextslide" highlightClick="1"/>
          </p:cNvPr>
          <p:cNvSpPr/>
          <p:nvPr/>
        </p:nvSpPr>
        <p:spPr>
          <a:xfrm rot="5400000">
            <a:off x="10879352" y="4151072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ction Button: Forward or Next 77">
            <a:hlinkClick r:id="" action="ppaction://hlinkshowjump?jump=nextslide" highlightClick="1"/>
          </p:cNvPr>
          <p:cNvSpPr/>
          <p:nvPr/>
        </p:nvSpPr>
        <p:spPr>
          <a:xfrm rot="5400000">
            <a:off x="10877975" y="4508334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ction Button: Forward or Next 78">
            <a:hlinkClick r:id="" action="ppaction://hlinkshowjump?jump=nextslide" highlightClick="1"/>
          </p:cNvPr>
          <p:cNvSpPr/>
          <p:nvPr/>
        </p:nvSpPr>
        <p:spPr>
          <a:xfrm rot="5400000">
            <a:off x="10877974" y="4856905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ction Button: Forward or Next 79">
            <a:hlinkClick r:id="" action="ppaction://hlinkshowjump?jump=nextslide" highlightClick="1"/>
          </p:cNvPr>
          <p:cNvSpPr/>
          <p:nvPr/>
        </p:nvSpPr>
        <p:spPr>
          <a:xfrm rot="5400000">
            <a:off x="10877973" y="5189710"/>
            <a:ext cx="237499" cy="29968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0723" y="807331"/>
              <a:ext cx="7478137" cy="8925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Cost Center Manager Form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details of thee request form in read only mode except specific fields that can be overridden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33240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8265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31006" y="4738884"/>
            <a:ext cx="2306593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Override and Approve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800" y="362552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9799" y="3987596"/>
            <a:ext cx="10320867" cy="675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42003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HR Dashboard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 List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 Image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58249" y="2027787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Travel Requests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58249" y="2781195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Personal Details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58249" y="3534604"/>
            <a:ext cx="235250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2713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Notifications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2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20723" y="791941"/>
            <a:ext cx="10550554" cy="5203768"/>
            <a:chOff x="820723" y="791941"/>
            <a:chExt cx="10550554" cy="5203768"/>
          </a:xfrm>
        </p:grpSpPr>
        <p:sp>
          <p:nvSpPr>
            <p:cNvPr id="21" name="Rectangle 20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4009" y="807537"/>
              <a:ext cx="5108899" cy="89255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2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HR Manager Form</a:t>
              </a:r>
              <a:endParaRPr lang="en-US" sz="5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55677" y="1676757"/>
            <a:ext cx="10498123" cy="18706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9800" y="1778000"/>
            <a:ext cx="10320867" cy="169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details of thee request form in read only mode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47146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72171" y="4738884"/>
            <a:ext cx="1355212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9800" y="3625521"/>
            <a:ext cx="10818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Remarks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39799" y="3987596"/>
            <a:ext cx="10320867" cy="675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20723" y="714912"/>
            <a:ext cx="10550554" cy="5280797"/>
            <a:chOff x="820723" y="714912"/>
            <a:chExt cx="10550554" cy="5280797"/>
          </a:xfrm>
        </p:grpSpPr>
        <p:sp>
          <p:nvSpPr>
            <p:cNvPr id="4" name="Rectangle 3"/>
            <p:cNvSpPr/>
            <p:nvPr/>
          </p:nvSpPr>
          <p:spPr>
            <a:xfrm>
              <a:off x="855677" y="791941"/>
              <a:ext cx="10515600" cy="52037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1638242"/>
              <a:ext cx="10515600" cy="37234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55677" y="714912"/>
              <a:ext cx="85795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Travel Coordinator Dashboard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723" y="5534044"/>
              <a:ext cx="10533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Contacts, Terms n conditions, etc.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063078" y="1826329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RFQ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63078" y="2553008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Travel Agencies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63078" y="3279687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LPO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63078" y="4006366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5677" y="1638242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Notifications List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5677" y="3519190"/>
            <a:ext cx="6459523" cy="18617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BTC Image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63078" y="4733047"/>
            <a:ext cx="2560320" cy="44057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52713"/>
              </p:ext>
            </p:extLst>
          </p:nvPr>
        </p:nvGraphicFramePr>
        <p:xfrm>
          <a:off x="979904" y="1816361"/>
          <a:ext cx="61607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76">
                  <a:extLst>
                    <a:ext uri="{9D8B030D-6E8A-4147-A177-3AD203B41FA5}">
                      <a16:colId xmlns:a16="http://schemas.microsoft.com/office/drawing/2014/main" val="2897613196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4076902664"/>
                    </a:ext>
                  </a:extLst>
                </a:gridCol>
                <a:gridCol w="2053576">
                  <a:extLst>
                    <a:ext uri="{9D8B030D-6E8A-4147-A177-3AD203B41FA5}">
                      <a16:colId xmlns:a16="http://schemas.microsoft.com/office/drawing/2014/main" val="3829947909"/>
                    </a:ext>
                  </a:extLst>
                </a:gridCol>
              </a:tblGrid>
              <a:tr h="356271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Notifications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23159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44382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6407"/>
                  </a:ext>
                </a:extLst>
              </a:tr>
              <a:tr h="356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5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417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Kanniyappan</dc:creator>
  <cp:lastModifiedBy>Suresh Kanniyappan</cp:lastModifiedBy>
  <cp:revision>36</cp:revision>
  <dcterms:created xsi:type="dcterms:W3CDTF">2018-10-22T06:55:07Z</dcterms:created>
  <dcterms:modified xsi:type="dcterms:W3CDTF">2018-10-22T13:48:01Z</dcterms:modified>
</cp:coreProperties>
</file>