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5" r:id="rId6"/>
    <p:sldId id="264" r:id="rId7"/>
    <p:sldId id="268" r:id="rId8"/>
    <p:sldId id="263" r:id="rId9"/>
    <p:sldId id="262" r:id="rId10"/>
    <p:sldId id="261" r:id="rId11"/>
    <p:sldId id="260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8972-C24C-4DA5-99F8-10781DB6866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212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64276"/>
            <a:ext cx="10515600" cy="520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38242"/>
            <a:ext cx="10515600" cy="3723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38242"/>
            <a:ext cx="6028113" cy="37068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BTC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44989" y="204493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4989" y="264408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50232" y="340374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3790" y="202384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3790" y="259741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9998" y="3901799"/>
            <a:ext cx="14729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Password?</a:t>
            </a:r>
            <a:endParaRPr 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839594"/>
            <a:ext cx="6431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0723" y="5534044"/>
            <a:ext cx="10533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Contacts, Terms n conditions, etc.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2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Slides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0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91941"/>
              <a:ext cx="64713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Travel Agency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Slides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6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53427"/>
            <a:ext cx="10550554" cy="5242282"/>
            <a:chOff x="820723" y="753427"/>
            <a:chExt cx="10550554" cy="5242282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753427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LPO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Slides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5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714912"/>
              <a:ext cx="20976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64415" y="1674142"/>
            <a:ext cx="10498123" cy="1202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6291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91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5870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5448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5448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5870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8045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1682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as Report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85319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Report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2813"/>
              </p:ext>
            </p:extLst>
          </p:nvPr>
        </p:nvGraphicFramePr>
        <p:xfrm>
          <a:off x="2067841" y="3599714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30575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8777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36413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2907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0988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7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1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8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RFQ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Quotation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LPO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EEE983-A520-4921-8F9E-1A7F19DE9FE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8FEF-C6A7-4926-8517-3AFB8EE025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63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13785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RFQ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4340" y="289779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LPO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3078" y="235627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Quotation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54340" y="3979011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4340" y="452256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7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1415693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AA7911-D413-431C-884A-1E474249C86F}"/>
              </a:ext>
            </a:extLst>
          </p:cNvPr>
          <p:cNvSpPr/>
          <p:nvPr/>
        </p:nvSpPr>
        <p:spPr>
          <a:xfrm>
            <a:off x="8054340" y="343545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Visa</a:t>
            </a:r>
          </a:p>
        </p:txBody>
      </p:sp>
      <p:sp>
        <p:nvSpPr>
          <p:cNvPr id="2" name="Oval 1"/>
          <p:cNvSpPr/>
          <p:nvPr/>
        </p:nvSpPr>
        <p:spPr>
          <a:xfrm>
            <a:off x="6087261" y="2990549"/>
            <a:ext cx="1928553" cy="5777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more info</a:t>
            </a:r>
            <a:endParaRPr lang="en-US" dirty="0"/>
          </a:p>
        </p:txBody>
      </p:sp>
      <p:cxnSp>
        <p:nvCxnSpPr>
          <p:cNvPr id="18" name="Elbow Connector 17"/>
          <p:cNvCxnSpPr>
            <a:stCxn id="2" idx="4"/>
            <a:endCxn id="17" idx="1"/>
          </p:cNvCxnSpPr>
          <p:nvPr/>
        </p:nvCxnSpPr>
        <p:spPr>
          <a:xfrm rot="16200000" flipH="1">
            <a:off x="7509196" y="3110595"/>
            <a:ext cx="87487" cy="1002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3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94908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00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15022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1"/>
            <a:ext cx="10320867" cy="126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 Travel request form in read only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27072"/>
              </p:ext>
            </p:extLst>
          </p:nvPr>
        </p:nvGraphicFramePr>
        <p:xfrm>
          <a:off x="939800" y="3352262"/>
          <a:ext cx="102004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30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70899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512032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621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Processing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Extracted 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details captured from Air Ticket Arrangement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Hotel Stay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Airport Pickup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404611-DA16-4EFF-A4D3-EB629515420E}"/>
              </a:ext>
            </a:extLst>
          </p:cNvPr>
          <p:cNvSpPr/>
          <p:nvPr/>
        </p:nvSpPr>
        <p:spPr>
          <a:xfrm>
            <a:off x="10753393" y="3771347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595414-401F-4897-BAE2-D2B6775978C3}"/>
              </a:ext>
            </a:extLst>
          </p:cNvPr>
          <p:cNvSpPr/>
          <p:nvPr/>
        </p:nvSpPr>
        <p:spPr>
          <a:xfrm>
            <a:off x="10753394" y="416211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C33055-6F74-4191-8B29-FFD6CD45E485}"/>
              </a:ext>
            </a:extLst>
          </p:cNvPr>
          <p:cNvSpPr/>
          <p:nvPr/>
        </p:nvSpPr>
        <p:spPr>
          <a:xfrm>
            <a:off x="10753394" y="45204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52E95-58F1-4AE3-B05F-791D1B53D072}"/>
              </a:ext>
            </a:extLst>
          </p:cNvPr>
          <p:cNvSpPr/>
          <p:nvPr/>
        </p:nvSpPr>
        <p:spPr>
          <a:xfrm>
            <a:off x="10753393" y="487882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A8197-B605-446A-9EDF-DC1CA06D0C80}"/>
              </a:ext>
            </a:extLst>
          </p:cNvPr>
          <p:cNvSpPr/>
          <p:nvPr/>
        </p:nvSpPr>
        <p:spPr>
          <a:xfrm>
            <a:off x="6915275" y="5192781"/>
            <a:ext cx="4219142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Selections to Merge Table</a:t>
            </a:r>
          </a:p>
        </p:txBody>
      </p:sp>
    </p:spTree>
    <p:extLst>
      <p:ext uri="{BB962C8B-B14F-4D97-AF65-F5344CB8AC3E}">
        <p14:creationId xmlns:p14="http://schemas.microsoft.com/office/powerpoint/2010/main" val="75274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Origin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48F8AD68-0021-4290-8AD5-B7B8C7282A20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D33F26E2-E698-4856-A181-7908A6854A61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1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38F0A59-950E-4309-8B98-25CC70C01163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EF438C4-83C1-4620-AF9B-0C1B6C890C64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166D47F7-FBCF-4830-BDBB-E3893BF91948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1541401-E83E-4BA3-9E3F-E8828A65BE4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4D24648F-648E-4EC3-B52B-364126E42EE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E66A55A8-DC97-4ABA-ACDA-74E357A60A28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0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88030"/>
            <a:ext cx="10550554" cy="5207679"/>
            <a:chOff x="820723" y="788030"/>
            <a:chExt cx="10550554" cy="5207679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88030"/>
              <a:ext cx="529279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</a:t>
              </a:r>
              <a:r>
                <a:rPr lang="en-US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Dashboard</a:t>
              </a:r>
              <a:endPara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0250219" y="1253606"/>
            <a:ext cx="6883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US" sz="1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25533" y="844385"/>
            <a:ext cx="13789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  <a:endParaRPr lang="en-US" sz="1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Tecnico TS3 - Forum - Minecraft ITAL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95" y="1136395"/>
            <a:ext cx="463418" cy="4634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58249" y="2047463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 Travel Request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8249" y="2800871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Travel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8249" y="3554279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Personal Details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8249" y="4307688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73384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7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A7EB4269-8932-4AC9-A258-D1DFE615AE51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0DB7EA3E-827A-4E08-9AE5-F3B2D1526F9A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FD4A0131-5E57-41AA-BBB0-6CC62699A7D9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DBD2F42-6062-4BDA-B7A6-1A0D802C400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53AD0B83-BEE8-431F-9041-3A5C71DE698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C5A755DD-5A80-40A2-B9E4-CD0587F5CB5E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5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30876D-930C-4F82-88B9-B210C723C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9206" y="2432473"/>
          <a:ext cx="1037904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66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3067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2219456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1157938058"/>
                    </a:ext>
                  </a:extLst>
                </a:gridCol>
                <a:gridCol w="1546492">
                  <a:extLst>
                    <a:ext uri="{9D8B030D-6E8A-4147-A177-3AD203B41FA5}">
                      <a16:colId xmlns:a16="http://schemas.microsoft.com/office/drawing/2014/main" val="2415709375"/>
                    </a:ext>
                  </a:extLst>
                </a:gridCol>
                <a:gridCol w="372717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Merge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Multiple Attachments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B61F7044-8EA0-4097-97FE-DE2BE34C7D9D}"/>
              </a:ext>
            </a:extLst>
          </p:cNvPr>
          <p:cNvSpPr/>
          <p:nvPr/>
        </p:nvSpPr>
        <p:spPr>
          <a:xfrm>
            <a:off x="11022343" y="28206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B9633-836D-48C2-89D2-375FE0551664}"/>
              </a:ext>
            </a:extLst>
          </p:cNvPr>
          <p:cNvSpPr/>
          <p:nvPr/>
        </p:nvSpPr>
        <p:spPr>
          <a:xfrm>
            <a:off x="11039821" y="3540224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934B5-C019-49FA-B439-B6A3F8AB8E31}"/>
              </a:ext>
            </a:extLst>
          </p:cNvPr>
          <p:cNvSpPr/>
          <p:nvPr/>
        </p:nvSpPr>
        <p:spPr>
          <a:xfrm>
            <a:off x="11039821" y="389857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8B7B8134-C73E-48B5-9B15-F9F46F20FAD2}"/>
              </a:ext>
            </a:extLst>
          </p:cNvPr>
          <p:cNvSpPr/>
          <p:nvPr/>
        </p:nvSpPr>
        <p:spPr>
          <a:xfrm>
            <a:off x="5460991" y="3487507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E7757B-334C-4226-BC64-68D1BB287FE7}"/>
              </a:ext>
            </a:extLst>
          </p:cNvPr>
          <p:cNvSpPr/>
          <p:nvPr/>
        </p:nvSpPr>
        <p:spPr>
          <a:xfrm rot="5400000">
            <a:off x="6801724" y="3513324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51FB601B-A259-4601-9954-C428851D06F5}"/>
              </a:ext>
            </a:extLst>
          </p:cNvPr>
          <p:cNvSpPr/>
          <p:nvPr/>
        </p:nvSpPr>
        <p:spPr>
          <a:xfrm>
            <a:off x="5460991" y="3882987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7ADB1B-02F6-4D1E-A11D-406259415F0F}"/>
              </a:ext>
            </a:extLst>
          </p:cNvPr>
          <p:cNvSpPr/>
          <p:nvPr/>
        </p:nvSpPr>
        <p:spPr>
          <a:xfrm rot="5400000">
            <a:off x="6801724" y="3871677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68FA075-4794-4103-B3F9-8700155456AF}"/>
              </a:ext>
            </a:extLst>
          </p:cNvPr>
          <p:cNvSpPr/>
          <p:nvPr/>
        </p:nvSpPr>
        <p:spPr>
          <a:xfrm>
            <a:off x="7667773" y="3497333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0F90EA-5706-48E2-8A69-61624E957440}"/>
              </a:ext>
            </a:extLst>
          </p:cNvPr>
          <p:cNvSpPr/>
          <p:nvPr/>
        </p:nvSpPr>
        <p:spPr>
          <a:xfrm rot="5400000">
            <a:off x="9008506" y="3523150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5E4DFBE4-4619-420C-B8BF-E2E176F0ECF5}"/>
              </a:ext>
            </a:extLst>
          </p:cNvPr>
          <p:cNvSpPr/>
          <p:nvPr/>
        </p:nvSpPr>
        <p:spPr>
          <a:xfrm>
            <a:off x="7667773" y="3892813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ABB4EB-D47D-4EA9-A032-1C0533970DBC}"/>
              </a:ext>
            </a:extLst>
          </p:cNvPr>
          <p:cNvSpPr/>
          <p:nvPr/>
        </p:nvSpPr>
        <p:spPr>
          <a:xfrm rot="5400000">
            <a:off x="9008506" y="3881503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84E75C-3422-433B-9931-AF3EBB4F1A0D}"/>
              </a:ext>
            </a:extLst>
          </p:cNvPr>
          <p:cNvSpPr/>
          <p:nvPr/>
        </p:nvSpPr>
        <p:spPr>
          <a:xfrm>
            <a:off x="9487785" y="3490694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9E0C5-BD2E-4815-9CC2-9FD881FED557}"/>
              </a:ext>
            </a:extLst>
          </p:cNvPr>
          <p:cNvSpPr/>
          <p:nvPr/>
        </p:nvSpPr>
        <p:spPr>
          <a:xfrm>
            <a:off x="9493192" y="3842817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011317-0A55-4647-804A-C712B0A727E3}"/>
              </a:ext>
            </a:extLst>
          </p:cNvPr>
          <p:cNvSpPr/>
          <p:nvPr/>
        </p:nvSpPr>
        <p:spPr>
          <a:xfrm>
            <a:off x="8518103" y="4713252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</a:t>
            </a:r>
          </a:p>
        </p:txBody>
      </p:sp>
    </p:spTree>
    <p:extLst>
      <p:ext uri="{BB962C8B-B14F-4D97-AF65-F5344CB8AC3E}">
        <p14:creationId xmlns:p14="http://schemas.microsoft.com/office/powerpoint/2010/main" val="27099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4283B-29F9-45E4-901F-AC27E1EDAD3B}"/>
              </a:ext>
            </a:extLst>
          </p:cNvPr>
          <p:cNvSpPr/>
          <p:nvPr/>
        </p:nvSpPr>
        <p:spPr>
          <a:xfrm>
            <a:off x="7459857" y="5068726"/>
            <a:ext cx="256189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RFQ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0FE3CC88-2BF4-4177-A5CE-2B80B7CE72F3}"/>
              </a:ext>
            </a:extLst>
          </p:cNvPr>
          <p:cNvSpPr/>
          <p:nvPr/>
        </p:nvSpPr>
        <p:spPr>
          <a:xfrm>
            <a:off x="3180521" y="4525020"/>
            <a:ext cx="6841227" cy="4886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Kindly provide booking options with reference to the above details as early as possible. Regards!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99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Creating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B9F01-C4BE-4F82-92EC-843ECF38B0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3285" y="3263754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16281">
                  <a:extLst>
                    <a:ext uri="{9D8B030D-6E8A-4147-A177-3AD203B41FA5}">
                      <a16:colId xmlns:a16="http://schemas.microsoft.com/office/drawing/2014/main" val="3113521575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A07EF66-08AA-4DCC-A7CE-1F87A825B76E}"/>
              </a:ext>
            </a:extLst>
          </p:cNvPr>
          <p:cNvSpPr/>
          <p:nvPr/>
        </p:nvSpPr>
        <p:spPr>
          <a:xfrm>
            <a:off x="932269" y="2211796"/>
            <a:ext cx="10379046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All the details except created RFQs.</a:t>
            </a:r>
          </a:p>
          <a:p>
            <a:pPr algn="ctr"/>
            <a:r>
              <a:rPr lang="en-US" dirty="0"/>
              <a:t>RFQs created are cleared from </a:t>
            </a:r>
            <a:r>
              <a:rPr lang="en-US" i="1" dirty="0"/>
              <a:t>RFQ Merger table </a:t>
            </a:r>
            <a:r>
              <a:rPr lang="en-US" dirty="0"/>
              <a:t>and are extracted to </a:t>
            </a:r>
            <a:r>
              <a:rPr lang="en-US" i="1" dirty="0"/>
              <a:t>RFQ Table </a:t>
            </a:r>
            <a:r>
              <a:rPr lang="en-US" dirty="0"/>
              <a:t>in read only mode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D6BF0-EF42-4D7A-BBCF-9990D32105F7}"/>
              </a:ext>
            </a:extLst>
          </p:cNvPr>
          <p:cNvSpPr/>
          <p:nvPr/>
        </p:nvSpPr>
        <p:spPr>
          <a:xfrm>
            <a:off x="864660" y="2119693"/>
            <a:ext cx="10514688" cy="8925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A5AF7-E184-4358-A040-CBAFF9D79D04}"/>
              </a:ext>
            </a:extLst>
          </p:cNvPr>
          <p:cNvSpPr/>
          <p:nvPr/>
        </p:nvSpPr>
        <p:spPr>
          <a:xfrm>
            <a:off x="8827426" y="4253277"/>
            <a:ext cx="1472058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4DAE21-8DD6-498B-B3A0-A1480E844085}"/>
              </a:ext>
            </a:extLst>
          </p:cNvPr>
          <p:cNvSpPr/>
          <p:nvPr/>
        </p:nvSpPr>
        <p:spPr>
          <a:xfrm>
            <a:off x="8827426" y="4657704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8AAB7-9409-4C5E-98E7-B82989DA6C29}"/>
              </a:ext>
            </a:extLst>
          </p:cNvPr>
          <p:cNvSpPr/>
          <p:nvPr/>
        </p:nvSpPr>
        <p:spPr>
          <a:xfrm>
            <a:off x="9283165" y="5065426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DE4002E-DA48-4DDE-9203-3863DBD58758}"/>
              </a:ext>
            </a:extLst>
          </p:cNvPr>
          <p:cNvSpPr/>
          <p:nvPr/>
        </p:nvSpPr>
        <p:spPr>
          <a:xfrm>
            <a:off x="11044251" y="4326801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89CB052-BBA7-4F18-920A-F41D8974CD8C}"/>
              </a:ext>
            </a:extLst>
          </p:cNvPr>
          <p:cNvSpPr/>
          <p:nvPr/>
        </p:nvSpPr>
        <p:spPr>
          <a:xfrm>
            <a:off x="11044250" y="4672355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mailing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620681-4D30-4628-B5C5-170C71E4F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476" y="2096851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491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52481">
                  <a:extLst>
                    <a:ext uri="{9D8B030D-6E8A-4147-A177-3AD203B41FA5}">
                      <a16:colId xmlns:a16="http://schemas.microsoft.com/office/drawing/2014/main" val="139567239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4A384D7-FBF6-4D3A-A535-6F32BB9F7D07}"/>
              </a:ext>
            </a:extLst>
          </p:cNvPr>
          <p:cNvSpPr/>
          <p:nvPr/>
        </p:nvSpPr>
        <p:spPr>
          <a:xfrm>
            <a:off x="9341451" y="3928567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2FAF1-A576-4689-990D-89F085BF314C}"/>
              </a:ext>
            </a:extLst>
          </p:cNvPr>
          <p:cNvSpPr/>
          <p:nvPr/>
        </p:nvSpPr>
        <p:spPr>
          <a:xfrm>
            <a:off x="8772682" y="3099922"/>
            <a:ext cx="1472058" cy="329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FC5D-E2E8-4016-8826-1D74AEBAAFDB}"/>
              </a:ext>
            </a:extLst>
          </p:cNvPr>
          <p:cNvSpPr/>
          <p:nvPr/>
        </p:nvSpPr>
        <p:spPr>
          <a:xfrm>
            <a:off x="8772681" y="3482690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2A10231-070C-4A1E-8CA7-0A505E692453}"/>
              </a:ext>
            </a:extLst>
          </p:cNvPr>
          <p:cNvSpPr/>
          <p:nvPr/>
        </p:nvSpPr>
        <p:spPr>
          <a:xfrm>
            <a:off x="11044251" y="3172846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80E54E6-C041-44DF-AEA3-509D0A04F9E2}"/>
              </a:ext>
            </a:extLst>
          </p:cNvPr>
          <p:cNvSpPr/>
          <p:nvPr/>
        </p:nvSpPr>
        <p:spPr>
          <a:xfrm>
            <a:off x="11044250" y="3518400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Form</a:t>
              </a: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RFQ 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350BC-5013-4E66-896F-09817AD9CF87}"/>
              </a:ext>
            </a:extLst>
          </p:cNvPr>
          <p:cNvSpPr/>
          <p:nvPr/>
        </p:nvSpPr>
        <p:spPr>
          <a:xfrm>
            <a:off x="2074454" y="4528695"/>
            <a:ext cx="7947295" cy="62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Remarks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7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97889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Quotations(Received)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RFQ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3031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1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Saving Quotation)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24421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47921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41675" y="1760773"/>
            <a:ext cx="10379046" cy="12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r>
              <a:rPr lang="en-US" dirty="0"/>
              <a:t>			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70"/>
            <a:ext cx="10514688" cy="13627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01274F-E9CC-4752-81BE-37E116744029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6A5A3E-D19B-409F-8CFB-0D0B6FDC2051}"/>
              </a:ext>
            </a:extLst>
          </p:cNvPr>
          <p:cNvSpPr/>
          <p:nvPr/>
        </p:nvSpPr>
        <p:spPr>
          <a:xfrm>
            <a:off x="11016806" y="3535150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0CB9E5-C052-456F-B0B6-04D870B587BD}"/>
              </a:ext>
            </a:extLst>
          </p:cNvPr>
          <p:cNvSpPr/>
          <p:nvPr/>
        </p:nvSpPr>
        <p:spPr>
          <a:xfrm>
            <a:off x="11016807" y="3925921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B2B06A-F837-4E83-81F3-537DC9180F05}"/>
              </a:ext>
            </a:extLst>
          </p:cNvPr>
          <p:cNvSpPr/>
          <p:nvPr/>
        </p:nvSpPr>
        <p:spPr>
          <a:xfrm>
            <a:off x="11016807" y="4284275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FB86BF-209F-40E0-8997-B82ACE262B5B}"/>
              </a:ext>
            </a:extLst>
          </p:cNvPr>
          <p:cNvSpPr/>
          <p:nvPr/>
        </p:nvSpPr>
        <p:spPr>
          <a:xfrm>
            <a:off x="11016806" y="4642629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03BF76-A2FE-4E9C-914E-4ABF8C0AF134}"/>
              </a:ext>
            </a:extLst>
          </p:cNvPr>
          <p:cNvSpPr/>
          <p:nvPr/>
        </p:nvSpPr>
        <p:spPr>
          <a:xfrm>
            <a:off x="8296273" y="3881513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CDFBC-17A1-4F11-8DEB-90D88F714BD7}"/>
              </a:ext>
            </a:extLst>
          </p:cNvPr>
          <p:cNvSpPr/>
          <p:nvPr/>
        </p:nvSpPr>
        <p:spPr>
          <a:xfrm>
            <a:off x="8299612" y="4261300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3021FC-E404-4800-A2B7-1C6DE944804C}"/>
              </a:ext>
            </a:extLst>
          </p:cNvPr>
          <p:cNvSpPr/>
          <p:nvPr/>
        </p:nvSpPr>
        <p:spPr>
          <a:xfrm>
            <a:off x="8306867" y="4638074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261633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91338"/>
          <a:ext cx="9824124" cy="342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8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5037746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5021325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B0BE61-19F4-4C74-8217-FC83E2FA2200}"/>
              </a:ext>
            </a:extLst>
          </p:cNvPr>
          <p:cNvSpPr/>
          <p:nvPr/>
        </p:nvSpPr>
        <p:spPr>
          <a:xfrm>
            <a:off x="8083048" y="4546552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5677" y="548640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94349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1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14449" y="1465181"/>
            <a:ext cx="3153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XXXXX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713" y="2108057"/>
            <a:ext cx="22495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BTC Employee Code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7713" y="2558535"/>
            <a:ext cx="2698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Position Code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713" y="4753783"/>
            <a:ext cx="17584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Details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713" y="3290285"/>
            <a:ext cx="13965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7713" y="3656160"/>
            <a:ext cx="19985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Number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7713" y="4022035"/>
            <a:ext cx="10679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7713" y="4387910"/>
            <a:ext cx="1069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7065" y="3658154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Expiry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97065" y="3990381"/>
            <a:ext cx="14692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Expiry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14232" y="2627888"/>
            <a:ext cx="14214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7065" y="3325927"/>
            <a:ext cx="2000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 Head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7065" y="4322607"/>
            <a:ext cx="9557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14232" y="2116378"/>
            <a:ext cx="189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7713" y="2924410"/>
            <a:ext cx="1456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97065" y="2993700"/>
            <a:ext cx="20610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Head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9369" y="1930774"/>
            <a:ext cx="10498123" cy="342988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5" y="218317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5" y="336920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788185" y="373491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08780" y="218317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08780" y="268944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8708780" y="304264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708780" y="33804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708780" y="371199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08780" y="405627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708780" y="441916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7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B8CE2FE-D97B-4B1D-83D8-B233042099FA}"/>
              </a:ext>
            </a:extLst>
          </p:cNvPr>
          <p:cNvSpPr/>
          <p:nvPr/>
        </p:nvSpPr>
        <p:spPr>
          <a:xfrm>
            <a:off x="8076061" y="4261345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3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Savi</a:t>
              </a:r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 Quotation)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6417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08164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06197" y="1735263"/>
            <a:ext cx="10379046" cy="119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pPr algn="ctr"/>
            <a:r>
              <a:rPr lang="en-US" dirty="0"/>
              <a:t>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69"/>
            <a:ext cx="10514688" cy="1347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FBB189-D759-41FD-878B-3AA188CB1E31}"/>
              </a:ext>
            </a:extLst>
          </p:cNvPr>
          <p:cNvSpPr/>
          <p:nvPr/>
        </p:nvSpPr>
        <p:spPr>
          <a:xfrm>
            <a:off x="11059956" y="3547677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AF8AB7-4D43-48EA-8AF9-4CDE3E96547D}"/>
              </a:ext>
            </a:extLst>
          </p:cNvPr>
          <p:cNvSpPr/>
          <p:nvPr/>
        </p:nvSpPr>
        <p:spPr>
          <a:xfrm>
            <a:off x="11059957" y="3938448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F097E-B829-4F4D-A489-19846542AE41}"/>
              </a:ext>
            </a:extLst>
          </p:cNvPr>
          <p:cNvSpPr/>
          <p:nvPr/>
        </p:nvSpPr>
        <p:spPr>
          <a:xfrm>
            <a:off x="11059957" y="429680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7A19FD-556E-4F1B-9DFB-C70192EF4663}"/>
              </a:ext>
            </a:extLst>
          </p:cNvPr>
          <p:cNvSpPr/>
          <p:nvPr/>
        </p:nvSpPr>
        <p:spPr>
          <a:xfrm>
            <a:off x="11059956" y="465515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F7458-D1C4-4D48-BE1C-EEE3B5E1D03A}"/>
              </a:ext>
            </a:extLst>
          </p:cNvPr>
          <p:cNvSpPr/>
          <p:nvPr/>
        </p:nvSpPr>
        <p:spPr>
          <a:xfrm>
            <a:off x="8334027" y="3864939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DE1A5-82EC-46A8-932F-548D75196718}"/>
              </a:ext>
            </a:extLst>
          </p:cNvPr>
          <p:cNvSpPr/>
          <p:nvPr/>
        </p:nvSpPr>
        <p:spPr>
          <a:xfrm>
            <a:off x="8337366" y="4244726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42A64-35CF-4BA3-8547-8530184FF479}"/>
              </a:ext>
            </a:extLst>
          </p:cNvPr>
          <p:cNvSpPr/>
          <p:nvPr/>
        </p:nvSpPr>
        <p:spPr>
          <a:xfrm>
            <a:off x="8334027" y="4620888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2164719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2782241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7604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5566" y="1749715"/>
            <a:ext cx="10320867" cy="62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thee Travel request form in read only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2873F-6CB4-4B29-BEAE-F591F991DBA3}"/>
              </a:ext>
            </a:extLst>
          </p:cNvPr>
          <p:cNvSpPr/>
          <p:nvPr/>
        </p:nvSpPr>
        <p:spPr>
          <a:xfrm>
            <a:off x="951953" y="2537075"/>
            <a:ext cx="1978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RFQ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517DA1-613D-4A48-BCC1-70026F830698}"/>
              </a:ext>
            </a:extLst>
          </p:cNvPr>
          <p:cNvSpPr/>
          <p:nvPr/>
        </p:nvSpPr>
        <p:spPr>
          <a:xfrm>
            <a:off x="951953" y="2908131"/>
            <a:ext cx="204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Quotation #</a:t>
            </a: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0E6DFAEA-954F-42C0-A13B-059BEF547E04}"/>
              </a:ext>
            </a:extLst>
          </p:cNvPr>
          <p:cNvSpPr/>
          <p:nvPr/>
        </p:nvSpPr>
        <p:spPr>
          <a:xfrm>
            <a:off x="2994288" y="253238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B3FF8A-58F5-4273-AD5F-04FDC85BF884}"/>
              </a:ext>
            </a:extLst>
          </p:cNvPr>
          <p:cNvSpPr/>
          <p:nvPr/>
        </p:nvSpPr>
        <p:spPr>
          <a:xfrm rot="5400000">
            <a:off x="5442967" y="2558196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48D71E7-77AC-45F2-B674-17F771676AAA}"/>
              </a:ext>
            </a:extLst>
          </p:cNvPr>
          <p:cNvSpPr/>
          <p:nvPr/>
        </p:nvSpPr>
        <p:spPr>
          <a:xfrm>
            <a:off x="2994288" y="290343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12C289-017C-46E7-AD90-AA7A1533A254}"/>
              </a:ext>
            </a:extLst>
          </p:cNvPr>
          <p:cNvSpPr/>
          <p:nvPr/>
        </p:nvSpPr>
        <p:spPr>
          <a:xfrm rot="5400000">
            <a:off x="5442967" y="2929252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295454-2055-406D-A240-FB2484295A8B}"/>
              </a:ext>
            </a:extLst>
          </p:cNvPr>
          <p:cNvSpPr/>
          <p:nvPr/>
        </p:nvSpPr>
        <p:spPr>
          <a:xfrm>
            <a:off x="2994287" y="3301521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E7C70-D70A-47BD-8840-7A7DDDB26E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52" y="3883591"/>
          <a:ext cx="88451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82551541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249262903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2067767745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93033000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175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6523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98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0881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0FB206F-AC7D-4449-9755-DA05E8B1D981}"/>
              </a:ext>
            </a:extLst>
          </p:cNvPr>
          <p:cNvSpPr/>
          <p:nvPr/>
        </p:nvSpPr>
        <p:spPr>
          <a:xfrm>
            <a:off x="5458957" y="3928099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50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  <a:p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creating Travel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47" y="1990958"/>
          <a:ext cx="88451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50134364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FAA1BF7-8E93-4875-950A-F119EBA5748A}"/>
              </a:ext>
            </a:extLst>
          </p:cNvPr>
          <p:cNvSpPr/>
          <p:nvPr/>
        </p:nvSpPr>
        <p:spPr>
          <a:xfrm>
            <a:off x="5237865" y="4606985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7EB4-1F62-4A8C-9E87-768F7B78BC1A}"/>
              </a:ext>
            </a:extLst>
          </p:cNvPr>
          <p:cNvSpPr/>
          <p:nvPr/>
        </p:nvSpPr>
        <p:spPr>
          <a:xfrm>
            <a:off x="974747" y="4601689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26849-F79A-49B5-8675-5231EE9B93BD}"/>
              </a:ext>
            </a:extLst>
          </p:cNvPr>
          <p:cNvSpPr/>
          <p:nvPr/>
        </p:nvSpPr>
        <p:spPr>
          <a:xfrm>
            <a:off x="6613957" y="2762447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BF85B-5E01-484E-AC1B-8C087597F4DC}"/>
              </a:ext>
            </a:extLst>
          </p:cNvPr>
          <p:cNvSpPr/>
          <p:nvPr/>
        </p:nvSpPr>
        <p:spPr>
          <a:xfrm>
            <a:off x="6613957" y="3110059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69B33-CBE8-491B-B063-9057C4E6B0D2}"/>
              </a:ext>
            </a:extLst>
          </p:cNvPr>
          <p:cNvSpPr/>
          <p:nvPr/>
        </p:nvSpPr>
        <p:spPr>
          <a:xfrm>
            <a:off x="6613957" y="3834054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19F8C-98FC-4758-B77B-F200B38C8A27}"/>
              </a:ext>
            </a:extLst>
          </p:cNvPr>
          <p:cNvSpPr/>
          <p:nvPr/>
        </p:nvSpPr>
        <p:spPr>
          <a:xfrm>
            <a:off x="5469424" y="1990958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6B5B3A-07A3-4D6A-BDC9-A110F9B9BC08}"/>
              </a:ext>
            </a:extLst>
          </p:cNvPr>
          <p:cNvSpPr/>
          <p:nvPr/>
        </p:nvSpPr>
        <p:spPr>
          <a:xfrm>
            <a:off x="8239613" y="237877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591CE-9B23-46CD-8BAC-CCB25CB85D99}"/>
              </a:ext>
            </a:extLst>
          </p:cNvPr>
          <p:cNvSpPr/>
          <p:nvPr/>
        </p:nvSpPr>
        <p:spPr>
          <a:xfrm>
            <a:off x="8239613" y="349402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5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creating Travel Grid)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52" y="2138978"/>
          <a:ext cx="8911370" cy="257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4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91491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3768814763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82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CA9EEDC-1B37-49D8-A380-38FB8AC73EF2}"/>
              </a:ext>
            </a:extLst>
          </p:cNvPr>
          <p:cNvSpPr/>
          <p:nvPr/>
        </p:nvSpPr>
        <p:spPr>
          <a:xfrm>
            <a:off x="6609880" y="2905315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DA370-6E00-451D-A1B2-86021ACB6954}"/>
              </a:ext>
            </a:extLst>
          </p:cNvPr>
          <p:cNvSpPr/>
          <p:nvPr/>
        </p:nvSpPr>
        <p:spPr>
          <a:xfrm>
            <a:off x="6609880" y="3252927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F83A3-9749-4B4A-BF59-77CE9868EEA7}"/>
              </a:ext>
            </a:extLst>
          </p:cNvPr>
          <p:cNvSpPr/>
          <p:nvPr/>
        </p:nvSpPr>
        <p:spPr>
          <a:xfrm>
            <a:off x="6609880" y="3976922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64D54-D774-439B-980A-459B7E545F75}"/>
              </a:ext>
            </a:extLst>
          </p:cNvPr>
          <p:cNvSpPr/>
          <p:nvPr/>
        </p:nvSpPr>
        <p:spPr>
          <a:xfrm>
            <a:off x="5469429" y="2165084"/>
            <a:ext cx="251246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53E52-6225-456C-98FC-D54F0235B430}"/>
              </a:ext>
            </a:extLst>
          </p:cNvPr>
          <p:cNvSpPr/>
          <p:nvPr/>
        </p:nvSpPr>
        <p:spPr>
          <a:xfrm>
            <a:off x="5237870" y="4859450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00018-85E1-467D-85D6-9838A9B624C5}"/>
              </a:ext>
            </a:extLst>
          </p:cNvPr>
          <p:cNvSpPr/>
          <p:nvPr/>
        </p:nvSpPr>
        <p:spPr>
          <a:xfrm>
            <a:off x="974752" y="4854154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E474F-35EB-4288-AB0B-C64BAD069180}"/>
              </a:ext>
            </a:extLst>
          </p:cNvPr>
          <p:cNvSpPr/>
          <p:nvPr/>
        </p:nvSpPr>
        <p:spPr>
          <a:xfrm>
            <a:off x="8256589" y="253556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4E7BF-5F6F-4FA2-B75B-3F718D847C0F}"/>
              </a:ext>
            </a:extLst>
          </p:cNvPr>
          <p:cNvSpPr/>
          <p:nvPr/>
        </p:nvSpPr>
        <p:spPr>
          <a:xfrm>
            <a:off x="8256589" y="365081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16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 Form - Part 4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6" y="2078087"/>
          <a:ext cx="9874932" cy="345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93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131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  <a:tr h="76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dirty="0"/>
                        <a:t>AT-Q in read only mode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HS</a:t>
                      </a:r>
                      <a:r>
                        <a:rPr lang="en-US" dirty="0"/>
                        <a:t>-Q in read only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7714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9158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83676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23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4651513" y="1705697"/>
            <a:ext cx="3339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LPO Creation Form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56656" y="2100201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5B4E0BB5-C672-41B0-8651-6D98D3D12103}"/>
              </a:ext>
            </a:extLst>
          </p:cNvPr>
          <p:cNvSpPr/>
          <p:nvPr/>
        </p:nvSpPr>
        <p:spPr>
          <a:xfrm>
            <a:off x="2209811" y="3846226"/>
            <a:ext cx="8497418" cy="35297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7241570" y="4828059"/>
            <a:ext cx="344116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LPO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B21EA7D0-308C-4D9D-AF26-087C451C6B82}"/>
              </a:ext>
            </a:extLst>
          </p:cNvPr>
          <p:cNvSpPr/>
          <p:nvPr/>
        </p:nvSpPr>
        <p:spPr>
          <a:xfrm>
            <a:off x="2209811" y="4416200"/>
            <a:ext cx="8497418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70548-FAAA-45AF-A2B6-95276E8DA57B}"/>
              </a:ext>
            </a:extLst>
          </p:cNvPr>
          <p:cNvSpPr/>
          <p:nvPr/>
        </p:nvSpPr>
        <p:spPr>
          <a:xfrm>
            <a:off x="965346" y="3868883"/>
            <a:ext cx="39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47BB9-4DA3-4D09-9A04-76BE6BC6B80D}"/>
              </a:ext>
            </a:extLst>
          </p:cNvPr>
          <p:cNvSpPr/>
          <p:nvPr/>
        </p:nvSpPr>
        <p:spPr>
          <a:xfrm>
            <a:off x="965346" y="4379366"/>
            <a:ext cx="83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endParaRPr lang="en-US" dirty="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3D742BE-ECC1-4687-B34F-7B63A14EAFB6}"/>
              </a:ext>
            </a:extLst>
          </p:cNvPr>
          <p:cNvSpPr/>
          <p:nvPr/>
        </p:nvSpPr>
        <p:spPr>
          <a:xfrm>
            <a:off x="2209811" y="4983130"/>
            <a:ext cx="4874214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8F90C-BFAF-4314-A126-1EEBE05B2A2E}"/>
              </a:ext>
            </a:extLst>
          </p:cNvPr>
          <p:cNvSpPr/>
          <p:nvPr/>
        </p:nvSpPr>
        <p:spPr>
          <a:xfrm>
            <a:off x="7241570" y="5204455"/>
            <a:ext cx="3441163" cy="321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LPO as Email</a:t>
            </a:r>
          </a:p>
        </p:txBody>
      </p:sp>
    </p:spTree>
    <p:extLst>
      <p:ext uri="{BB962C8B-B14F-4D97-AF65-F5344CB8AC3E}">
        <p14:creationId xmlns:p14="http://schemas.microsoft.com/office/powerpoint/2010/main" val="260892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756" y="1758587"/>
          <a:ext cx="104120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928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6333756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457405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LPO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dirty="0"/>
                        <a:t>AT-Q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0" y="4240294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LPO 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9FD1AB-92C0-4B14-8816-A76D7E323662}"/>
              </a:ext>
            </a:extLst>
          </p:cNvPr>
          <p:cNvSpPr/>
          <p:nvPr/>
        </p:nvSpPr>
        <p:spPr>
          <a:xfrm>
            <a:off x="11001994" y="2757486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DEEC7-CBB9-49B1-AC41-36C175C1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 &amp; Table 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6D8088-2241-4F42-88E0-E392311B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4DC5BD-1411-4E7A-B2D1-9A3D377348A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1F2E0-C826-48BC-AC36-F28942D882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342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0317" y="482619"/>
            <a:ext cx="10533077" cy="5443158"/>
            <a:chOff x="820723" y="791941"/>
            <a:chExt cx="10533077" cy="5203768"/>
          </a:xfrm>
        </p:grpSpPr>
        <p:sp>
          <p:nvSpPr>
            <p:cNvPr id="4" name="Rectangle 3"/>
            <p:cNvSpPr/>
            <p:nvPr/>
          </p:nvSpPr>
          <p:spPr>
            <a:xfrm>
              <a:off x="829173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054AFB3-6A13-4C3A-A9C7-50BB6D64F7D7}"/>
              </a:ext>
            </a:extLst>
          </p:cNvPr>
          <p:cNvSpPr/>
          <p:nvPr/>
        </p:nvSpPr>
        <p:spPr>
          <a:xfrm>
            <a:off x="795272" y="3995839"/>
            <a:ext cx="10515600" cy="10896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DDAB3A-1A21-4BDB-8B17-4A1BD9F9BA88}"/>
              </a:ext>
            </a:extLst>
          </p:cNvPr>
          <p:cNvSpPr/>
          <p:nvPr/>
        </p:nvSpPr>
        <p:spPr>
          <a:xfrm>
            <a:off x="777793" y="3287341"/>
            <a:ext cx="10515600" cy="617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5716AB-E13C-4533-8256-EF631689F155}"/>
              </a:ext>
            </a:extLst>
          </p:cNvPr>
          <p:cNvSpPr/>
          <p:nvPr/>
        </p:nvSpPr>
        <p:spPr>
          <a:xfrm>
            <a:off x="777793" y="2577387"/>
            <a:ext cx="10515600" cy="6176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303EC5-982B-4AAD-BEC6-1A26C58715F6}"/>
              </a:ext>
            </a:extLst>
          </p:cNvPr>
          <p:cNvSpPr/>
          <p:nvPr/>
        </p:nvSpPr>
        <p:spPr>
          <a:xfrm>
            <a:off x="777794" y="1403446"/>
            <a:ext cx="10515599" cy="10896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6968" y="469661"/>
            <a:ext cx="3398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87217" y="1668924"/>
            <a:ext cx="6051983" cy="4533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Request Application XXXX1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08269" y="2785873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898615" y="4336726"/>
            <a:ext cx="2679974" cy="303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LPO-X1/ RFQ XX1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08269" y="4337403"/>
            <a:ext cx="2679974" cy="303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LPO-X2/ RFQ XX2</a:t>
            </a:r>
          </a:p>
        </p:txBody>
      </p:sp>
      <p:sp>
        <p:nvSpPr>
          <p:cNvPr id="49" name="Rounded Rectangle 44">
            <a:extLst>
              <a:ext uri="{FF2B5EF4-FFF2-40B4-BE49-F238E27FC236}">
                <a16:creationId xmlns:a16="http://schemas.microsoft.com/office/drawing/2014/main" id="{DBA88E55-EC04-46FE-BDA2-437A0EBB561B}"/>
              </a:ext>
            </a:extLst>
          </p:cNvPr>
          <p:cNvSpPr/>
          <p:nvPr/>
        </p:nvSpPr>
        <p:spPr>
          <a:xfrm>
            <a:off x="2526236" y="2754332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XX1</a:t>
            </a:r>
          </a:p>
        </p:txBody>
      </p:sp>
      <p:sp>
        <p:nvSpPr>
          <p:cNvPr id="56" name="Rounded Rectangle 44">
            <a:extLst>
              <a:ext uri="{FF2B5EF4-FFF2-40B4-BE49-F238E27FC236}">
                <a16:creationId xmlns:a16="http://schemas.microsoft.com/office/drawing/2014/main" id="{C0FC1088-E75D-4C91-BFEE-3F18DE27BC56}"/>
              </a:ext>
            </a:extLst>
          </p:cNvPr>
          <p:cNvSpPr/>
          <p:nvPr/>
        </p:nvSpPr>
        <p:spPr>
          <a:xfrm>
            <a:off x="7300173" y="2777414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XX3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EF1B6D-ABBE-4BB3-939B-787B7DDF9F81}"/>
              </a:ext>
            </a:extLst>
          </p:cNvPr>
          <p:cNvSpPr/>
          <p:nvPr/>
        </p:nvSpPr>
        <p:spPr>
          <a:xfrm>
            <a:off x="3788185" y="2122919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BA7E38F2-A9A7-4ADE-8745-6A9957A2D363}"/>
              </a:ext>
            </a:extLst>
          </p:cNvPr>
          <p:cNvSpPr/>
          <p:nvPr/>
        </p:nvSpPr>
        <p:spPr>
          <a:xfrm>
            <a:off x="5762776" y="2119873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17BA74FD-0D9E-41E3-B896-23BA3FC82C4D}"/>
              </a:ext>
            </a:extLst>
          </p:cNvPr>
          <p:cNvSpPr/>
          <p:nvPr/>
        </p:nvSpPr>
        <p:spPr>
          <a:xfrm>
            <a:off x="7773308" y="2122919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E0D0A-B953-4B85-93C6-4E7551275FB7}"/>
              </a:ext>
            </a:extLst>
          </p:cNvPr>
          <p:cNvSpPr/>
          <p:nvPr/>
        </p:nvSpPr>
        <p:spPr>
          <a:xfrm>
            <a:off x="3867599" y="3245486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Q-PC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5EC0C5A-9BA2-433E-B7F2-752FFF5017C7}"/>
              </a:ext>
            </a:extLst>
          </p:cNvPr>
          <p:cNvSpPr/>
          <p:nvPr/>
        </p:nvSpPr>
        <p:spPr>
          <a:xfrm>
            <a:off x="3043372" y="3242842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4219E6E-3D90-4AE1-BC87-F37D92E24BD0}"/>
              </a:ext>
            </a:extLst>
          </p:cNvPr>
          <p:cNvSpPr/>
          <p:nvPr/>
        </p:nvSpPr>
        <p:spPr>
          <a:xfrm>
            <a:off x="2219145" y="3245486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Q-AT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79587DC3-4236-49E3-9DD5-0606DA840201}"/>
              </a:ext>
            </a:extLst>
          </p:cNvPr>
          <p:cNvSpPr/>
          <p:nvPr/>
        </p:nvSpPr>
        <p:spPr>
          <a:xfrm>
            <a:off x="2564365" y="3122222"/>
            <a:ext cx="45719" cy="10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F09B9A42-84CB-4F50-9E17-46A1EA376C82}"/>
              </a:ext>
            </a:extLst>
          </p:cNvPr>
          <p:cNvSpPr/>
          <p:nvPr/>
        </p:nvSpPr>
        <p:spPr>
          <a:xfrm>
            <a:off x="3369381" y="3130681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780ADC33-C38A-40CA-ABEE-78E83A4F9467}"/>
              </a:ext>
            </a:extLst>
          </p:cNvPr>
          <p:cNvSpPr/>
          <p:nvPr/>
        </p:nvSpPr>
        <p:spPr>
          <a:xfrm>
            <a:off x="4055165" y="3130681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102D9A-3EFB-4CE2-883B-7B252E7CBAEE}"/>
              </a:ext>
            </a:extLst>
          </p:cNvPr>
          <p:cNvSpPr/>
          <p:nvPr/>
        </p:nvSpPr>
        <p:spPr>
          <a:xfrm>
            <a:off x="5945666" y="3260528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9521619-43BE-49F4-AD7D-6438D709911C}"/>
              </a:ext>
            </a:extLst>
          </p:cNvPr>
          <p:cNvSpPr/>
          <p:nvPr/>
        </p:nvSpPr>
        <p:spPr>
          <a:xfrm>
            <a:off x="5121439" y="3263172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Q-AT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C37F22E-0C07-4AB0-BC7A-9A572ECA61C0}"/>
              </a:ext>
            </a:extLst>
          </p:cNvPr>
          <p:cNvSpPr/>
          <p:nvPr/>
        </p:nvSpPr>
        <p:spPr>
          <a:xfrm>
            <a:off x="5466659" y="3139908"/>
            <a:ext cx="45719" cy="10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7B9D5AFF-B48F-4E1B-8534-003591970A26}"/>
              </a:ext>
            </a:extLst>
          </p:cNvPr>
          <p:cNvSpPr/>
          <p:nvPr/>
        </p:nvSpPr>
        <p:spPr>
          <a:xfrm>
            <a:off x="6271675" y="3148367"/>
            <a:ext cx="45719" cy="9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BA93E04-C0AB-4652-8FC7-25F6F824CF63}"/>
              </a:ext>
            </a:extLst>
          </p:cNvPr>
          <p:cNvSpPr/>
          <p:nvPr/>
        </p:nvSpPr>
        <p:spPr>
          <a:xfrm>
            <a:off x="7793896" y="3254843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7D26E35D-F2DB-43CF-9F27-7F3307E61FAB}"/>
              </a:ext>
            </a:extLst>
          </p:cNvPr>
          <p:cNvSpPr/>
          <p:nvPr/>
        </p:nvSpPr>
        <p:spPr>
          <a:xfrm>
            <a:off x="8119905" y="3142682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733F76F7-184C-4F59-A5D5-82D8ECA06B60}"/>
              </a:ext>
            </a:extLst>
          </p:cNvPr>
          <p:cNvSpPr/>
          <p:nvPr/>
        </p:nvSpPr>
        <p:spPr>
          <a:xfrm>
            <a:off x="2564365" y="3627159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055A7F0-09F4-4F13-929E-04D582EACAE3}"/>
              </a:ext>
            </a:extLst>
          </p:cNvPr>
          <p:cNvSpPr/>
          <p:nvPr/>
        </p:nvSpPr>
        <p:spPr>
          <a:xfrm>
            <a:off x="4061050" y="3649301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DB3268D8-CF2F-4584-AA14-0BD4EEEE7EF1}"/>
              </a:ext>
            </a:extLst>
          </p:cNvPr>
          <p:cNvSpPr/>
          <p:nvPr/>
        </p:nvSpPr>
        <p:spPr>
          <a:xfrm>
            <a:off x="6268008" y="3615158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1F6362-C0DD-4E0B-89AD-FB204D5DC6DD}"/>
              </a:ext>
            </a:extLst>
          </p:cNvPr>
          <p:cNvSpPr/>
          <p:nvPr/>
        </p:nvSpPr>
        <p:spPr>
          <a:xfrm>
            <a:off x="5687493" y="5563225"/>
            <a:ext cx="159024" cy="1857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0CD042-5974-4909-A9EA-378E9CD8A767}"/>
              </a:ext>
            </a:extLst>
          </p:cNvPr>
          <p:cNvSpPr/>
          <p:nvPr/>
        </p:nvSpPr>
        <p:spPr>
          <a:xfrm>
            <a:off x="1108720" y="5563225"/>
            <a:ext cx="159024" cy="1857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9FB488-CF34-443E-AC8A-654C42D25B49}"/>
              </a:ext>
            </a:extLst>
          </p:cNvPr>
          <p:cNvSpPr/>
          <p:nvPr/>
        </p:nvSpPr>
        <p:spPr>
          <a:xfrm>
            <a:off x="8839200" y="5563225"/>
            <a:ext cx="159024" cy="185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54D9D5-C6FC-4530-A4C0-34B8EE057615}"/>
              </a:ext>
            </a:extLst>
          </p:cNvPr>
          <p:cNvSpPr/>
          <p:nvPr/>
        </p:nvSpPr>
        <p:spPr>
          <a:xfrm>
            <a:off x="3708673" y="5558863"/>
            <a:ext cx="159024" cy="1857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FFEF0F8-F6E4-4E35-95C1-867FF33CF25B}"/>
              </a:ext>
            </a:extLst>
          </p:cNvPr>
          <p:cNvSpPr/>
          <p:nvPr/>
        </p:nvSpPr>
        <p:spPr>
          <a:xfrm>
            <a:off x="1267744" y="5457909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Request Phase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287AD5-C1A1-48A0-AF6C-2BB681993B8F}"/>
              </a:ext>
            </a:extLst>
          </p:cNvPr>
          <p:cNvSpPr/>
          <p:nvPr/>
        </p:nvSpPr>
        <p:spPr>
          <a:xfrm>
            <a:off x="3868813" y="5452042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Phase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32CA9A-72E4-44EF-8DA5-4D7240060190}"/>
              </a:ext>
            </a:extLst>
          </p:cNvPr>
          <p:cNvSpPr/>
          <p:nvPr/>
        </p:nvSpPr>
        <p:spPr>
          <a:xfrm>
            <a:off x="5845559" y="5462661"/>
            <a:ext cx="273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Quotation Selection Phase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EC4E1A-EE8A-4D5A-A050-DCAE90B43A8B}"/>
              </a:ext>
            </a:extLst>
          </p:cNvPr>
          <p:cNvSpPr/>
          <p:nvPr/>
        </p:nvSpPr>
        <p:spPr>
          <a:xfrm>
            <a:off x="8990177" y="5452042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0"/>
            <a:ext cx="10550554" cy="5964459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027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97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2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723" y="1729806"/>
            <a:ext cx="1585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Origin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723" y="4247978"/>
            <a:ext cx="18213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 of Visit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0723" y="2089545"/>
            <a:ext cx="2152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Destination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2461935"/>
            <a:ext cx="1378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Class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821674"/>
            <a:ext cx="18334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Allowance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3181413"/>
            <a:ext cx="1119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3541152"/>
            <a:ext cx="13454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Days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390089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4415" y="1726667"/>
            <a:ext cx="10498123" cy="3635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36741" y="178599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36741" y="21517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36741" y="251741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36741" y="288312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36741" y="3248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36741" y="3614539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36740" y="3980248"/>
            <a:ext cx="8117059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64415" y="4627303"/>
            <a:ext cx="10489383" cy="6998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Forward or Next 36">
            <a:hlinkClick r:id="" action="ppaction://hlinkshowjump?jump=nextslide" highlightClick="1"/>
          </p:cNvPr>
          <p:cNvSpPr/>
          <p:nvPr/>
        </p:nvSpPr>
        <p:spPr>
          <a:xfrm rot="5400000">
            <a:off x="5620461" y="1783555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Forward or Next 37">
            <a:hlinkClick r:id="" action="ppaction://hlinkshowjump?jump=nextslide" highlightClick="1"/>
          </p:cNvPr>
          <p:cNvSpPr/>
          <p:nvPr/>
        </p:nvSpPr>
        <p:spPr>
          <a:xfrm rot="5400000">
            <a:off x="5620461" y="2154132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Forward or Next 38">
            <a:hlinkClick r:id="" action="ppaction://hlinkshowjump?jump=nextslide" highlightClick="1"/>
          </p:cNvPr>
          <p:cNvSpPr/>
          <p:nvPr/>
        </p:nvSpPr>
        <p:spPr>
          <a:xfrm rot="5400000">
            <a:off x="5620461" y="2512274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Forward or Next 39">
            <a:hlinkClick r:id="" action="ppaction://hlinkshowjump?jump=nextslide" highlightClick="1"/>
          </p:cNvPr>
          <p:cNvSpPr/>
          <p:nvPr/>
        </p:nvSpPr>
        <p:spPr>
          <a:xfrm rot="5400000">
            <a:off x="5620461" y="3244898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48977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34266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90460E-D23C-42FC-B276-8DA605964239}"/>
              </a:ext>
            </a:extLst>
          </p:cNvPr>
          <p:cNvGrpSpPr/>
          <p:nvPr/>
        </p:nvGrpSpPr>
        <p:grpSpPr>
          <a:xfrm>
            <a:off x="760317" y="482619"/>
            <a:ext cx="10533077" cy="5443158"/>
            <a:chOff x="820723" y="791941"/>
            <a:chExt cx="10533077" cy="5203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50340-E8FF-4DB6-BE75-5169EABA7482}"/>
                </a:ext>
              </a:extLst>
            </p:cNvPr>
            <p:cNvSpPr/>
            <p:nvPr/>
          </p:nvSpPr>
          <p:spPr>
            <a:xfrm>
              <a:off x="829173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611322-52A1-4A17-BEBC-2C6F31335C8F}"/>
                </a:ext>
              </a:extLst>
            </p:cNvPr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930A05-450A-4BA3-81F2-14398E14E604}"/>
                </a:ext>
              </a:extLst>
            </p:cNvPr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99E45A-87C3-405C-98CF-69A95EC8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Table 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60AE78-5679-41FC-8F39-9E6362DC53E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80661" y="1455995"/>
          <a:ext cx="101909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25">
                  <a:extLst>
                    <a:ext uri="{9D8B030D-6E8A-4147-A177-3AD203B41FA5}">
                      <a16:colId xmlns:a16="http://schemas.microsoft.com/office/drawing/2014/main" val="1287144184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32896708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133126516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1551771669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20616869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7137734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566374967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2049378980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4009805620"/>
                    </a:ext>
                  </a:extLst>
                </a:gridCol>
              </a:tblGrid>
              <a:tr h="48421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XXXX1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63744"/>
                  </a:ext>
                </a:extLst>
              </a:tr>
              <a:tr h="3313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5841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Q-AT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Q-AT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37213"/>
                  </a:ext>
                </a:extLst>
              </a:tr>
              <a:tr h="3313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LPO-X1/ RFQ XX1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LPO-X2/ RFQ XX2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9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8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Travel Agency</a:t>
            </a: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023E-783E-4024-8666-0AAC2B7F5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87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9369" y="493892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34323" y="481757"/>
            <a:ext cx="86839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Travel Agency 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293" y="1826785"/>
            <a:ext cx="15306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Agency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7293" y="2172328"/>
            <a:ext cx="2114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of Company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4100" y="2507585"/>
            <a:ext cx="2327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of Company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293" y="4721818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4099" y="3682596"/>
            <a:ext cx="10374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Contact Details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8704" y="4068793"/>
            <a:ext cx="12695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Telephone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7406" y="4394576"/>
            <a:ext cx="5280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9369" y="1822152"/>
            <a:ext cx="10498123" cy="35385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4" y="1906370"/>
            <a:ext cx="7570543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HRD-BTC-0HQ-XXX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88185" y="2272079"/>
            <a:ext cx="7570542" cy="309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4" y="3369207"/>
            <a:ext cx="7570541" cy="301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D4C919-7ECF-45D5-A3CE-5A1396F5BA47}"/>
              </a:ext>
            </a:extLst>
          </p:cNvPr>
          <p:cNvSpPr/>
          <p:nvPr/>
        </p:nvSpPr>
        <p:spPr>
          <a:xfrm>
            <a:off x="6467039" y="4094450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Person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064A26-65B1-4536-8114-793F072E08CE}"/>
              </a:ext>
            </a:extLst>
          </p:cNvPr>
          <p:cNvSpPr/>
          <p:nvPr/>
        </p:nvSpPr>
        <p:spPr>
          <a:xfrm>
            <a:off x="6468487" y="4413420"/>
            <a:ext cx="1835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D5A953-4B6E-4CDE-8F7E-77B3DC4737F1}"/>
              </a:ext>
            </a:extLst>
          </p:cNvPr>
          <p:cNvSpPr/>
          <p:nvPr/>
        </p:nvSpPr>
        <p:spPr>
          <a:xfrm>
            <a:off x="6498317" y="4775363"/>
            <a:ext cx="1676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 Number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16A5F781-794F-4D59-AAAF-27BA8EA63AE1}"/>
              </a:ext>
            </a:extLst>
          </p:cNvPr>
          <p:cNvSpPr/>
          <p:nvPr/>
        </p:nvSpPr>
        <p:spPr>
          <a:xfrm>
            <a:off x="8678754" y="414829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53">
            <a:extLst>
              <a:ext uri="{FF2B5EF4-FFF2-40B4-BE49-F238E27FC236}">
                <a16:creationId xmlns:a16="http://schemas.microsoft.com/office/drawing/2014/main" id="{96567248-54D6-4AB6-8A3F-485DCC99539C}"/>
              </a:ext>
            </a:extLst>
          </p:cNvPr>
          <p:cNvSpPr/>
          <p:nvPr/>
        </p:nvSpPr>
        <p:spPr>
          <a:xfrm>
            <a:off x="8678754" y="4507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54">
            <a:extLst>
              <a:ext uri="{FF2B5EF4-FFF2-40B4-BE49-F238E27FC236}">
                <a16:creationId xmlns:a16="http://schemas.microsoft.com/office/drawing/2014/main" id="{FB38956D-227B-42AB-9433-DA21ECA0D26B}"/>
              </a:ext>
            </a:extLst>
          </p:cNvPr>
          <p:cNvSpPr/>
          <p:nvPr/>
        </p:nvSpPr>
        <p:spPr>
          <a:xfrm>
            <a:off x="8678754" y="485546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365760"/>
            <a:ext cx="10550554" cy="6492240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55677" y="1291630"/>
              <a:ext cx="10515600" cy="4242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380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043790"/>
            <a:ext cx="18015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Departure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5677" y="1403529"/>
            <a:ext cx="2871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Departure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677" y="1775919"/>
            <a:ext cx="23094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Day of Business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722" y="1053292"/>
            <a:ext cx="14400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3722" y="1413031"/>
            <a:ext cx="2510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Return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3722" y="1772770"/>
            <a:ext cx="22881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Day or Business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677" y="2176029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5677" y="313357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3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77" y="3020656"/>
            <a:ext cx="25938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Ticket Arrangement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677" y="3372834"/>
            <a:ext cx="19321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Allowance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677" y="3725012"/>
            <a:ext cx="12448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Stay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677" y="4077190"/>
            <a:ext cx="17376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Category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5677" y="4429368"/>
            <a:ext cx="1780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Category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5677" y="4781546"/>
            <a:ext cx="1342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Type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7096" y="3022612"/>
            <a:ext cx="14306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Name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7096" y="4817422"/>
            <a:ext cx="1670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Airport Pickup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37096" y="3740536"/>
            <a:ext cx="16417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7096" y="4099498"/>
            <a:ext cx="18065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37096" y="4458460"/>
            <a:ext cx="18341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096" y="3381574"/>
            <a:ext cx="161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5677" y="5133722"/>
            <a:ext cx="2281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Expenses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37096" y="5176386"/>
            <a:ext cx="1270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Up By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7610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72899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55677" y="3073058"/>
            <a:ext cx="10498123" cy="25034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5677" y="972589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17225" y="312915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517225" y="347700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17225" y="382484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517225" y="417269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517225" y="452053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17225" y="486838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517225" y="5216222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71370" y="314186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71370" y="348971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71370" y="383755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471370" y="418540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471370" y="453324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71370" y="488109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471370" y="5228936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666441" y="115164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666441" y="1499488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666441" y="184733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51532" y="2525133"/>
            <a:ext cx="1019981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630382" y="114912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630382" y="1496973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630382" y="184481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ction Button: Forward or Next 60">
            <a:hlinkClick r:id="" action="ppaction://hlinkshowjump?jump=nextslide" highlightClick="1"/>
          </p:cNvPr>
          <p:cNvSpPr/>
          <p:nvPr/>
        </p:nvSpPr>
        <p:spPr>
          <a:xfrm rot="5400000">
            <a:off x="6016898" y="11242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ction Button: Forward or Next 61">
            <a:hlinkClick r:id="" action="ppaction://hlinkshowjump?jump=nextslide" highlightClick="1"/>
          </p:cNvPr>
          <p:cNvSpPr/>
          <p:nvPr/>
        </p:nvSpPr>
        <p:spPr>
          <a:xfrm rot="5400000">
            <a:off x="6019671" y="14668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 rot="5400000">
            <a:off x="6029272" y="182574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Forward or Next 63">
            <a:hlinkClick r:id="" action="ppaction://hlinkshowjump?jump=nextslide" highlightClick="1"/>
          </p:cNvPr>
          <p:cNvSpPr/>
          <p:nvPr/>
        </p:nvSpPr>
        <p:spPr>
          <a:xfrm rot="5400000">
            <a:off x="11041762" y="111803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ction Button: Forward or Next 64">
            <a:hlinkClick r:id="" action="ppaction://hlinkshowjump?jump=nextslide" highlightClick="1"/>
          </p:cNvPr>
          <p:cNvSpPr/>
          <p:nvPr/>
        </p:nvSpPr>
        <p:spPr>
          <a:xfrm rot="5400000">
            <a:off x="11050500" y="14613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ction Button: Forward or Next 65">
            <a:hlinkClick r:id="" action="ppaction://hlinkshowjump?jump=nextslide" highlightClick="1"/>
          </p:cNvPr>
          <p:cNvSpPr/>
          <p:nvPr/>
        </p:nvSpPr>
        <p:spPr>
          <a:xfrm rot="5400000">
            <a:off x="11049034" y="180988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Forward or Next 66">
            <a:hlinkClick r:id="" action="ppaction://hlinkshowjump?jump=nextslide" highlightClick="1"/>
          </p:cNvPr>
          <p:cNvSpPr/>
          <p:nvPr/>
        </p:nvSpPr>
        <p:spPr>
          <a:xfrm rot="5400000">
            <a:off x="5928605" y="311386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ction Button: Forward or Next 67">
            <a:hlinkClick r:id="" action="ppaction://hlinkshowjump?jump=nextslide" highlightClick="1"/>
          </p:cNvPr>
          <p:cNvSpPr/>
          <p:nvPr/>
        </p:nvSpPr>
        <p:spPr>
          <a:xfrm rot="5400000">
            <a:off x="5928604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ction Button: Forward or Next 68">
            <a:hlinkClick r:id="" action="ppaction://hlinkshowjump?jump=nextslide" highlightClick="1"/>
          </p:cNvPr>
          <p:cNvSpPr/>
          <p:nvPr/>
        </p:nvSpPr>
        <p:spPr>
          <a:xfrm rot="5400000">
            <a:off x="5937343" y="3796839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ction Button: Forward or Next 69">
            <a:hlinkClick r:id="" action="ppaction://hlinkshowjump?jump=nextslide" highlightClick="1"/>
          </p:cNvPr>
          <p:cNvSpPr/>
          <p:nvPr/>
        </p:nvSpPr>
        <p:spPr>
          <a:xfrm rot="5400000">
            <a:off x="5928603" y="41526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ction Button: Forward or Next 72">
            <a:hlinkClick r:id="" action="ppaction://hlinkshowjump?jump=nextslide" highlightClick="1"/>
          </p:cNvPr>
          <p:cNvSpPr/>
          <p:nvPr/>
        </p:nvSpPr>
        <p:spPr>
          <a:xfrm rot="5400000">
            <a:off x="5928603" y="449040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ction Button: Forward or Next 73">
            <a:hlinkClick r:id="" action="ppaction://hlinkshowjump?jump=nextslide" highlightClick="1"/>
          </p:cNvPr>
          <p:cNvSpPr/>
          <p:nvPr/>
        </p:nvSpPr>
        <p:spPr>
          <a:xfrm rot="5400000">
            <a:off x="5933673" y="483728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ction Button: Forward or Next 74">
            <a:hlinkClick r:id="" action="ppaction://hlinkshowjump?jump=nextslide" highlightClick="1"/>
          </p:cNvPr>
          <p:cNvSpPr/>
          <p:nvPr/>
        </p:nvSpPr>
        <p:spPr>
          <a:xfrm rot="5400000">
            <a:off x="10879353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ction Button: Forward or Next 75">
            <a:hlinkClick r:id="" action="ppaction://hlinkshowjump?jump=nextslide" highlightClick="1"/>
          </p:cNvPr>
          <p:cNvSpPr/>
          <p:nvPr/>
        </p:nvSpPr>
        <p:spPr>
          <a:xfrm rot="5400000">
            <a:off x="10888247" y="3815881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ction Button: Forward or Next 76">
            <a:hlinkClick r:id="" action="ppaction://hlinkshowjump?jump=nextslide" highlightClick="1"/>
          </p:cNvPr>
          <p:cNvSpPr/>
          <p:nvPr/>
        </p:nvSpPr>
        <p:spPr>
          <a:xfrm rot="5400000">
            <a:off x="10879352" y="415107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ction Button: Forward or Next 77">
            <a:hlinkClick r:id="" action="ppaction://hlinkshowjump?jump=nextslide" highlightClick="1"/>
          </p:cNvPr>
          <p:cNvSpPr/>
          <p:nvPr/>
        </p:nvSpPr>
        <p:spPr>
          <a:xfrm rot="5400000">
            <a:off x="10877975" y="450833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ction Button: Forward or Next 78">
            <a:hlinkClick r:id="" action="ppaction://hlinkshowjump?jump=nextslide" highlightClick="1"/>
          </p:cNvPr>
          <p:cNvSpPr/>
          <p:nvPr/>
        </p:nvSpPr>
        <p:spPr>
          <a:xfrm rot="5400000">
            <a:off x="10877974" y="4856905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ction Button: Forward or Next 79">
            <a:hlinkClick r:id="" action="ppaction://hlinkshowjump?jump=nextslide" highlightClick="1"/>
          </p:cNvPr>
          <p:cNvSpPr/>
          <p:nvPr/>
        </p:nvSpPr>
        <p:spPr>
          <a:xfrm rot="5400000">
            <a:off x="10877973" y="518971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807331"/>
              <a:ext cx="7478137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 Center Manager Form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details of thee request form in read only mode except specific fields that can be overridden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3153" y="4787016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8178" y="4787016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42003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Dashboard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8249" y="2027787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Travel Requests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58249" y="278119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Personal Details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8249" y="3534604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21" name="Rectangle 20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4009" y="807537"/>
              <a:ext cx="5108899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Manager Form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details of thee request form in read only mode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7146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72171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2632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RFQ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63078" y="2553008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Travel Agencies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63078" y="327968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LPO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3078" y="400636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63078" y="473304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1670</Words>
  <Application>Microsoft Office PowerPoint</Application>
  <PresentationFormat>Widescreen</PresentationFormat>
  <Paragraphs>621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RFQ Manage Quotation Manage LPO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diagram &amp; Table View</vt:lpstr>
      <vt:lpstr>PowerPoint Presentation</vt:lpstr>
      <vt:lpstr>Table View</vt:lpstr>
      <vt:lpstr>Manage Travel Agency Format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Kanniyappan</dc:creator>
  <cp:lastModifiedBy>Suresh Kanniyappan</cp:lastModifiedBy>
  <cp:revision>42</cp:revision>
  <dcterms:created xsi:type="dcterms:W3CDTF">2018-10-22T06:55:07Z</dcterms:created>
  <dcterms:modified xsi:type="dcterms:W3CDTF">2018-11-26T10:30:55Z</dcterms:modified>
</cp:coreProperties>
</file>