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E0BE-AFC4-4A51-BD57-45FCD8CD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E00D-22EE-480F-B7A1-0B266F2C9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DD8A-6D79-4695-A091-B3D1058A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4DD7-F793-49E2-AE6E-BF4A6E40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91E6-3995-489F-B17F-460F14C6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9A3A-E9B3-47FA-8B9C-09FF13EA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78E56-FA90-42B8-B04A-B1D6D226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9340-DA32-4331-A8C8-01144141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06F0-FA8A-4004-B763-B8F22F6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0DB3-BED9-412A-97EE-6643745C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8706F-0238-4C3D-9964-CCF99BD2C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AC509-C99E-4592-AE2F-5E809EB04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AC0A-BAEA-4DCF-9C5C-3C809E0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1D70-C3FD-4066-83A6-23B8353A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1B53-CD40-45B6-AD1C-01459392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D218-B5D9-49FE-92BB-22146AD1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BDA1-FE4F-4155-8185-8E5B1E15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A564-BBA1-45CC-A39A-D601FDA0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EDE3-A46F-4CA8-B492-D1077395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669C-2279-4503-8B08-69F1FEB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EB9B-2FD0-4F8B-87D4-A67678CF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BDF8B-6C86-432F-894C-4322C7E8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4F89-DA48-4560-9C4A-E8B26DD6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FC0A-8663-4387-88A8-859D2EC6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B02C-C96D-4607-9311-AA9D59D8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248A-E2FE-4DD4-946B-3CB3DE88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9BA3-464F-4FDF-B616-6CACA5360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4B721-14FA-4BF6-8DE9-20EF0AE3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13A70-F6EB-4EE6-9FC3-02D9131B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D112E-B377-4C71-AA5F-98F28687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8BE5-E501-41FB-8D20-B11DEB16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AE65-8CB0-4616-88BC-231982B7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2E5-972A-4CC4-B179-B3397389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4422A-C647-4028-8491-2E06A50A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B665C-5AE7-4113-9FE3-3637631F8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D7977-055B-4D0E-A0AB-7874B3A89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F98F4-B9B0-400D-A9D9-5BE6D4FC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4E4E-9CD3-44BC-95AE-668E9960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C07D5-E04D-417B-896D-2E0F79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EA2E-D967-45FB-81C1-F4DA1FC5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224AB-7703-401C-B9BC-ECEB3B64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77D19-972F-41B0-9E8B-2F9F2024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6035-96F9-4D79-839D-A17DF49C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E0D77-DF5A-4ACF-A3F1-5AA5D62B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9EEAE-ADAE-468B-971B-068AE721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4BB5-47A1-4E55-A93D-CA35DD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28A-891E-4B82-85FB-DBA2E978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C0A4-2399-4972-9B64-884ABFAD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E2B1-AA2F-4BF5-9264-794C8C6AC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A631-6163-4158-B9E6-5ACD85C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85E1-A047-4E28-8D5E-C2AED19F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73B84-0B5A-4AF7-B627-6DAA6546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715-DE6E-4071-8365-54BE2479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F2410-F35F-463D-9532-B77CEB3D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949C-274A-4061-82E6-70DAA22F6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AAB1-C0BA-493A-BAE6-6041BBAD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B944-F0A3-4B0E-A32F-FBD19648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A3BB3-80B2-45FF-8388-64D297DA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EB4E3-E774-454A-9820-D2A5265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991F6-C031-4B46-BC78-9AB14D1D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84C9-A85E-4EF4-804C-08939331B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3537-4ED5-4CB8-8563-A31FE1E208B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D6C6-3158-402E-8ECC-A6CE1710C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7218-8FA5-4D0C-A45D-77774DE4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B690-A62A-49AF-BED9-536B9EB3D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49C-8AF5-4F6B-8AB2-65FFE6EB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Travel Agency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8D2-69B0-462A-98F4-908343A8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023E-783E-4024-8666-0AAC2B7F52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63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9369" y="493892"/>
            <a:ext cx="10550554" cy="544315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34323" y="481757"/>
            <a:ext cx="86839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Travel Agency 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7293" y="1826785"/>
            <a:ext cx="15306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Agency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7293" y="2172328"/>
            <a:ext cx="2114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of Company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4100" y="2507585"/>
            <a:ext cx="23277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of Company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7293" y="4721818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4099" y="3682596"/>
            <a:ext cx="10374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Contact Details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8704" y="4068793"/>
            <a:ext cx="12695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Telephone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7406" y="4394576"/>
            <a:ext cx="5280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9369" y="1822152"/>
            <a:ext cx="10498123" cy="35385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88184" y="1906370"/>
            <a:ext cx="7570543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HRD-BTC-0HQ-XXX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88185" y="2272079"/>
            <a:ext cx="7570542" cy="309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88185" y="2637788"/>
            <a:ext cx="7570542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88185" y="3003497"/>
            <a:ext cx="7570542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88184" y="3369207"/>
            <a:ext cx="7570541" cy="301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88185" y="410062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8185" y="446633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88185" y="483204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D4C919-7ECF-45D5-A3CE-5A1396F5BA47}"/>
              </a:ext>
            </a:extLst>
          </p:cNvPr>
          <p:cNvSpPr/>
          <p:nvPr/>
        </p:nvSpPr>
        <p:spPr>
          <a:xfrm>
            <a:off x="6467039" y="4094450"/>
            <a:ext cx="17770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Person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064A26-65B1-4536-8114-793F072E08CE}"/>
              </a:ext>
            </a:extLst>
          </p:cNvPr>
          <p:cNvSpPr/>
          <p:nvPr/>
        </p:nvSpPr>
        <p:spPr>
          <a:xfrm>
            <a:off x="6468487" y="4413420"/>
            <a:ext cx="1835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D5A953-4B6E-4CDE-8F7E-77B3DC4737F1}"/>
              </a:ext>
            </a:extLst>
          </p:cNvPr>
          <p:cNvSpPr/>
          <p:nvPr/>
        </p:nvSpPr>
        <p:spPr>
          <a:xfrm>
            <a:off x="6498317" y="4775363"/>
            <a:ext cx="1676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 Number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ounded Rectangle 52">
            <a:extLst>
              <a:ext uri="{FF2B5EF4-FFF2-40B4-BE49-F238E27FC236}">
                <a16:creationId xmlns:a16="http://schemas.microsoft.com/office/drawing/2014/main" id="{16A5F781-794F-4D59-AAAF-27BA8EA63AE1}"/>
              </a:ext>
            </a:extLst>
          </p:cNvPr>
          <p:cNvSpPr/>
          <p:nvPr/>
        </p:nvSpPr>
        <p:spPr>
          <a:xfrm>
            <a:off x="8678754" y="414829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53">
            <a:extLst>
              <a:ext uri="{FF2B5EF4-FFF2-40B4-BE49-F238E27FC236}">
                <a16:creationId xmlns:a16="http://schemas.microsoft.com/office/drawing/2014/main" id="{96567248-54D6-4AB6-8A3F-485DCC99539C}"/>
              </a:ext>
            </a:extLst>
          </p:cNvPr>
          <p:cNvSpPr/>
          <p:nvPr/>
        </p:nvSpPr>
        <p:spPr>
          <a:xfrm>
            <a:off x="8678754" y="450783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54">
            <a:extLst>
              <a:ext uri="{FF2B5EF4-FFF2-40B4-BE49-F238E27FC236}">
                <a16:creationId xmlns:a16="http://schemas.microsoft.com/office/drawing/2014/main" id="{FB38956D-227B-42AB-9433-DA21ECA0D26B}"/>
              </a:ext>
            </a:extLst>
          </p:cNvPr>
          <p:cNvSpPr/>
          <p:nvPr/>
        </p:nvSpPr>
        <p:spPr>
          <a:xfrm>
            <a:off x="8678754" y="4855462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Manage Travel Agency Format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2018-11-03T17:26:09Z</dcterms:created>
  <dcterms:modified xsi:type="dcterms:W3CDTF">2018-11-04T05:23:42Z</dcterms:modified>
</cp:coreProperties>
</file>