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EDCE"/>
    <a:srgbClr val="0257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1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F03E-E48D-4EEC-8665-BE8B68B2E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C8898-98DB-473F-B326-FB3F6BD64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A5F9E-13D5-48CF-970D-9A05AB5F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9EFC9-1CCB-4F79-BDC1-422C91FB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9CC6-B66B-45C6-8FEE-1F61FFBE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8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9E78-E565-45DF-B76A-73FB20C8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E8008-1312-4A06-9DF8-FBAEF0029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064FA-05E9-4724-8715-0DBFDB244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83A7-48AA-4111-ADCB-A6819428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DF17B-3512-4C4F-8F40-5C9D8F00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1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65CBC-347F-4791-9396-182DD7445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E532C-E8A4-4A35-8106-CD699E98E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0F05A-CE18-4A0E-84CE-B2733730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68B1-643F-4C8C-95B0-7D1F2840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22ADB-DBF0-4342-B891-AE406488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6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57D4-8E09-4806-8A3A-B97A0CFA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F803-0A36-4B54-87DF-5BBD0C7B9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2423E-59F9-4098-80B0-D67B5E6D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05E0-D159-458F-88A6-687A82F2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169D1-479C-48A7-9302-7083D2BB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0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60AD-447C-4CB7-BABB-740AE913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9825B-F138-485A-B1F2-A11BF737C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7E84E-0140-430A-A34B-A08B162C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8568E-BE5D-49ED-AE4E-BBA5800B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3E2B-EE5D-4440-ADD1-4854595F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5373-B2CB-4689-876B-6E067C0F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A087-686A-48C4-BEB0-71458E764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22C8A-CA81-4531-AF0F-8E7F26A32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49A7B-B486-4EE5-A76E-823796FB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B0451-2356-48BF-8079-EABB3D6B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DE626-ACF5-450D-B21A-07E6D683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9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004C-7E94-404B-90FD-8B1440B4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9ACCB-80A2-4E55-8F74-BA4454F99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EECD0-2F77-4284-B015-1EE95B686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90531-F261-4036-B4AB-36CC2752D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8B2DB-7A5C-417D-BF8E-220336A57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C3DA6-6CE2-4DD0-B520-94687834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F1DF3-12DD-41A3-8162-C984BC6A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F9B0F-E25A-496E-9416-998AA8F7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8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D580-F59E-4060-9EC9-C8B019CE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070B3-2175-4473-A150-25CC400C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093D7-DC9D-4963-BBEB-14A74151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56ED6-F78D-476A-8EAF-E9EF2AB9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6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861E7B-4667-45E9-999E-70F08D4C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7C17E-98DE-4399-A9BF-3287A99C2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6EA47-D14B-494E-8D9E-8E1F7E84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4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0B37-B08D-441F-9014-10AC379C0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7F87B-2786-428F-B855-7388B61A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4CC2B-AF7B-4876-AF89-B1C7CD67F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60DF9-4EC7-4E7E-8F63-960FDBF7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43194-3FFC-466C-9BC6-DDDCFABA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7A213-DF3E-45F8-88EF-0E6A822B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6A04-7EBF-4A27-898A-9BBDE8CF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E68D5-10A1-4541-A431-A6DFE7109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A9567-6C5F-4C40-A35C-D8E835CF7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5A7C6-2E87-47F3-830A-0920E529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3D4FD-367F-4CF3-9921-D64E4984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83D27-D7CE-466D-AAC8-574FEA42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0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AA99C7-17B3-435F-88CB-6722107E5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B45F0-3320-4E48-A4B8-CE1026EF0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9507-13CD-47C6-B3E4-D7AF36538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2B83A-8DBC-4138-8F8E-346F2B186E55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5FE77-CB00-4F2E-A392-E8F9A2EE0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40AD-529A-4BE2-BC49-21AD5F4E0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9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D9BA63F-AC42-45C9-8C70-4565C515748B}"/>
              </a:ext>
            </a:extLst>
          </p:cNvPr>
          <p:cNvSpPr/>
          <p:nvPr/>
        </p:nvSpPr>
        <p:spPr>
          <a:xfrm>
            <a:off x="3509439" y="1554608"/>
            <a:ext cx="3068185" cy="928465"/>
          </a:xfrm>
          <a:custGeom>
            <a:avLst/>
            <a:gdLst>
              <a:gd name="connsiteX0" fmla="*/ 137834 w 3068185"/>
              <a:gd name="connsiteY0" fmla="*/ 0 h 1856930"/>
              <a:gd name="connsiteX1" fmla="*/ 2931269 w 3068185"/>
              <a:gd name="connsiteY1" fmla="*/ 0 h 1856930"/>
              <a:gd name="connsiteX2" fmla="*/ 3068185 w 3068185"/>
              <a:gd name="connsiteY2" fmla="*/ 136916 h 1856930"/>
              <a:gd name="connsiteX3" fmla="*/ 3068185 w 3068185"/>
              <a:gd name="connsiteY3" fmla="*/ 1358293 h 1856930"/>
              <a:gd name="connsiteX4" fmla="*/ 2931269 w 3068185"/>
              <a:gd name="connsiteY4" fmla="*/ 1495209 h 1856930"/>
              <a:gd name="connsiteX5" fmla="*/ 646847 w 3068185"/>
              <a:gd name="connsiteY5" fmla="*/ 1495209 h 1856930"/>
              <a:gd name="connsiteX6" fmla="*/ 646847 w 3068185"/>
              <a:gd name="connsiteY6" fmla="*/ 1797698 h 1856930"/>
              <a:gd name="connsiteX7" fmla="*/ 587615 w 3068185"/>
              <a:gd name="connsiteY7" fmla="*/ 1856930 h 1856930"/>
              <a:gd name="connsiteX8" fmla="*/ 59232 w 3068185"/>
              <a:gd name="connsiteY8" fmla="*/ 1856930 h 1856930"/>
              <a:gd name="connsiteX9" fmla="*/ 0 w 3068185"/>
              <a:gd name="connsiteY9" fmla="*/ 1797698 h 1856930"/>
              <a:gd name="connsiteX10" fmla="*/ 0 w 3068185"/>
              <a:gd name="connsiteY10" fmla="*/ 420953 h 1856930"/>
              <a:gd name="connsiteX11" fmla="*/ 918 w 3068185"/>
              <a:gd name="connsiteY11" fmla="*/ 418737 h 1856930"/>
              <a:gd name="connsiteX12" fmla="*/ 918 w 3068185"/>
              <a:gd name="connsiteY12" fmla="*/ 136916 h 1856930"/>
              <a:gd name="connsiteX13" fmla="*/ 137834 w 3068185"/>
              <a:gd name="connsiteY13" fmla="*/ 0 h 1856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8185" h="1856930">
                <a:moveTo>
                  <a:pt x="137834" y="0"/>
                </a:moveTo>
                <a:lnTo>
                  <a:pt x="2931269" y="0"/>
                </a:lnTo>
                <a:cubicBezTo>
                  <a:pt x="3006886" y="0"/>
                  <a:pt x="3068185" y="61299"/>
                  <a:pt x="3068185" y="136916"/>
                </a:cubicBezTo>
                <a:lnTo>
                  <a:pt x="3068185" y="1358293"/>
                </a:lnTo>
                <a:cubicBezTo>
                  <a:pt x="3068185" y="1433910"/>
                  <a:pt x="3006886" y="1495209"/>
                  <a:pt x="2931269" y="1495209"/>
                </a:cubicBezTo>
                <a:lnTo>
                  <a:pt x="646847" y="1495209"/>
                </a:lnTo>
                <a:lnTo>
                  <a:pt x="646847" y="1797698"/>
                </a:lnTo>
                <a:cubicBezTo>
                  <a:pt x="646847" y="1830411"/>
                  <a:pt x="620328" y="1856930"/>
                  <a:pt x="587615" y="1856930"/>
                </a:cubicBezTo>
                <a:lnTo>
                  <a:pt x="59232" y="1856930"/>
                </a:lnTo>
                <a:cubicBezTo>
                  <a:pt x="26519" y="1856930"/>
                  <a:pt x="0" y="1830411"/>
                  <a:pt x="0" y="1797698"/>
                </a:cubicBezTo>
                <a:lnTo>
                  <a:pt x="0" y="420953"/>
                </a:lnTo>
                <a:lnTo>
                  <a:pt x="918" y="418737"/>
                </a:lnTo>
                <a:lnTo>
                  <a:pt x="918" y="136916"/>
                </a:lnTo>
                <a:cubicBezTo>
                  <a:pt x="918" y="61299"/>
                  <a:pt x="62217" y="0"/>
                  <a:pt x="13783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B30082-0889-4E37-B68B-23B3CDF18ED5}"/>
              </a:ext>
            </a:extLst>
          </p:cNvPr>
          <p:cNvSpPr/>
          <p:nvPr/>
        </p:nvSpPr>
        <p:spPr>
          <a:xfrm>
            <a:off x="2261106" y="1554608"/>
            <a:ext cx="1701479" cy="1454810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76D73B5C-4F62-4B21-99FC-EA36E59ADA0E}"/>
              </a:ext>
            </a:extLst>
          </p:cNvPr>
          <p:cNvSpPr/>
          <p:nvPr/>
        </p:nvSpPr>
        <p:spPr>
          <a:xfrm>
            <a:off x="4446815" y="2657789"/>
            <a:ext cx="2385452" cy="703257"/>
          </a:xfrm>
          <a:prstGeom prst="round2DiagRect">
            <a:avLst>
              <a:gd name="adj1" fmla="val 13482"/>
              <a:gd name="adj2" fmla="val 0"/>
            </a:avLst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A1CFD4-D245-4CE5-A2DB-1628DBA25100}"/>
              </a:ext>
            </a:extLst>
          </p:cNvPr>
          <p:cNvSpPr/>
          <p:nvPr/>
        </p:nvSpPr>
        <p:spPr>
          <a:xfrm>
            <a:off x="559627" y="1819784"/>
            <a:ext cx="1701479" cy="1454810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4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372735-863A-3029-47B2-CF1C1B6D4C98}"/>
              </a:ext>
            </a:extLst>
          </p:cNvPr>
          <p:cNvSpPr/>
          <p:nvPr/>
        </p:nvSpPr>
        <p:spPr>
          <a:xfrm>
            <a:off x="199112" y="421653"/>
            <a:ext cx="3148642" cy="1880558"/>
          </a:xfrm>
          <a:prstGeom prst="roundRect">
            <a:avLst>
              <a:gd name="adj" fmla="val 3871"/>
            </a:avLst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BCC14ECF-0860-7F66-F638-D75C7CD32B06}"/>
              </a:ext>
            </a:extLst>
          </p:cNvPr>
          <p:cNvSpPr/>
          <p:nvPr/>
        </p:nvSpPr>
        <p:spPr>
          <a:xfrm>
            <a:off x="3692921" y="421653"/>
            <a:ext cx="1309036" cy="1880557"/>
          </a:xfrm>
          <a:prstGeom prst="round2DiagRect">
            <a:avLst>
              <a:gd name="adj1" fmla="val 40196"/>
              <a:gd name="adj2" fmla="val 0"/>
            </a:avLst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CB5BB90E-62CE-013E-EA6E-DF92F7E923D4}"/>
              </a:ext>
            </a:extLst>
          </p:cNvPr>
          <p:cNvSpPr/>
          <p:nvPr/>
        </p:nvSpPr>
        <p:spPr>
          <a:xfrm>
            <a:off x="5356456" y="414838"/>
            <a:ext cx="1309036" cy="1880557"/>
          </a:xfrm>
          <a:prstGeom prst="round2DiagRect">
            <a:avLst>
              <a:gd name="adj1" fmla="val 40196"/>
              <a:gd name="adj2" fmla="val 0"/>
            </a:avLst>
          </a:prstGeom>
          <a:solidFill>
            <a:schemeClr val="bg1">
              <a:lumMod val="85000"/>
              <a:alpha val="54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32158F4-3016-A106-5B62-F5F490189AEB}"/>
              </a:ext>
            </a:extLst>
          </p:cNvPr>
          <p:cNvSpPr/>
          <p:nvPr/>
        </p:nvSpPr>
        <p:spPr>
          <a:xfrm>
            <a:off x="7035971" y="416842"/>
            <a:ext cx="1309036" cy="1880557"/>
          </a:xfrm>
          <a:prstGeom prst="round2DiagRect">
            <a:avLst>
              <a:gd name="adj1" fmla="val 41667"/>
              <a:gd name="adj2" fmla="val 0"/>
            </a:avLst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C2FC2662-27A5-0DC8-EE35-9C030AFCE39B}"/>
              </a:ext>
            </a:extLst>
          </p:cNvPr>
          <p:cNvSpPr/>
          <p:nvPr/>
        </p:nvSpPr>
        <p:spPr>
          <a:xfrm rot="5400000">
            <a:off x="9963885" y="-769388"/>
            <a:ext cx="854107" cy="3222560"/>
          </a:xfrm>
          <a:prstGeom prst="round2DiagRect">
            <a:avLst>
              <a:gd name="adj1" fmla="val 29063"/>
              <a:gd name="adj2" fmla="val 0"/>
            </a:avLst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C9AA283-9217-35DD-1758-B6B4A7F9781C}"/>
              </a:ext>
            </a:extLst>
          </p:cNvPr>
          <p:cNvSpPr/>
          <p:nvPr/>
        </p:nvSpPr>
        <p:spPr>
          <a:xfrm>
            <a:off x="165715" y="2438518"/>
            <a:ext cx="5190742" cy="2203564"/>
          </a:xfrm>
          <a:prstGeom prst="roundRect">
            <a:avLst>
              <a:gd name="adj" fmla="val 3587"/>
            </a:avLst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BB5FA1-D177-48B7-C6A4-2BDC7183899E}"/>
              </a:ext>
            </a:extLst>
          </p:cNvPr>
          <p:cNvSpPr/>
          <p:nvPr/>
        </p:nvSpPr>
        <p:spPr>
          <a:xfrm>
            <a:off x="189781" y="4749324"/>
            <a:ext cx="4565099" cy="2018653"/>
          </a:xfrm>
          <a:prstGeom prst="roundRect">
            <a:avLst>
              <a:gd name="adj" fmla="val 3790"/>
            </a:avLst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22655E4-27D2-B7F0-EF67-2C0B2010D148}"/>
              </a:ext>
            </a:extLst>
          </p:cNvPr>
          <p:cNvSpPr/>
          <p:nvPr/>
        </p:nvSpPr>
        <p:spPr>
          <a:xfrm>
            <a:off x="5478148" y="2438518"/>
            <a:ext cx="3179819" cy="2203565"/>
          </a:xfrm>
          <a:prstGeom prst="roundRect">
            <a:avLst>
              <a:gd name="adj" fmla="val 1477"/>
            </a:avLst>
          </a:prstGeom>
          <a:solidFill>
            <a:schemeClr val="bg1">
              <a:lumMod val="85000"/>
              <a:alpha val="54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FC67B8B-AC90-ABE0-37CC-62BF762822DF}"/>
              </a:ext>
            </a:extLst>
          </p:cNvPr>
          <p:cNvSpPr/>
          <p:nvPr/>
        </p:nvSpPr>
        <p:spPr>
          <a:xfrm>
            <a:off x="6587458" y="4746033"/>
            <a:ext cx="5414759" cy="2018653"/>
          </a:xfrm>
          <a:prstGeom prst="roundRect">
            <a:avLst>
              <a:gd name="adj" fmla="val 3002"/>
            </a:avLst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184850B-A394-CE14-D220-1C268CBF9B75}"/>
              </a:ext>
            </a:extLst>
          </p:cNvPr>
          <p:cNvSpPr/>
          <p:nvPr/>
        </p:nvSpPr>
        <p:spPr>
          <a:xfrm>
            <a:off x="8803726" y="1408775"/>
            <a:ext cx="3222559" cy="3233307"/>
          </a:xfrm>
          <a:prstGeom prst="roundRect">
            <a:avLst>
              <a:gd name="adj" fmla="val 3525"/>
            </a:avLst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95E13855-E9DD-5033-6CD1-316AFE2FB3EF}"/>
              </a:ext>
            </a:extLst>
          </p:cNvPr>
          <p:cNvSpPr/>
          <p:nvPr/>
        </p:nvSpPr>
        <p:spPr>
          <a:xfrm>
            <a:off x="4880008" y="4759432"/>
            <a:ext cx="1578544" cy="2005253"/>
          </a:xfrm>
          <a:prstGeom prst="round2DiagRect">
            <a:avLst>
              <a:gd name="adj1" fmla="val 12813"/>
              <a:gd name="adj2" fmla="val 0"/>
            </a:avLst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E2651F5-2D08-4137-514E-8925EDE0B427}"/>
              </a:ext>
            </a:extLst>
          </p:cNvPr>
          <p:cNvSpPr/>
          <p:nvPr/>
        </p:nvSpPr>
        <p:spPr>
          <a:xfrm>
            <a:off x="199112" y="445315"/>
            <a:ext cx="3132662" cy="1826647"/>
          </a:xfrm>
          <a:prstGeom prst="roundRect">
            <a:avLst>
              <a:gd name="adj" fmla="val 38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DCC82B1-4821-DC37-3120-C83A88B415CA}"/>
              </a:ext>
            </a:extLst>
          </p:cNvPr>
          <p:cNvSpPr/>
          <p:nvPr/>
        </p:nvSpPr>
        <p:spPr>
          <a:xfrm>
            <a:off x="4042608" y="539177"/>
            <a:ext cx="625642" cy="625642"/>
          </a:xfrm>
          <a:prstGeom prst="ellipse">
            <a:avLst/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6030ABB-1FE1-2AE9-9C0A-375C74F41E90}"/>
              </a:ext>
            </a:extLst>
          </p:cNvPr>
          <p:cNvSpPr/>
          <p:nvPr/>
        </p:nvSpPr>
        <p:spPr>
          <a:xfrm>
            <a:off x="7377668" y="539177"/>
            <a:ext cx="625642" cy="625642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67361BE-CF27-CE02-9009-961FCE89B3B9}"/>
              </a:ext>
            </a:extLst>
          </p:cNvPr>
          <p:cNvSpPr/>
          <p:nvPr/>
        </p:nvSpPr>
        <p:spPr>
          <a:xfrm>
            <a:off x="5706143" y="539177"/>
            <a:ext cx="625642" cy="625642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CDEB947-0809-1018-4DED-9F5440D78AEB}"/>
              </a:ext>
            </a:extLst>
          </p:cNvPr>
          <p:cNvSpPr/>
          <p:nvPr/>
        </p:nvSpPr>
        <p:spPr>
          <a:xfrm>
            <a:off x="5001958" y="4860425"/>
            <a:ext cx="488223" cy="481596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B17BDF2-DF12-46C1-2504-89BF17649BB2}"/>
              </a:ext>
            </a:extLst>
          </p:cNvPr>
          <p:cNvSpPr/>
          <p:nvPr/>
        </p:nvSpPr>
        <p:spPr>
          <a:xfrm>
            <a:off x="5001957" y="5502044"/>
            <a:ext cx="488223" cy="4815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D641829-25D6-E9D5-C7DE-B14277BBE51B}"/>
              </a:ext>
            </a:extLst>
          </p:cNvPr>
          <p:cNvSpPr/>
          <p:nvPr/>
        </p:nvSpPr>
        <p:spPr>
          <a:xfrm>
            <a:off x="5001957" y="6143663"/>
            <a:ext cx="488223" cy="481596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3BBC7A7-404D-1FC1-EE02-FE298C5DF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622" y="4936921"/>
            <a:ext cx="308008" cy="30800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394F694-5686-56B7-9B26-A87E9A203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622" y="5566503"/>
            <a:ext cx="309966" cy="30996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C6E52B2-8D1A-7F37-AD6B-E4F6B919B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475" y="6235870"/>
            <a:ext cx="297181" cy="29718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8A4E1AF-2BB8-60CA-0B7A-95F50AD75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8349" y="596728"/>
            <a:ext cx="510540" cy="51054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AF5EEBF-13B3-6A10-635B-90BF7EBBB8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781" y="111780"/>
            <a:ext cx="250257" cy="25025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7589794-B523-244A-BE01-499EFACDA8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0473" y="596728"/>
            <a:ext cx="437951" cy="43795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00C1735-0AD7-9046-0177-6E08516394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3913" y="660297"/>
            <a:ext cx="374382" cy="37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5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Ismaila Mumuni</dc:creator>
  <cp:lastModifiedBy>suresh konar</cp:lastModifiedBy>
  <cp:revision>11</cp:revision>
  <dcterms:created xsi:type="dcterms:W3CDTF">2023-12-06T06:56:06Z</dcterms:created>
  <dcterms:modified xsi:type="dcterms:W3CDTF">2024-07-16T18:20:41Z</dcterms:modified>
</cp:coreProperties>
</file>