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6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A9"/>
    <a:srgbClr val="ACF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51" autoAdjust="0"/>
  </p:normalViewPr>
  <p:slideViewPr>
    <p:cSldViewPr snapToGrid="0">
      <p:cViewPr varScale="1">
        <p:scale>
          <a:sx n="115" d="100"/>
          <a:sy n="115" d="100"/>
        </p:scale>
        <p:origin x="13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08A3-3368-44CF-BC68-EC517CCAB9D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6788-98A2-4CFF-AD2D-CE7D860C2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2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08A3-3368-44CF-BC68-EC517CCAB9D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6788-98A2-4CFF-AD2D-CE7D860C2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08A3-3368-44CF-BC68-EC517CCAB9D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6788-98A2-4CFF-AD2D-CE7D860C2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08A3-3368-44CF-BC68-EC517CCAB9D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6788-98A2-4CFF-AD2D-CE7D860C2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1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08A3-3368-44CF-BC68-EC517CCAB9D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6788-98A2-4CFF-AD2D-CE7D860C2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6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08A3-3368-44CF-BC68-EC517CCAB9D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6788-98A2-4CFF-AD2D-CE7D860C2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7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08A3-3368-44CF-BC68-EC517CCAB9D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6788-98A2-4CFF-AD2D-CE7D860C2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9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08A3-3368-44CF-BC68-EC517CCAB9D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6788-98A2-4CFF-AD2D-CE7D860C2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7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08A3-3368-44CF-BC68-EC517CCAB9D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6788-98A2-4CFF-AD2D-CE7D860C2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2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08A3-3368-44CF-BC68-EC517CCAB9D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6788-98A2-4CFF-AD2D-CE7D860C2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6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08A3-3368-44CF-BC68-EC517CCAB9D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6788-98A2-4CFF-AD2D-CE7D860C2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8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E08A3-3368-44CF-BC68-EC517CCAB9D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66788-98A2-4CFF-AD2D-CE7D860C2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2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49" y="466873"/>
            <a:ext cx="3141829" cy="27771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4035" y="531288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Adenocarcinoma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128" y="453320"/>
            <a:ext cx="3157163" cy="27906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37374" y="453320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Squamous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95" y="3392535"/>
            <a:ext cx="3037536" cy="26849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27926" y="339253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64169" y="6226011"/>
            <a:ext cx="3560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Supplemental Figure S1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0397" y="4194447"/>
            <a:ext cx="1699303" cy="1263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2931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14363</TotalTime>
  <Words>7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Supplemental</vt:lpstr>
      <vt:lpstr>PowerPoint Presentation</vt:lpstr>
    </vt:vector>
  </TitlesOfParts>
  <Company>Johns Hopkins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 Suresh</dc:creator>
  <cp:lastModifiedBy>Karthik Suresh</cp:lastModifiedBy>
  <cp:revision>194</cp:revision>
  <dcterms:created xsi:type="dcterms:W3CDTF">2018-07-18T04:20:03Z</dcterms:created>
  <dcterms:modified xsi:type="dcterms:W3CDTF">2018-11-19T03:08:35Z</dcterms:modified>
</cp:coreProperties>
</file>