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1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AC452-5767-4CA3-B786-D4188238477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7572-AAD6-4329-9DED-5522A9FF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07C107-3086-C020-2CEE-7E6ACD6E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96177"/>
            <a:ext cx="6400800" cy="43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0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28957-4EFA-052C-DE39-6A4184F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3" y="1328747"/>
            <a:ext cx="6400800" cy="39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1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FE0B9-4BA0-0D1E-A7B8-18F758EF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80864"/>
            <a:ext cx="6400800" cy="24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7D864-8547-F00E-A489-0539325A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9" y="1520786"/>
            <a:ext cx="2840982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Suresh</dc:creator>
  <cp:lastModifiedBy>Karthik Suresh</cp:lastModifiedBy>
  <cp:revision>4</cp:revision>
  <dcterms:created xsi:type="dcterms:W3CDTF">2023-11-25T01:52:18Z</dcterms:created>
  <dcterms:modified xsi:type="dcterms:W3CDTF">2023-11-28T03:14:18Z</dcterms:modified>
</cp:coreProperties>
</file>