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6F86-CEF4-45B8-80E8-B038B74143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F6F-AA51-4FAA-BEAE-EF169D89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6F86-CEF4-45B8-80E8-B038B74143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F6F-AA51-4FAA-BEAE-EF169D89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6F86-CEF4-45B8-80E8-B038B74143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F6F-AA51-4FAA-BEAE-EF169D89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8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6F86-CEF4-45B8-80E8-B038B74143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F6F-AA51-4FAA-BEAE-EF169D89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6F86-CEF4-45B8-80E8-B038B74143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F6F-AA51-4FAA-BEAE-EF169D89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5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6F86-CEF4-45B8-80E8-B038B74143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F6F-AA51-4FAA-BEAE-EF169D89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7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6F86-CEF4-45B8-80E8-B038B74143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F6F-AA51-4FAA-BEAE-EF169D89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1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6F86-CEF4-45B8-80E8-B038B74143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F6F-AA51-4FAA-BEAE-EF169D89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7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6F86-CEF4-45B8-80E8-B038B74143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F6F-AA51-4FAA-BEAE-EF169D89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2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6F86-CEF4-45B8-80E8-B038B74143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F6F-AA51-4FAA-BEAE-EF169D89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3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6F86-CEF4-45B8-80E8-B038B74143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3F6F-AA51-4FAA-BEAE-EF169D89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3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76F86-CEF4-45B8-80E8-B038B74143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93F6F-AA51-4FAA-BEAE-EF169D89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46" y="1263535"/>
            <a:ext cx="9282669" cy="46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Suresh</dc:creator>
  <cp:lastModifiedBy>Karthik Suresh</cp:lastModifiedBy>
  <cp:revision>1</cp:revision>
  <dcterms:created xsi:type="dcterms:W3CDTF">2020-02-26T03:39:35Z</dcterms:created>
  <dcterms:modified xsi:type="dcterms:W3CDTF">2020-02-26T03:42:26Z</dcterms:modified>
</cp:coreProperties>
</file>