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1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8E6E-3875-409C-BCB7-585431AE8B4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3024-F678-4E4A-956E-5CA09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81" y="776619"/>
            <a:ext cx="969523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81" y="776619"/>
            <a:ext cx="969523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0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Suresh</dc:creator>
  <cp:lastModifiedBy>Karthik Suresh</cp:lastModifiedBy>
  <cp:revision>1</cp:revision>
  <dcterms:created xsi:type="dcterms:W3CDTF">2020-02-26T03:17:02Z</dcterms:created>
  <dcterms:modified xsi:type="dcterms:W3CDTF">2020-02-26T03:17:29Z</dcterms:modified>
</cp:coreProperties>
</file>