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91440" y="2160"/>
            <a:ext cx="5584680" cy="567000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rcRect l="0" t="0" r="9762" b="0"/>
          <a:stretch/>
        </p:blipFill>
        <p:spPr>
          <a:xfrm>
            <a:off x="2293560" y="1554480"/>
            <a:ext cx="3382560" cy="3805920"/>
          </a:xfrm>
          <a:prstGeom prst="rect">
            <a:avLst/>
          </a:prstGeom>
          <a:ln w="900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273400" y="364680"/>
            <a:ext cx="5224680" cy="530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2021-12-08T10:08:05Z</dcterms:created>
  <dc:creator/>
  <dc:description/>
  <dc:language>en-US</dc:language>
  <cp:lastModifiedBy/>
  <dcterms:modified xsi:type="dcterms:W3CDTF">2021-12-10T11:29:13Z</dcterms:modified>
  <cp:revision>7</cp:revision>
  <dc:subject/>
  <dc:title/>
</cp:coreProperties>
</file>