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2880" y="889560"/>
            <a:ext cx="9509760" cy="38653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559960" y="182880"/>
            <a:ext cx="10299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</a:t>
            </a: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results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497720" y="192600"/>
            <a:ext cx="146340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metrics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73920" y="466920"/>
            <a:ext cx="64573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Model: h(time to death | covariates) ~ high MK2 level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 cancer stage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+gender+smoking+age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8595360" y="457200"/>
            <a:ext cx="91440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7041960" y="466920"/>
            <a:ext cx="913320" cy="1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Overall model goodness of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Line 6"/>
          <p:cNvSpPr/>
          <p:nvPr/>
        </p:nvSpPr>
        <p:spPr>
          <a:xfrm flipH="1">
            <a:off x="8686800" y="8607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7"/>
          <p:cNvSpPr/>
          <p:nvPr/>
        </p:nvSpPr>
        <p:spPr>
          <a:xfrm>
            <a:off x="7589520" y="8229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8412480" y="457200"/>
            <a:ext cx="146304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MK2 covariate PH violation assumption testing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5" name="TextShape 9"/>
          <p:cNvSpPr txBox="1"/>
          <p:nvPr/>
        </p:nvSpPr>
        <p:spPr>
          <a:xfrm>
            <a:off x="7131240" y="711720"/>
            <a:ext cx="508320" cy="1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700" spc="-1" strike="noStrike">
                <a:latin typeface="Arial"/>
              </a:rPr>
              <a:t>Better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6" name="TextShape 10"/>
          <p:cNvSpPr txBox="1"/>
          <p:nvPr/>
        </p:nvSpPr>
        <p:spPr>
          <a:xfrm>
            <a:off x="9144000" y="731520"/>
            <a:ext cx="959400" cy="1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700" spc="-1" strike="noStrike">
                <a:latin typeface="Arial"/>
              </a:rPr>
              <a:t>Does not violate PH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1080" y="4754880"/>
            <a:ext cx="99658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Left: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assessing the effect of high MK2 expression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on overall survival at 2 years. Horizontal line represents HR of 1.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Right: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Lollipop plot showing Cox PH model metrics by cancer type. Horizontal line represents p value of 0.05. Red dots represents results of proportionality hazard testing p value (p &gt; 0.05 represents no violation of PH assumption) and teal dots represent the log p value for goodness of fit (Wald test) for each Cox PH model (p &lt; 0.05 represents significant).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MK2_level defined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dichotomously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 0: Bottom 2/3rd of log normalized MK2 transcript levels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 that cancer type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; 1: Top 1/3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Cancer stage defined as: Early Stage (Stage I, Stage II) vs. late stage (Stage III, Stage IV)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91440" y="5399280"/>
            <a:ext cx="56998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724320"/>
            <a:ext cx="10079280" cy="38466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4570920"/>
            <a:ext cx="99658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Left: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</a:t>
            </a: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assessing the effect of high MK2 expression</a:t>
            </a: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on overall survival at 2 years. Horizontal line represents HR of 1. 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Right: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Lollipop plot showing Cox PH model metrics by cancer type. Horizontal line represents p value of 0.05. Red dots represents results of proportionality hazard testing p value (p &gt; 0.05 represents no violation of PH assumption) and teal dots represent the log p value for goodness of fit (Wald test) for each Cox PH model (p &lt; 0.05 represents significant).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MK2_level defined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dichotomously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as 0: Bottom 2/3rd of log normalized MK2 transcript levels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for that cancer type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; 1: Top 1/3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60320" y="182880"/>
            <a:ext cx="10299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results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498080" y="192600"/>
            <a:ext cx="10666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metrics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74280" y="466920"/>
            <a:ext cx="64573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Model: h(time to death | covariates) ~ high MK2 level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 cancer stage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+gender+smoking+age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91440" y="5399280"/>
            <a:ext cx="56998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Cancer stage defined as: Early Stage (Stage I, Stage II) vs. late stage (Stage III, Stage IV)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>
            <a:off x="8686800" y="5486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8961120" y="375480"/>
            <a:ext cx="9133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MK2_level variable does not violate PH assumption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7223760" y="429840"/>
            <a:ext cx="913320" cy="1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Overall model goodness of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H="1">
            <a:off x="8046720" y="54864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9480" y="640080"/>
            <a:ext cx="10079640" cy="40183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560320" y="173160"/>
            <a:ext cx="10299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results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498080" y="182880"/>
            <a:ext cx="10666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metrics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65760" y="400680"/>
            <a:ext cx="685728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Model: h(time to death | covariates) ~ log(MK2 transcript level)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 cancer stage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+gender+smoking+age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3" name="Line 4"/>
          <p:cNvSpPr/>
          <p:nvPr/>
        </p:nvSpPr>
        <p:spPr>
          <a:xfrm>
            <a:off x="8686800" y="5486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8961120" y="365760"/>
            <a:ext cx="91332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MK2 transcript level variable does not violate PH assumption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223040" y="400680"/>
            <a:ext cx="913320" cy="1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7"/>
          <p:cNvSpPr/>
          <p:nvPr/>
        </p:nvSpPr>
        <p:spPr>
          <a:xfrm flipH="1">
            <a:off x="8046720" y="54864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17280" y="4572000"/>
            <a:ext cx="99658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Left: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</a:t>
            </a: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assessing the effect of high MK2 expression</a:t>
            </a: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on overall survival at 2 years. Horizontal line represents HR of 1. 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Right: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Lollipop plot showing Cox PH model metrics by cancer type. Horizontal line represents p value of 0.05. Red dots represents results of proportionality hazard testing p value (p &gt; 0.05 represents no violation of PH assumption) and teal dots represent the wald test p value for each Cox PH model (p &lt; 0.05 represents significant 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MK2_level defined as a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variable, log-transformed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91440" y="5399280"/>
            <a:ext cx="56998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Cancer stage defined as: Early Stage (Stage I, Stage II) vs. late stage (Stage III, Stage IV)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7223760" y="365760"/>
            <a:ext cx="914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Overall model goodness of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10" name="Line 11"/>
          <p:cNvSpPr/>
          <p:nvPr/>
        </p:nvSpPr>
        <p:spPr>
          <a:xfrm flipH="1">
            <a:off x="8047080" y="54864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212080" y="731520"/>
            <a:ext cx="4638600" cy="4114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82880" y="640080"/>
            <a:ext cx="4741920" cy="420552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054880" y="293760"/>
            <a:ext cx="1510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Dichotomous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132320" y="365760"/>
            <a:ext cx="133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Continuous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74320" y="231480"/>
            <a:ext cx="7331400" cy="45219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280160" y="4750200"/>
            <a:ext cx="781668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model* assessing the effect of high MK2 expression** on overall survival at 2 years.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* Cox PH model: Death at 2 years ~ MK2_level*+cancer_stage+gender+smoking+age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** MK2_level defined as 0: Bottom 2/3rd of MK2 transcript levels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 that cancer type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; 1: Top 1/3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303640" y="156240"/>
            <a:ext cx="5924520" cy="42314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683000" y="4389120"/>
            <a:ext cx="745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Relationship between MK2 transcript level at time of death across the entire validation cohort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920240" y="211320"/>
            <a:ext cx="6674040" cy="46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80160" y="-91440"/>
            <a:ext cx="7853400" cy="56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80160" y="274320"/>
            <a:ext cx="7405200" cy="52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2021-11-17T09:58:10Z</dcterms:created>
  <dc:creator/>
  <dc:description/>
  <dc:language>en-US</dc:language>
  <cp:lastModifiedBy/>
  <dcterms:modified xsi:type="dcterms:W3CDTF">2021-11-18T13:17:38Z</dcterms:modified>
  <cp:revision>19</cp:revision>
  <dc:subject/>
  <dc:title/>
</cp:coreProperties>
</file>