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C587B3B-CCCE-4E43-B4A3-DBACD036049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0" t="0" r="26782" b="3235"/>
          <a:stretch/>
        </p:blipFill>
        <p:spPr>
          <a:xfrm>
            <a:off x="5120640" y="91440"/>
            <a:ext cx="4858920" cy="548604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8503920" y="3548880"/>
            <a:ext cx="814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2 year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rcRect l="0" t="0" r="24027" b="0"/>
          <a:stretch/>
        </p:blipFill>
        <p:spPr>
          <a:xfrm>
            <a:off x="78840" y="-3600"/>
            <a:ext cx="504180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2021-12-08T12:02:34Z</dcterms:created>
  <dc:creator/>
  <dc:description/>
  <dc:language>en-US</dc:language>
  <cp:lastModifiedBy/>
  <dcterms:modified xsi:type="dcterms:W3CDTF">2021-12-08T21:53:30Z</dcterms:modified>
  <cp:revision>1</cp:revision>
  <dc:subject/>
  <dc:title/>
</cp:coreProperties>
</file>