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4DA9-0F06-47B1-B2FC-B5C8E632A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BFF8E-5317-42C6-B72E-92043DB84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53D1-98E1-4097-BD9E-6A8D23B4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B461-2951-43FE-BFEE-CE166771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7186-E0EA-45FE-A790-8FB36B48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24F0-2F4A-46D4-B0B1-3C932885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D8010-DFF2-42FF-A6FC-C85C8C14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6CF3-0C47-43C0-BB56-C20ADFEB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66B9-CEA1-4451-9F07-F5A75C86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E558-682D-440C-9085-CD53682D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E005B-7F6E-4164-830F-1CAD3DEC8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B0425-FC65-4C7D-8AE0-D4C91D40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20AC-88DF-414F-9FA9-7A1C37F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1461-3539-45D0-8305-9F56FA31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611F-E495-412F-B125-FB3479C2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30F9-7B5A-4B1B-92D6-92B4B274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952C-5A09-40DB-BF5B-501C3E21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B06A8-35B2-467D-9C7A-DB2463A3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B896-FD30-44BF-9040-099504F7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A0E7-B95D-40D9-BD67-A5A9FCE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40A7-0280-4709-962F-1A401143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4DFE-8056-41CA-9B92-F3971C2A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4A8E-1986-43E4-9879-AA260972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942E-7509-428B-AD8C-7B7B13D4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96DC-18CA-4CA5-B901-6997B64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FDBA-4605-426E-871F-E160A57B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9685-846F-4A1F-AB84-153B43ABC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E61BE-AE61-487F-ADCF-FC687991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BE10-BFAE-415A-813F-03A35122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CDFCA-8841-4E45-8C03-81E02DCD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BF7D-D1E9-40E7-9DC6-E217942F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7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C0E6-D5E3-4D99-84BF-5C468259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0326A-4872-48CC-BAAB-DE4DF591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34B21-B871-420A-9E53-BC40C596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C43E4-DDF6-4A80-A558-F47B558FA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47C2D-5CD0-4932-A6C1-6A5AB9C4F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262D-F83C-4F0C-AE6E-BDCEAFA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80371-CD01-4D28-9DF0-FB91A5C1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57B43-A3A3-4EC9-AAFD-8C2C17F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1B2-A7BF-49EC-BC45-C840E402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3908-8CA7-463A-987B-5BC044A8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14779-BF4E-4DF1-A548-CF2BEAB1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20450-885D-45DB-A0A5-3C84E372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446D7-81D6-411E-A554-18CAD2ED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5B595-218E-401B-92F2-D9A6DBFD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E11BE-7209-462D-8AA3-D42A0AB1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8350-54B4-432F-BF70-6AB9BEF8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89A4-6D14-4CC6-BB5E-BDAF69A7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512F2-DF24-4004-B6C0-AE9E4866B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8472-3E09-4FC5-A04C-91DD0413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BFE42-91FE-4FEB-BA47-44ED2A67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F258D-8E05-462E-9D0F-E277DC73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023E-2B35-4981-9578-A335F8FF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A503D-0628-4934-A8FA-879265FD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11B6B-A37E-44A2-A9A4-28A82B78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B79D1-E6D8-41E5-A7B1-FF1BD74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A92E3-80F0-4CA9-88C8-709017C9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99C10-262C-49E8-AF4D-C27A7329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E3B7F-4B43-4D8C-8C73-4A2C5C22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53B44-731A-4EFE-99DC-2821ECC2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245C-C05C-4856-A478-F13185F5F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D66B-6605-4978-97EB-9E5877323EF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6B78-7085-422B-8533-0E455F45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1172-168F-4297-9B83-DEAA1CF5C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0F5F-5ABE-4BD7-9434-1D2E436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7796-F92F-4F3E-847B-0DB221E5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BC19-A568-4013-A950-DFFAE0CF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95B7B-8214-4DA0-99DF-7E6DC8A0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1B54FF-E6CA-441D-AD73-09C5724B7277}"/>
              </a:ext>
            </a:extLst>
          </p:cNvPr>
          <p:cNvCxnSpPr/>
          <p:nvPr/>
        </p:nvCxnSpPr>
        <p:spPr>
          <a:xfrm>
            <a:off x="1309352" y="4228563"/>
            <a:ext cx="412124" cy="236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2F94-834C-4283-9F36-BB2D4E12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F114-9723-4276-9A54-8EEEB8BD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60D4A-93F3-4947-8E45-9C9CF04B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95" y="1320084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0F81-2D6A-4966-9BE3-6222DC62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8633-7014-4483-B47D-7FB0E9D0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E477DC-1F87-444B-9B22-8A7491DC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58" y="681996"/>
            <a:ext cx="6668431" cy="411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2BB0D-1BC7-429D-A337-A0BE78C7D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4" t="30780" r="11474" b="33615"/>
          <a:stretch/>
        </p:blipFill>
        <p:spPr>
          <a:xfrm rot="5400000">
            <a:off x="-738706" y="2553863"/>
            <a:ext cx="5891794" cy="15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Suresh</dc:creator>
  <cp:lastModifiedBy>Karthik Suresh</cp:lastModifiedBy>
  <cp:revision>6</cp:revision>
  <dcterms:created xsi:type="dcterms:W3CDTF">2020-09-01T21:38:47Z</dcterms:created>
  <dcterms:modified xsi:type="dcterms:W3CDTF">2020-09-02T18:06:20Z</dcterms:modified>
</cp:coreProperties>
</file>