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503D3-C327-4AE3-83B9-486CD4D48D0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1D45-500F-4B8A-8ED8-FF9A45DD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845C-28E7-4960-A040-6F9971840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845C-28E7-4960-A040-6F99718400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51AA-8FB5-4A57-BDD9-642D5B1F36D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922B-8F22-40FF-BB32-0375E6BF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21768" y="1610428"/>
          <a:ext cx="3640931" cy="27289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1607">
                  <a:extLst>
                    <a:ext uri="{9D8B030D-6E8A-4147-A177-3AD203B41FA5}">
                      <a16:colId xmlns:a16="http://schemas.microsoft.com/office/drawing/2014/main" val="1354964583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865951701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3434645264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377018404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1633420523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2755359204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824842862"/>
                    </a:ext>
                  </a:extLst>
                </a:gridCol>
              </a:tblGrid>
              <a:tr h="14287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Basal Respiration (</a:t>
                      </a: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pmol</a:t>
                      </a: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/min/Norm unit)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22374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Normoxic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SuHx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53071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Ctl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Ctl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52909808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39.653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35.392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48.571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44.694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63.231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0154229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41.471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47.218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36.356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33.133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66.79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21.248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09045247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39.469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71.627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42.844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17.479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45.335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29.779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2275364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42.352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71.627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40.949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18.022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81.127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5.4729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02666453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80.645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64.105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23.521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20.337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89.197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9.3169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9627912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Extracellular acidification rate (</a:t>
                      </a: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mPh</a:t>
                      </a: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/min/Norm Unit)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62898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46.626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45.259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31.813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335.33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22.701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172.226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5602893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41.92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33.022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40.225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371.54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29.286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151.96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6350742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49.78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37.882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18.16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193.83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13.910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135.2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550081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4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7.1182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4.394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365514"/>
                  </a:ext>
                </a:extLst>
              </a:tr>
              <a:tr h="807244">
                <a:tc gridSpan="7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Raw values for basal respiration and Extracellular acidification rate in N- and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SuHx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-MVECs. Each row of N- and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SuHx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-MVEC data represents a paired set of samples run at the same time. For part of Lot 4 and Lot 5, 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</a:t>
                      </a:r>
                      <a:r>
                        <a:rPr lang="en-US" sz="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sensor calibration was unsuccessful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thus these ECAR measurements were not </a:t>
                      </a:r>
                      <a:r>
                        <a:rPr lang="en-US" sz="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used.Ctl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Untreated; MQ: MitoQ; HC: HC-067047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229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49837" y="4427657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895"/>
          <a:stretch/>
        </p:blipFill>
        <p:spPr>
          <a:xfrm>
            <a:off x="5542219" y="1530836"/>
            <a:ext cx="661379" cy="1412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8690" y="1341747"/>
            <a:ext cx="4299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Mfn-2</a:t>
            </a:r>
            <a:endParaRPr 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59277" y="2052410"/>
            <a:ext cx="10715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80944" y="1517760"/>
            <a:ext cx="175644" cy="1399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4870713" y="3052287"/>
            <a:ext cx="257175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750"/>
              </a:spcAft>
            </a:pP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Supplemental Figure </a:t>
            </a: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S1:</a:t>
            </a:r>
            <a:r>
              <a:rPr lang="en-US" sz="9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Representative full-length gel of N-MVEC lysate probed for Mfn-2 (80 </a:t>
            </a:r>
            <a:r>
              <a:rPr lang="en-US" sz="9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7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54" y="637889"/>
            <a:ext cx="685800" cy="685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5124928" y="1625129"/>
            <a:ext cx="55335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GSKA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127034" y="877697"/>
            <a:ext cx="52770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GSKA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1"/>
          <a:stretch/>
        </p:blipFill>
        <p:spPr>
          <a:xfrm>
            <a:off x="6259308" y="637889"/>
            <a:ext cx="685800" cy="685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34379" y="470067"/>
            <a:ext cx="61427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 err="1">
                <a:latin typeface="Arial" panose="020B0604020202020204" pitchFamily="34" charset="0"/>
                <a:cs typeface="Arial" panose="020B0604020202020204" pitchFamily="34" charset="0"/>
              </a:rPr>
              <a:t>Normoxic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3046" y="460459"/>
            <a:ext cx="43313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 err="1">
                <a:latin typeface="Arial" panose="020B0604020202020204" pitchFamily="34" charset="0"/>
                <a:cs typeface="Arial" panose="020B0604020202020204" pitchFamily="34" charset="0"/>
              </a:rPr>
              <a:t>SuHx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27" t="6450" r="10236" b="13076"/>
          <a:stretch/>
        </p:blipFill>
        <p:spPr>
          <a:xfrm>
            <a:off x="6259308" y="1403004"/>
            <a:ext cx="685800" cy="687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684"/>
          <a:stretch/>
        </p:blipFill>
        <p:spPr>
          <a:xfrm>
            <a:off x="5469755" y="1400617"/>
            <a:ext cx="685800" cy="6902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3447" y="324845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6598" y="2049689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3640" y="3756411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4539" y="2115413"/>
            <a:ext cx="2500695" cy="1640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7794" y="3723526"/>
            <a:ext cx="2525696" cy="1629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2160" y="5620124"/>
            <a:ext cx="481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Supplemental Figure S2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GSKA on mitochondrial morphology. </a:t>
            </a: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Representative mitochondrial network images of N- and </a:t>
            </a:r>
            <a:r>
              <a:rPr lang="en-US" sz="9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-MVECs with and without GSKA treatment. </a:t>
            </a: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B-C) 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distribution curves for N- and </a:t>
            </a:r>
            <a:r>
              <a:rPr lang="en-US" sz="9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 mitochondria with and without GSKA treatment. * denotes significant difference from N-MVEC control, n=5 per group. 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3224" y="3950071"/>
            <a:ext cx="3073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Supplementary Figure S3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Length distribution curves for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SuHx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-MVECs with and without cyclosporine A (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CsA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 treatment.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62" y="1654684"/>
            <a:ext cx="2460359" cy="21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87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Suresh</dc:creator>
  <cp:lastModifiedBy>Karthik Suresh</cp:lastModifiedBy>
  <cp:revision>1</cp:revision>
  <dcterms:created xsi:type="dcterms:W3CDTF">2019-01-10T22:20:20Z</dcterms:created>
  <dcterms:modified xsi:type="dcterms:W3CDTF">2019-01-10T22:20:37Z</dcterms:modified>
</cp:coreProperties>
</file>