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60" r:id="rId2"/>
    <p:sldMasterId id="2147483661" r:id="rId3"/>
    <p:sldMasterId id="2147483662" r:id="rId4"/>
  </p:sldMasterIdLst>
  <p:notesMasterIdLst>
    <p:notesMasterId r:id="rId17"/>
  </p:notesMasterIdLst>
  <p:sldIdLst>
    <p:sldId id="740" r:id="rId5"/>
    <p:sldId id="634" r:id="rId6"/>
    <p:sldId id="779" r:id="rId7"/>
    <p:sldId id="778" r:id="rId8"/>
    <p:sldId id="780" r:id="rId9"/>
    <p:sldId id="781" r:id="rId10"/>
    <p:sldId id="782" r:id="rId11"/>
    <p:sldId id="783" r:id="rId12"/>
    <p:sldId id="784" r:id="rId13"/>
    <p:sldId id="785" r:id="rId14"/>
    <p:sldId id="741" r:id="rId15"/>
    <p:sldId id="753" r:id="rId16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6B2E"/>
    <a:srgbClr val="8C809B"/>
    <a:srgbClr val="02719C"/>
    <a:srgbClr val="777777"/>
    <a:srgbClr val="808080"/>
    <a:srgbClr val="FF0000"/>
    <a:srgbClr val="33CC33"/>
    <a:srgbClr val="138B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6691" autoAdjust="0"/>
    <p:restoredTop sz="87346" autoAdjust="0"/>
  </p:normalViewPr>
  <p:slideViewPr>
    <p:cSldViewPr>
      <p:cViewPr>
        <p:scale>
          <a:sx n="75" d="100"/>
          <a:sy n="75" d="100"/>
        </p:scale>
        <p:origin x="-10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8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BA2296-C01A-4638-A88C-ED1496EC542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961898-C7CC-4CCC-B95D-99C514D06FB7}">
      <dgm:prSet phldrT="[Text]"/>
      <dgm:spPr/>
      <dgm:t>
        <a:bodyPr/>
        <a:lstStyle/>
        <a:p>
          <a:r>
            <a:rPr lang="en-US" dirty="0" smtClean="0"/>
            <a:t>IST</a:t>
          </a:r>
          <a:endParaRPr lang="en-US" dirty="0"/>
        </a:p>
      </dgm:t>
    </dgm:pt>
    <dgm:pt modelId="{A73EC4B2-05D6-481E-9F64-518726A0965E}" type="parTrans" cxnId="{9ABD3566-70B2-4F87-B003-C22078F13433}">
      <dgm:prSet/>
      <dgm:spPr/>
      <dgm:t>
        <a:bodyPr/>
        <a:lstStyle/>
        <a:p>
          <a:endParaRPr lang="en-US"/>
        </a:p>
      </dgm:t>
    </dgm:pt>
    <dgm:pt modelId="{7F6F1358-CA43-4080-AEBE-56293E85BECA}" type="sibTrans" cxnId="{9ABD3566-70B2-4F87-B003-C22078F13433}">
      <dgm:prSet/>
      <dgm:spPr/>
      <dgm:t>
        <a:bodyPr/>
        <a:lstStyle/>
        <a:p>
          <a:endParaRPr lang="en-US"/>
        </a:p>
      </dgm:t>
    </dgm:pt>
    <dgm:pt modelId="{FF7A9FE4-147F-4CD0-8029-250C730DDCD5}">
      <dgm:prSet phldrT="[Text]"/>
      <dgm:spPr/>
      <dgm:t>
        <a:bodyPr/>
        <a:lstStyle/>
        <a:p>
          <a:r>
            <a:rPr lang="en-US" dirty="0" smtClean="0"/>
            <a:t>Switch</a:t>
          </a:r>
          <a:endParaRPr lang="en-US" dirty="0"/>
        </a:p>
      </dgm:t>
    </dgm:pt>
    <dgm:pt modelId="{2D3AA63A-B1CF-4B37-A9A8-8DC72DCB17CE}" type="parTrans" cxnId="{966D2285-8D05-4BFA-91B6-A3A3716B29AA}">
      <dgm:prSet/>
      <dgm:spPr/>
      <dgm:t>
        <a:bodyPr/>
        <a:lstStyle/>
        <a:p>
          <a:endParaRPr lang="en-US"/>
        </a:p>
      </dgm:t>
    </dgm:pt>
    <dgm:pt modelId="{F6ADC665-185E-4510-942D-AC9AC41CEB84}" type="sibTrans" cxnId="{966D2285-8D05-4BFA-91B6-A3A3716B29AA}">
      <dgm:prSet/>
      <dgm:spPr/>
      <dgm:t>
        <a:bodyPr/>
        <a:lstStyle/>
        <a:p>
          <a:endParaRPr lang="en-US"/>
        </a:p>
      </dgm:t>
    </dgm:pt>
    <dgm:pt modelId="{1059A281-5C9B-4323-8DC2-54CF66A728C9}">
      <dgm:prSet phldrT="[Text]"/>
      <dgm:spPr/>
      <dgm:t>
        <a:bodyPr/>
        <a:lstStyle/>
        <a:p>
          <a:r>
            <a:rPr lang="en-US" dirty="0" smtClean="0"/>
            <a:t>Clearing</a:t>
          </a:r>
          <a:endParaRPr lang="en-US" dirty="0"/>
        </a:p>
      </dgm:t>
    </dgm:pt>
    <dgm:pt modelId="{D5BEAF96-43D2-4036-8DB1-FA3688B4D7BC}" type="parTrans" cxnId="{77F253C5-7B67-4F44-9C93-F9A9ECB55427}">
      <dgm:prSet/>
      <dgm:spPr/>
      <dgm:t>
        <a:bodyPr/>
        <a:lstStyle/>
        <a:p>
          <a:endParaRPr lang="en-US"/>
        </a:p>
      </dgm:t>
    </dgm:pt>
    <dgm:pt modelId="{DF0CA38A-B699-441A-BB95-762B67CEF3ED}" type="sibTrans" cxnId="{77F253C5-7B67-4F44-9C93-F9A9ECB55427}">
      <dgm:prSet/>
      <dgm:spPr/>
      <dgm:t>
        <a:bodyPr/>
        <a:lstStyle/>
        <a:p>
          <a:endParaRPr lang="en-US"/>
        </a:p>
      </dgm:t>
    </dgm:pt>
    <dgm:pt modelId="{C2A79556-0645-47B0-8C47-E948F8AB92EE}">
      <dgm:prSet phldrT="[Text]"/>
      <dgm:spPr/>
      <dgm:t>
        <a:bodyPr/>
        <a:lstStyle/>
        <a:p>
          <a:r>
            <a:rPr lang="en-US" dirty="0" smtClean="0"/>
            <a:t>Merchant Accounting System</a:t>
          </a:r>
          <a:endParaRPr lang="en-US" dirty="0"/>
        </a:p>
      </dgm:t>
    </dgm:pt>
    <dgm:pt modelId="{53B8B213-B2E4-4298-BB33-A0ABFF5C2882}" type="parTrans" cxnId="{296EAE3D-1509-4C95-84D3-F0109D6EDE7C}">
      <dgm:prSet/>
      <dgm:spPr/>
      <dgm:t>
        <a:bodyPr/>
        <a:lstStyle/>
        <a:p>
          <a:endParaRPr lang="en-US"/>
        </a:p>
      </dgm:t>
    </dgm:pt>
    <dgm:pt modelId="{FBA15C04-8A51-41E5-BE44-4F1053EAC4EF}" type="sibTrans" cxnId="{296EAE3D-1509-4C95-84D3-F0109D6EDE7C}">
      <dgm:prSet/>
      <dgm:spPr/>
      <dgm:t>
        <a:bodyPr/>
        <a:lstStyle/>
        <a:p>
          <a:endParaRPr lang="en-US"/>
        </a:p>
      </dgm:t>
    </dgm:pt>
    <dgm:pt modelId="{83C051F5-C431-4E3E-986C-5639B319ED7C}" type="pres">
      <dgm:prSet presAssocID="{21BA2296-C01A-4638-A88C-ED1496EC542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3C8E0A7-2D08-46DC-B4DF-C4BA8BE38E37}" type="pres">
      <dgm:prSet presAssocID="{BE961898-C7CC-4CCC-B95D-99C514D06FB7}" presName="hierRoot1" presStyleCnt="0">
        <dgm:presLayoutVars>
          <dgm:hierBranch val="init"/>
        </dgm:presLayoutVars>
      </dgm:prSet>
      <dgm:spPr/>
    </dgm:pt>
    <dgm:pt modelId="{A1141817-6593-499B-B35F-BC33EAF31472}" type="pres">
      <dgm:prSet presAssocID="{BE961898-C7CC-4CCC-B95D-99C514D06FB7}" presName="rootComposite1" presStyleCnt="0"/>
      <dgm:spPr/>
    </dgm:pt>
    <dgm:pt modelId="{7EB38EAA-BB13-40BA-8B9D-612F8639F1C0}" type="pres">
      <dgm:prSet presAssocID="{BE961898-C7CC-4CCC-B95D-99C514D06FB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77FAAB-9625-4769-918F-D32F568C80D9}" type="pres">
      <dgm:prSet presAssocID="{BE961898-C7CC-4CCC-B95D-99C514D06FB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53BDC8E-1656-4535-A4B9-F236E84D0967}" type="pres">
      <dgm:prSet presAssocID="{BE961898-C7CC-4CCC-B95D-99C514D06FB7}" presName="hierChild2" presStyleCnt="0"/>
      <dgm:spPr/>
    </dgm:pt>
    <dgm:pt modelId="{43A439AF-FD4C-4D4E-AEA3-898D50F465A9}" type="pres">
      <dgm:prSet presAssocID="{2D3AA63A-B1CF-4B37-A9A8-8DC72DCB17CE}" presName="Name37" presStyleLbl="parChTrans1D2" presStyleIdx="0" presStyleCnt="3"/>
      <dgm:spPr/>
      <dgm:t>
        <a:bodyPr/>
        <a:lstStyle/>
        <a:p>
          <a:endParaRPr lang="en-US"/>
        </a:p>
      </dgm:t>
    </dgm:pt>
    <dgm:pt modelId="{162D0E92-620F-4C5D-AC41-46E2896CA059}" type="pres">
      <dgm:prSet presAssocID="{FF7A9FE4-147F-4CD0-8029-250C730DDCD5}" presName="hierRoot2" presStyleCnt="0">
        <dgm:presLayoutVars>
          <dgm:hierBranch val="init"/>
        </dgm:presLayoutVars>
      </dgm:prSet>
      <dgm:spPr/>
    </dgm:pt>
    <dgm:pt modelId="{9A4908E2-FF35-47D7-8B02-D978A92608A1}" type="pres">
      <dgm:prSet presAssocID="{FF7A9FE4-147F-4CD0-8029-250C730DDCD5}" presName="rootComposite" presStyleCnt="0"/>
      <dgm:spPr/>
    </dgm:pt>
    <dgm:pt modelId="{B8C5C222-A627-4389-9766-D5E1FF99DFEC}" type="pres">
      <dgm:prSet presAssocID="{FF7A9FE4-147F-4CD0-8029-250C730DDCD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A6EB56-04DC-4910-9D4A-B311D1E8F0F0}" type="pres">
      <dgm:prSet presAssocID="{FF7A9FE4-147F-4CD0-8029-250C730DDCD5}" presName="rootConnector" presStyleLbl="node2" presStyleIdx="0" presStyleCnt="3"/>
      <dgm:spPr/>
      <dgm:t>
        <a:bodyPr/>
        <a:lstStyle/>
        <a:p>
          <a:endParaRPr lang="en-US"/>
        </a:p>
      </dgm:t>
    </dgm:pt>
    <dgm:pt modelId="{AA630335-5384-4EF1-9941-42B79B7AAC15}" type="pres">
      <dgm:prSet presAssocID="{FF7A9FE4-147F-4CD0-8029-250C730DDCD5}" presName="hierChild4" presStyleCnt="0"/>
      <dgm:spPr/>
    </dgm:pt>
    <dgm:pt modelId="{024973C9-DBDF-4652-AAA6-2831933F1190}" type="pres">
      <dgm:prSet presAssocID="{FF7A9FE4-147F-4CD0-8029-250C730DDCD5}" presName="hierChild5" presStyleCnt="0"/>
      <dgm:spPr/>
    </dgm:pt>
    <dgm:pt modelId="{ED96D943-04CB-448B-A834-409474435BE8}" type="pres">
      <dgm:prSet presAssocID="{D5BEAF96-43D2-4036-8DB1-FA3688B4D7BC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1359486-A8A4-4C6B-8105-3E6E533D1C53}" type="pres">
      <dgm:prSet presAssocID="{1059A281-5C9B-4323-8DC2-54CF66A728C9}" presName="hierRoot2" presStyleCnt="0">
        <dgm:presLayoutVars>
          <dgm:hierBranch val="init"/>
        </dgm:presLayoutVars>
      </dgm:prSet>
      <dgm:spPr/>
    </dgm:pt>
    <dgm:pt modelId="{EB73A5B0-4279-4E13-BC1B-E7757793A468}" type="pres">
      <dgm:prSet presAssocID="{1059A281-5C9B-4323-8DC2-54CF66A728C9}" presName="rootComposite" presStyleCnt="0"/>
      <dgm:spPr/>
    </dgm:pt>
    <dgm:pt modelId="{A2EBF6B3-06EB-4FAA-B2E8-FC08680D367D}" type="pres">
      <dgm:prSet presAssocID="{1059A281-5C9B-4323-8DC2-54CF66A728C9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3D1341-1DF6-477F-B210-846E8561F8BB}" type="pres">
      <dgm:prSet presAssocID="{1059A281-5C9B-4323-8DC2-54CF66A728C9}" presName="rootConnector" presStyleLbl="node2" presStyleIdx="1" presStyleCnt="3"/>
      <dgm:spPr/>
      <dgm:t>
        <a:bodyPr/>
        <a:lstStyle/>
        <a:p>
          <a:endParaRPr lang="en-US"/>
        </a:p>
      </dgm:t>
    </dgm:pt>
    <dgm:pt modelId="{8C8B1D91-D41E-4D0F-9F16-5412E767B459}" type="pres">
      <dgm:prSet presAssocID="{1059A281-5C9B-4323-8DC2-54CF66A728C9}" presName="hierChild4" presStyleCnt="0"/>
      <dgm:spPr/>
    </dgm:pt>
    <dgm:pt modelId="{371534C5-E5C4-451B-A2FB-CE3785FBC722}" type="pres">
      <dgm:prSet presAssocID="{1059A281-5C9B-4323-8DC2-54CF66A728C9}" presName="hierChild5" presStyleCnt="0"/>
      <dgm:spPr/>
    </dgm:pt>
    <dgm:pt modelId="{52F39557-785A-420E-8670-085FEC179B6E}" type="pres">
      <dgm:prSet presAssocID="{53B8B213-B2E4-4298-BB33-A0ABFF5C2882}" presName="Name37" presStyleLbl="parChTrans1D2" presStyleIdx="2" presStyleCnt="3"/>
      <dgm:spPr/>
      <dgm:t>
        <a:bodyPr/>
        <a:lstStyle/>
        <a:p>
          <a:endParaRPr lang="en-US"/>
        </a:p>
      </dgm:t>
    </dgm:pt>
    <dgm:pt modelId="{5DC8FA0A-5B5D-4724-822D-D7F73EFC5ECF}" type="pres">
      <dgm:prSet presAssocID="{C2A79556-0645-47B0-8C47-E948F8AB92EE}" presName="hierRoot2" presStyleCnt="0">
        <dgm:presLayoutVars>
          <dgm:hierBranch val="init"/>
        </dgm:presLayoutVars>
      </dgm:prSet>
      <dgm:spPr/>
    </dgm:pt>
    <dgm:pt modelId="{C8A1A23A-2FAC-46D0-AEED-3D75C172B77A}" type="pres">
      <dgm:prSet presAssocID="{C2A79556-0645-47B0-8C47-E948F8AB92EE}" presName="rootComposite" presStyleCnt="0"/>
      <dgm:spPr/>
    </dgm:pt>
    <dgm:pt modelId="{41C579EF-0A42-41DE-8F4E-E50B218A8384}" type="pres">
      <dgm:prSet presAssocID="{C2A79556-0645-47B0-8C47-E948F8AB92EE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70B521-3BAA-437D-8B44-92AA3AA4512D}" type="pres">
      <dgm:prSet presAssocID="{C2A79556-0645-47B0-8C47-E948F8AB92EE}" presName="rootConnector" presStyleLbl="node2" presStyleIdx="2" presStyleCnt="3"/>
      <dgm:spPr/>
      <dgm:t>
        <a:bodyPr/>
        <a:lstStyle/>
        <a:p>
          <a:endParaRPr lang="en-US"/>
        </a:p>
      </dgm:t>
    </dgm:pt>
    <dgm:pt modelId="{5D3D954C-6477-4330-B0A4-91F124478666}" type="pres">
      <dgm:prSet presAssocID="{C2A79556-0645-47B0-8C47-E948F8AB92EE}" presName="hierChild4" presStyleCnt="0"/>
      <dgm:spPr/>
    </dgm:pt>
    <dgm:pt modelId="{0E82ADB2-5E25-45BD-973F-A3E6A801705B}" type="pres">
      <dgm:prSet presAssocID="{C2A79556-0645-47B0-8C47-E948F8AB92EE}" presName="hierChild5" presStyleCnt="0"/>
      <dgm:spPr/>
    </dgm:pt>
    <dgm:pt modelId="{EFE50570-9881-462D-AA0B-F771B8F04A32}" type="pres">
      <dgm:prSet presAssocID="{BE961898-C7CC-4CCC-B95D-99C514D06FB7}" presName="hierChild3" presStyleCnt="0"/>
      <dgm:spPr/>
    </dgm:pt>
  </dgm:ptLst>
  <dgm:cxnLst>
    <dgm:cxn modelId="{09416591-EF1A-438A-AC33-31BD7251488E}" type="presOf" srcId="{D5BEAF96-43D2-4036-8DB1-FA3688B4D7BC}" destId="{ED96D943-04CB-448B-A834-409474435BE8}" srcOrd="0" destOrd="0" presId="urn:microsoft.com/office/officeart/2005/8/layout/orgChart1"/>
    <dgm:cxn modelId="{77F253C5-7B67-4F44-9C93-F9A9ECB55427}" srcId="{BE961898-C7CC-4CCC-B95D-99C514D06FB7}" destId="{1059A281-5C9B-4323-8DC2-54CF66A728C9}" srcOrd="1" destOrd="0" parTransId="{D5BEAF96-43D2-4036-8DB1-FA3688B4D7BC}" sibTransId="{DF0CA38A-B699-441A-BB95-762B67CEF3ED}"/>
    <dgm:cxn modelId="{2B23D679-1BC3-40BA-8B13-9C758926BB46}" type="presOf" srcId="{53B8B213-B2E4-4298-BB33-A0ABFF5C2882}" destId="{52F39557-785A-420E-8670-085FEC179B6E}" srcOrd="0" destOrd="0" presId="urn:microsoft.com/office/officeart/2005/8/layout/orgChart1"/>
    <dgm:cxn modelId="{C572EA08-91B3-45E9-9AB0-69000FA30BD1}" type="presOf" srcId="{2D3AA63A-B1CF-4B37-A9A8-8DC72DCB17CE}" destId="{43A439AF-FD4C-4D4E-AEA3-898D50F465A9}" srcOrd="0" destOrd="0" presId="urn:microsoft.com/office/officeart/2005/8/layout/orgChart1"/>
    <dgm:cxn modelId="{76E0E80D-8526-4BE1-BA9F-6CD288427646}" type="presOf" srcId="{BE961898-C7CC-4CCC-B95D-99C514D06FB7}" destId="{7EB38EAA-BB13-40BA-8B9D-612F8639F1C0}" srcOrd="0" destOrd="0" presId="urn:microsoft.com/office/officeart/2005/8/layout/orgChart1"/>
    <dgm:cxn modelId="{60277D44-EB19-4CEC-9998-FE6A0A71C408}" type="presOf" srcId="{21BA2296-C01A-4638-A88C-ED1496EC5420}" destId="{83C051F5-C431-4E3E-986C-5639B319ED7C}" srcOrd="0" destOrd="0" presId="urn:microsoft.com/office/officeart/2005/8/layout/orgChart1"/>
    <dgm:cxn modelId="{9AC61E07-8F07-4E1B-ACF5-23A43F077B9D}" type="presOf" srcId="{FF7A9FE4-147F-4CD0-8029-250C730DDCD5}" destId="{25A6EB56-04DC-4910-9D4A-B311D1E8F0F0}" srcOrd="1" destOrd="0" presId="urn:microsoft.com/office/officeart/2005/8/layout/orgChart1"/>
    <dgm:cxn modelId="{789CBEB4-DC72-4FD3-A2D2-2751BC6A93C4}" type="presOf" srcId="{1059A281-5C9B-4323-8DC2-54CF66A728C9}" destId="{8E3D1341-1DF6-477F-B210-846E8561F8BB}" srcOrd="1" destOrd="0" presId="urn:microsoft.com/office/officeart/2005/8/layout/orgChart1"/>
    <dgm:cxn modelId="{7B2618B2-71F9-4D25-A307-A3B5AE1A22FF}" type="presOf" srcId="{FF7A9FE4-147F-4CD0-8029-250C730DDCD5}" destId="{B8C5C222-A627-4389-9766-D5E1FF99DFEC}" srcOrd="0" destOrd="0" presId="urn:microsoft.com/office/officeart/2005/8/layout/orgChart1"/>
    <dgm:cxn modelId="{FB1C646A-9053-41AD-BF94-66AFDDE7F849}" type="presOf" srcId="{BE961898-C7CC-4CCC-B95D-99C514D06FB7}" destId="{DA77FAAB-9625-4769-918F-D32F568C80D9}" srcOrd="1" destOrd="0" presId="urn:microsoft.com/office/officeart/2005/8/layout/orgChart1"/>
    <dgm:cxn modelId="{966D2285-8D05-4BFA-91B6-A3A3716B29AA}" srcId="{BE961898-C7CC-4CCC-B95D-99C514D06FB7}" destId="{FF7A9FE4-147F-4CD0-8029-250C730DDCD5}" srcOrd="0" destOrd="0" parTransId="{2D3AA63A-B1CF-4B37-A9A8-8DC72DCB17CE}" sibTransId="{F6ADC665-185E-4510-942D-AC9AC41CEB84}"/>
    <dgm:cxn modelId="{BA8B6E42-86CD-4A93-AD81-8062DA2B2281}" type="presOf" srcId="{C2A79556-0645-47B0-8C47-E948F8AB92EE}" destId="{5570B521-3BAA-437D-8B44-92AA3AA4512D}" srcOrd="1" destOrd="0" presId="urn:microsoft.com/office/officeart/2005/8/layout/orgChart1"/>
    <dgm:cxn modelId="{9ABD3566-70B2-4F87-B003-C22078F13433}" srcId="{21BA2296-C01A-4638-A88C-ED1496EC5420}" destId="{BE961898-C7CC-4CCC-B95D-99C514D06FB7}" srcOrd="0" destOrd="0" parTransId="{A73EC4B2-05D6-481E-9F64-518726A0965E}" sibTransId="{7F6F1358-CA43-4080-AEBE-56293E85BECA}"/>
    <dgm:cxn modelId="{2202F1B7-3481-4D3E-916E-4BA83E40EED8}" type="presOf" srcId="{1059A281-5C9B-4323-8DC2-54CF66A728C9}" destId="{A2EBF6B3-06EB-4FAA-B2E8-FC08680D367D}" srcOrd="0" destOrd="0" presId="urn:microsoft.com/office/officeart/2005/8/layout/orgChart1"/>
    <dgm:cxn modelId="{296EAE3D-1509-4C95-84D3-F0109D6EDE7C}" srcId="{BE961898-C7CC-4CCC-B95D-99C514D06FB7}" destId="{C2A79556-0645-47B0-8C47-E948F8AB92EE}" srcOrd="2" destOrd="0" parTransId="{53B8B213-B2E4-4298-BB33-A0ABFF5C2882}" sibTransId="{FBA15C04-8A51-41E5-BE44-4F1053EAC4EF}"/>
    <dgm:cxn modelId="{13D545D2-9179-434E-8440-36BCC19081CB}" type="presOf" srcId="{C2A79556-0645-47B0-8C47-E948F8AB92EE}" destId="{41C579EF-0A42-41DE-8F4E-E50B218A8384}" srcOrd="0" destOrd="0" presId="urn:microsoft.com/office/officeart/2005/8/layout/orgChart1"/>
    <dgm:cxn modelId="{FACC0845-6765-43DC-BAE5-0208CA461CBD}" type="presParOf" srcId="{83C051F5-C431-4E3E-986C-5639B319ED7C}" destId="{63C8E0A7-2D08-46DC-B4DF-C4BA8BE38E37}" srcOrd="0" destOrd="0" presId="urn:microsoft.com/office/officeart/2005/8/layout/orgChart1"/>
    <dgm:cxn modelId="{D00FA2B0-8BDE-414B-B374-14916C12853D}" type="presParOf" srcId="{63C8E0A7-2D08-46DC-B4DF-C4BA8BE38E37}" destId="{A1141817-6593-499B-B35F-BC33EAF31472}" srcOrd="0" destOrd="0" presId="urn:microsoft.com/office/officeart/2005/8/layout/orgChart1"/>
    <dgm:cxn modelId="{5BDE07F5-AF34-4056-B17B-AC1E67391561}" type="presParOf" srcId="{A1141817-6593-499B-B35F-BC33EAF31472}" destId="{7EB38EAA-BB13-40BA-8B9D-612F8639F1C0}" srcOrd="0" destOrd="0" presId="urn:microsoft.com/office/officeart/2005/8/layout/orgChart1"/>
    <dgm:cxn modelId="{5F47707F-E430-42C4-B8C7-F539620AA51A}" type="presParOf" srcId="{A1141817-6593-499B-B35F-BC33EAF31472}" destId="{DA77FAAB-9625-4769-918F-D32F568C80D9}" srcOrd="1" destOrd="0" presId="urn:microsoft.com/office/officeart/2005/8/layout/orgChart1"/>
    <dgm:cxn modelId="{48525CA8-4E44-4159-97D8-C6F002A50888}" type="presParOf" srcId="{63C8E0A7-2D08-46DC-B4DF-C4BA8BE38E37}" destId="{E53BDC8E-1656-4535-A4B9-F236E84D0967}" srcOrd="1" destOrd="0" presId="urn:microsoft.com/office/officeart/2005/8/layout/orgChart1"/>
    <dgm:cxn modelId="{0E57D9BD-E6F2-41D3-9498-DD285ACEAEFE}" type="presParOf" srcId="{E53BDC8E-1656-4535-A4B9-F236E84D0967}" destId="{43A439AF-FD4C-4D4E-AEA3-898D50F465A9}" srcOrd="0" destOrd="0" presId="urn:microsoft.com/office/officeart/2005/8/layout/orgChart1"/>
    <dgm:cxn modelId="{C1DB7038-0FC2-4BA7-8080-F5860BA2C8DC}" type="presParOf" srcId="{E53BDC8E-1656-4535-A4B9-F236E84D0967}" destId="{162D0E92-620F-4C5D-AC41-46E2896CA059}" srcOrd="1" destOrd="0" presId="urn:microsoft.com/office/officeart/2005/8/layout/orgChart1"/>
    <dgm:cxn modelId="{A17A9C0C-21F9-4924-B756-A4BCB39CC500}" type="presParOf" srcId="{162D0E92-620F-4C5D-AC41-46E2896CA059}" destId="{9A4908E2-FF35-47D7-8B02-D978A92608A1}" srcOrd="0" destOrd="0" presId="urn:microsoft.com/office/officeart/2005/8/layout/orgChart1"/>
    <dgm:cxn modelId="{AEEF1402-34D1-4AB6-8354-56FFD8B3EA61}" type="presParOf" srcId="{9A4908E2-FF35-47D7-8B02-D978A92608A1}" destId="{B8C5C222-A627-4389-9766-D5E1FF99DFEC}" srcOrd="0" destOrd="0" presId="urn:microsoft.com/office/officeart/2005/8/layout/orgChart1"/>
    <dgm:cxn modelId="{ADFAF7EA-FD91-469E-902E-D0C422A35DAB}" type="presParOf" srcId="{9A4908E2-FF35-47D7-8B02-D978A92608A1}" destId="{25A6EB56-04DC-4910-9D4A-B311D1E8F0F0}" srcOrd="1" destOrd="0" presId="urn:microsoft.com/office/officeart/2005/8/layout/orgChart1"/>
    <dgm:cxn modelId="{D6169F0A-E7A2-46F6-92A5-FE5DACA694AD}" type="presParOf" srcId="{162D0E92-620F-4C5D-AC41-46E2896CA059}" destId="{AA630335-5384-4EF1-9941-42B79B7AAC15}" srcOrd="1" destOrd="0" presId="urn:microsoft.com/office/officeart/2005/8/layout/orgChart1"/>
    <dgm:cxn modelId="{31653CDC-5DDE-40DE-AF25-7C8FE5AC867D}" type="presParOf" srcId="{162D0E92-620F-4C5D-AC41-46E2896CA059}" destId="{024973C9-DBDF-4652-AAA6-2831933F1190}" srcOrd="2" destOrd="0" presId="urn:microsoft.com/office/officeart/2005/8/layout/orgChart1"/>
    <dgm:cxn modelId="{58176A62-2DBA-4EED-8A74-C725C5807C1D}" type="presParOf" srcId="{E53BDC8E-1656-4535-A4B9-F236E84D0967}" destId="{ED96D943-04CB-448B-A834-409474435BE8}" srcOrd="2" destOrd="0" presId="urn:microsoft.com/office/officeart/2005/8/layout/orgChart1"/>
    <dgm:cxn modelId="{AF3FEFCB-536F-4E64-B2EF-C6DFBC9FB62E}" type="presParOf" srcId="{E53BDC8E-1656-4535-A4B9-F236E84D0967}" destId="{41359486-A8A4-4C6B-8105-3E6E533D1C53}" srcOrd="3" destOrd="0" presId="urn:microsoft.com/office/officeart/2005/8/layout/orgChart1"/>
    <dgm:cxn modelId="{B4E44046-1AE6-4ECB-9981-917ABA132E68}" type="presParOf" srcId="{41359486-A8A4-4C6B-8105-3E6E533D1C53}" destId="{EB73A5B0-4279-4E13-BC1B-E7757793A468}" srcOrd="0" destOrd="0" presId="urn:microsoft.com/office/officeart/2005/8/layout/orgChart1"/>
    <dgm:cxn modelId="{F3895ED0-7E53-4CEB-9C7A-F844A8DF4A84}" type="presParOf" srcId="{EB73A5B0-4279-4E13-BC1B-E7757793A468}" destId="{A2EBF6B3-06EB-4FAA-B2E8-FC08680D367D}" srcOrd="0" destOrd="0" presId="urn:microsoft.com/office/officeart/2005/8/layout/orgChart1"/>
    <dgm:cxn modelId="{A2DED618-0468-48EC-83E7-4DDCCD0DB9EC}" type="presParOf" srcId="{EB73A5B0-4279-4E13-BC1B-E7757793A468}" destId="{8E3D1341-1DF6-477F-B210-846E8561F8BB}" srcOrd="1" destOrd="0" presId="urn:microsoft.com/office/officeart/2005/8/layout/orgChart1"/>
    <dgm:cxn modelId="{502DA9F3-3DFC-4203-B639-7EECA62FFD76}" type="presParOf" srcId="{41359486-A8A4-4C6B-8105-3E6E533D1C53}" destId="{8C8B1D91-D41E-4D0F-9F16-5412E767B459}" srcOrd="1" destOrd="0" presId="urn:microsoft.com/office/officeart/2005/8/layout/orgChart1"/>
    <dgm:cxn modelId="{EEF549BA-22F4-4815-A76D-93ECBBAC298F}" type="presParOf" srcId="{41359486-A8A4-4C6B-8105-3E6E533D1C53}" destId="{371534C5-E5C4-451B-A2FB-CE3785FBC722}" srcOrd="2" destOrd="0" presId="urn:microsoft.com/office/officeart/2005/8/layout/orgChart1"/>
    <dgm:cxn modelId="{F04FA7B9-8B40-4E3B-AEA1-4D907A28E385}" type="presParOf" srcId="{E53BDC8E-1656-4535-A4B9-F236E84D0967}" destId="{52F39557-785A-420E-8670-085FEC179B6E}" srcOrd="4" destOrd="0" presId="urn:microsoft.com/office/officeart/2005/8/layout/orgChart1"/>
    <dgm:cxn modelId="{926C4A11-7D93-4AB0-AA88-DEEA852B5262}" type="presParOf" srcId="{E53BDC8E-1656-4535-A4B9-F236E84D0967}" destId="{5DC8FA0A-5B5D-4724-822D-D7F73EFC5ECF}" srcOrd="5" destOrd="0" presId="urn:microsoft.com/office/officeart/2005/8/layout/orgChart1"/>
    <dgm:cxn modelId="{BFB953E5-1104-4957-84DF-6495CFF7FBD2}" type="presParOf" srcId="{5DC8FA0A-5B5D-4724-822D-D7F73EFC5ECF}" destId="{C8A1A23A-2FAC-46D0-AEED-3D75C172B77A}" srcOrd="0" destOrd="0" presId="urn:microsoft.com/office/officeart/2005/8/layout/orgChart1"/>
    <dgm:cxn modelId="{C86DAFB1-95A7-4A3A-A6DF-FC399D4344A9}" type="presParOf" srcId="{C8A1A23A-2FAC-46D0-AEED-3D75C172B77A}" destId="{41C579EF-0A42-41DE-8F4E-E50B218A8384}" srcOrd="0" destOrd="0" presId="urn:microsoft.com/office/officeart/2005/8/layout/orgChart1"/>
    <dgm:cxn modelId="{09819E19-CDF8-4738-83F6-CAC48813CA79}" type="presParOf" srcId="{C8A1A23A-2FAC-46D0-AEED-3D75C172B77A}" destId="{5570B521-3BAA-437D-8B44-92AA3AA4512D}" srcOrd="1" destOrd="0" presId="urn:microsoft.com/office/officeart/2005/8/layout/orgChart1"/>
    <dgm:cxn modelId="{C8013400-D801-458A-A7C0-C6507E2158F6}" type="presParOf" srcId="{5DC8FA0A-5B5D-4724-822D-D7F73EFC5ECF}" destId="{5D3D954C-6477-4330-B0A4-91F124478666}" srcOrd="1" destOrd="0" presId="urn:microsoft.com/office/officeart/2005/8/layout/orgChart1"/>
    <dgm:cxn modelId="{EBB1FF87-5941-46F8-B72D-266C2222DCBD}" type="presParOf" srcId="{5DC8FA0A-5B5D-4724-822D-D7F73EFC5ECF}" destId="{0E82ADB2-5E25-45BD-973F-A3E6A801705B}" srcOrd="2" destOrd="0" presId="urn:microsoft.com/office/officeart/2005/8/layout/orgChart1"/>
    <dgm:cxn modelId="{230B7D8E-BC32-4980-A468-E2CC1B0750F1}" type="presParOf" srcId="{63C8E0A7-2D08-46DC-B4DF-C4BA8BE38E37}" destId="{EFE50570-9881-462D-AA0B-F771B8F04A3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F39557-785A-420E-8670-085FEC179B6E}">
      <dsp:nvSpPr>
        <dsp:cNvPr id="0" name=""/>
        <dsp:cNvSpPr/>
      </dsp:nvSpPr>
      <dsp:spPr>
        <a:xfrm>
          <a:off x="3048000" y="1844867"/>
          <a:ext cx="2156482" cy="374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132"/>
              </a:lnTo>
              <a:lnTo>
                <a:pt x="2156482" y="187132"/>
              </a:lnTo>
              <a:lnTo>
                <a:pt x="2156482" y="3742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6D943-04CB-448B-A834-409474435BE8}">
      <dsp:nvSpPr>
        <dsp:cNvPr id="0" name=""/>
        <dsp:cNvSpPr/>
      </dsp:nvSpPr>
      <dsp:spPr>
        <a:xfrm>
          <a:off x="3002280" y="1844867"/>
          <a:ext cx="91440" cy="3742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42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A439AF-FD4C-4D4E-AEA3-898D50F465A9}">
      <dsp:nvSpPr>
        <dsp:cNvPr id="0" name=""/>
        <dsp:cNvSpPr/>
      </dsp:nvSpPr>
      <dsp:spPr>
        <a:xfrm>
          <a:off x="891517" y="1844867"/>
          <a:ext cx="2156482" cy="374265"/>
        </a:xfrm>
        <a:custGeom>
          <a:avLst/>
          <a:gdLst/>
          <a:ahLst/>
          <a:cxnLst/>
          <a:rect l="0" t="0" r="0" b="0"/>
          <a:pathLst>
            <a:path>
              <a:moveTo>
                <a:pt x="2156482" y="0"/>
              </a:moveTo>
              <a:lnTo>
                <a:pt x="2156482" y="187132"/>
              </a:lnTo>
              <a:lnTo>
                <a:pt x="0" y="187132"/>
              </a:lnTo>
              <a:lnTo>
                <a:pt x="0" y="3742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B38EAA-BB13-40BA-8B9D-612F8639F1C0}">
      <dsp:nvSpPr>
        <dsp:cNvPr id="0" name=""/>
        <dsp:cNvSpPr/>
      </dsp:nvSpPr>
      <dsp:spPr>
        <a:xfrm>
          <a:off x="2156891" y="953758"/>
          <a:ext cx="1782216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IST</a:t>
          </a:r>
          <a:endParaRPr lang="en-US" sz="2100" kern="1200" dirty="0"/>
        </a:p>
      </dsp:txBody>
      <dsp:txXfrm>
        <a:off x="2156891" y="953758"/>
        <a:ext cx="1782216" cy="891108"/>
      </dsp:txXfrm>
    </dsp:sp>
    <dsp:sp modelId="{B8C5C222-A627-4389-9766-D5E1FF99DFEC}">
      <dsp:nvSpPr>
        <dsp:cNvPr id="0" name=""/>
        <dsp:cNvSpPr/>
      </dsp:nvSpPr>
      <dsp:spPr>
        <a:xfrm>
          <a:off x="409" y="2219132"/>
          <a:ext cx="1782216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Switch</a:t>
          </a:r>
          <a:endParaRPr lang="en-US" sz="2100" kern="1200" dirty="0"/>
        </a:p>
      </dsp:txBody>
      <dsp:txXfrm>
        <a:off x="409" y="2219132"/>
        <a:ext cx="1782216" cy="891108"/>
      </dsp:txXfrm>
    </dsp:sp>
    <dsp:sp modelId="{A2EBF6B3-06EB-4FAA-B2E8-FC08680D367D}">
      <dsp:nvSpPr>
        <dsp:cNvPr id="0" name=""/>
        <dsp:cNvSpPr/>
      </dsp:nvSpPr>
      <dsp:spPr>
        <a:xfrm>
          <a:off x="2156891" y="2219132"/>
          <a:ext cx="1782216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Clearing</a:t>
          </a:r>
          <a:endParaRPr lang="en-US" sz="2100" kern="1200" dirty="0"/>
        </a:p>
      </dsp:txBody>
      <dsp:txXfrm>
        <a:off x="2156891" y="2219132"/>
        <a:ext cx="1782216" cy="891108"/>
      </dsp:txXfrm>
    </dsp:sp>
    <dsp:sp modelId="{41C579EF-0A42-41DE-8F4E-E50B218A8384}">
      <dsp:nvSpPr>
        <dsp:cNvPr id="0" name=""/>
        <dsp:cNvSpPr/>
      </dsp:nvSpPr>
      <dsp:spPr>
        <a:xfrm>
          <a:off x="4313373" y="2219132"/>
          <a:ext cx="1782216" cy="8911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Merchant Accounting System</a:t>
          </a:r>
          <a:endParaRPr lang="en-US" sz="2100" kern="1200" dirty="0"/>
        </a:p>
      </dsp:txBody>
      <dsp:txXfrm>
        <a:off x="4313373" y="2219132"/>
        <a:ext cx="1782216" cy="891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4CD95468-24C1-4F95-BCDE-5740689A50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42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26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85571-7F0C-4ADC-A54B-4AE570DAFE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2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152400"/>
            <a:ext cx="18288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152400"/>
            <a:ext cx="53340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F28FB-ECBA-4CF0-BD71-7AD407602D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1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23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66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8074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0767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0767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39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213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60250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636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65163-AD34-49EF-8F7D-8B479C3565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00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95514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406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195263"/>
            <a:ext cx="2076450" cy="5976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95263"/>
            <a:ext cx="6076950" cy="5976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96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19555-6825-470A-8787-8680ADF441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343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E1245-2586-4A80-9989-1E0356E4FB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938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29CC0-26BC-43DF-942C-94A8D3275F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908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0767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0767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B676E-640A-46FA-998C-E8AF6C2B54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809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E4A66-E3B0-4ACB-A21D-44E1C740FB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22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58555-C400-4013-875B-4F57252523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392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D4639-44CB-458F-9727-8355D5F9DF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0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9A463-95F5-4949-93C3-D956F75F34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954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1718C-C98B-492B-BD6B-018C5AB6AA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80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59F2C-41E4-45C2-8EC7-D0B5ADC3E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196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78390-6422-4659-90CA-4A411C7A8D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670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195263"/>
            <a:ext cx="2076450" cy="59769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95263"/>
            <a:ext cx="6076950" cy="59769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1DBFBD-73EC-4244-ADED-B0E4AB7252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980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5263"/>
            <a:ext cx="6096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381000" y="1219200"/>
            <a:ext cx="40767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219200"/>
            <a:ext cx="40767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7318A-8875-482A-82C3-D6B011585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112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5263"/>
            <a:ext cx="6096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219200"/>
            <a:ext cx="83058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C8769-7532-49BC-ACCD-A5454FC402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2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5263"/>
            <a:ext cx="6096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0767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0767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6115D-F0C7-40DC-82C7-B76F0525E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126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BD578-6FB5-496F-AF29-92BD582D8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011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2E65F-1AB2-4D6F-82E6-737D3184C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400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E2D08-BDF1-41F8-A5D2-128CA025F1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13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1752600"/>
            <a:ext cx="3581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752600"/>
            <a:ext cx="3581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B6632-08DF-4257-A276-CB4C43DBD7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187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2C1CA-4C54-4687-A3F5-4574F54CCF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145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113AA-7F80-4F47-B18C-C88277F88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606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AD135-0588-46E5-BB37-0AD94D4A28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91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34DF6-09AE-4626-BB25-5DD2713427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167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3C001-381A-4F8E-8CEA-CC82C8FC50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5784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5F498-825D-428D-B668-156908C427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350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EF10E-AD46-4161-99DD-27AA69DF34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457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13028-1638-42CF-B090-0FC3283969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9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B0226-CABB-400A-B33B-63B878E087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7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C9C1D-4191-4466-9D37-DF064909A8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9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35D4A-3D2A-4B40-8487-C08863606D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8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E8BDF-4C2F-467A-B0E0-4FAC9A0016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3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33E29-CAA7-44FC-B152-CA0DBF8428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6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FISWhit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96000"/>
            <a:ext cx="12192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52400"/>
            <a:ext cx="7315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0" y="1752600"/>
            <a:ext cx="7315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61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553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1C3A"/>
                </a:solidFill>
                <a:latin typeface="+mn-lt"/>
              </a:defRPr>
            </a:lvl1pPr>
          </a:lstStyle>
          <a:p>
            <a:pPr>
              <a:defRPr/>
            </a:pPr>
            <a:fld id="{987C5136-0076-4861-81C8-CF0F50799F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C3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C3A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C3A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C3A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C3A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rgbClr val="001C3A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rgbClr val="001C3A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rgbClr val="001C3A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rgbClr val="001C3A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1C3A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1C3A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1C3A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1C3A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1C3A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1C3A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1C3A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1C3A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1C3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195263"/>
            <a:ext cx="6096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219200"/>
            <a:ext cx="8305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807F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807F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807F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807F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807F83"/>
          </a:solidFill>
          <a:latin typeface="Arial" charset="0"/>
          <a:cs typeface="Arial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807F83"/>
          </a:solidFill>
          <a:latin typeface="Arial" charset="0"/>
          <a:cs typeface="Arial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807F83"/>
          </a:solidFill>
          <a:latin typeface="Arial" charset="0"/>
          <a:cs typeface="Arial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807F83"/>
          </a:solidFill>
          <a:latin typeface="Arial" charset="0"/>
          <a:cs typeface="Arial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807F83"/>
          </a:solidFill>
          <a:latin typeface="Arial" charset="0"/>
          <a:cs typeface="Arial" charset="0"/>
        </a:defRPr>
      </a:lvl9pPr>
    </p:titleStyle>
    <p:bodyStyle>
      <a:lvl1pPr marL="173038" indent="-173038" algn="l" defTabSz="457200" rtl="0" eaLnBrk="0" fontAlgn="base" hangingPunct="0">
        <a:spcBef>
          <a:spcPct val="20000"/>
        </a:spcBef>
        <a:spcAft>
          <a:spcPct val="0"/>
        </a:spcAft>
        <a:buClr>
          <a:srgbClr val="4F6F19"/>
        </a:buClr>
        <a:buSzPct val="12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30188" algn="l" defTabSz="457200" rtl="0" eaLnBrk="0" fontAlgn="base" hangingPunct="0">
        <a:spcBef>
          <a:spcPct val="20000"/>
        </a:spcBef>
        <a:spcAft>
          <a:spcPct val="0"/>
        </a:spcAft>
        <a:buClr>
          <a:srgbClr val="8DC63F"/>
        </a:buClr>
        <a:buSzPct val="110000"/>
        <a:buFont typeface="Arial" pitchFamily="34" charset="0"/>
        <a:buChar char="–"/>
        <a:defRPr sz="1200">
          <a:solidFill>
            <a:srgbClr val="807F83"/>
          </a:solidFill>
          <a:latin typeface="+mn-lt"/>
          <a:cs typeface="+mn-cs"/>
        </a:defRPr>
      </a:lvl2pPr>
      <a:lvl3pPr marL="858838" indent="-117475" algn="l" defTabSz="457200" rtl="0" eaLnBrk="0" fontAlgn="base" hangingPunct="0">
        <a:spcBef>
          <a:spcPct val="20000"/>
        </a:spcBef>
        <a:spcAft>
          <a:spcPct val="0"/>
        </a:spcAft>
        <a:buClr>
          <a:srgbClr val="807F83"/>
        </a:buClr>
        <a:buFont typeface="Arial" pitchFamily="34" charset="0"/>
        <a:buChar char="•"/>
        <a:defRPr sz="1100">
          <a:solidFill>
            <a:srgbClr val="807F83"/>
          </a:solidFill>
          <a:latin typeface="+mn-lt"/>
          <a:cs typeface="+mn-cs"/>
        </a:defRPr>
      </a:lvl3pPr>
      <a:lvl4pPr marL="1201738" indent="-173038" algn="l" defTabSz="457200" rtl="0" eaLnBrk="0" fontAlgn="base" hangingPunct="0">
        <a:spcBef>
          <a:spcPct val="20000"/>
        </a:spcBef>
        <a:spcAft>
          <a:spcPct val="0"/>
        </a:spcAft>
        <a:buClr>
          <a:srgbClr val="A3CF63"/>
        </a:buClr>
        <a:buFont typeface="Arial" pitchFamily="34" charset="0"/>
        <a:buChar char="–"/>
        <a:defRPr sz="1000">
          <a:solidFill>
            <a:srgbClr val="807F83"/>
          </a:solidFill>
          <a:latin typeface="+mn-lt"/>
          <a:cs typeface="+mn-cs"/>
        </a:defRPr>
      </a:lvl4pPr>
      <a:lvl5pPr marL="1438275" indent="-122238" algn="l" defTabSz="457200" rtl="0" eaLnBrk="0" fontAlgn="base" hangingPunct="0">
        <a:spcBef>
          <a:spcPct val="20000"/>
        </a:spcBef>
        <a:spcAft>
          <a:spcPct val="0"/>
        </a:spcAft>
        <a:buClr>
          <a:srgbClr val="B9DA89"/>
        </a:buClr>
        <a:buFont typeface="Arial" pitchFamily="34" charset="0"/>
        <a:buChar char="•"/>
        <a:defRPr sz="1000">
          <a:solidFill>
            <a:srgbClr val="807F83"/>
          </a:solidFill>
          <a:latin typeface="+mn-lt"/>
          <a:cs typeface="+mn-cs"/>
        </a:defRPr>
      </a:lvl5pPr>
      <a:lvl6pPr marL="1895475" indent="-122238" algn="l" defTabSz="457200" rtl="0" eaLnBrk="0" fontAlgn="base" hangingPunct="0">
        <a:spcBef>
          <a:spcPct val="20000"/>
        </a:spcBef>
        <a:spcAft>
          <a:spcPct val="0"/>
        </a:spcAft>
        <a:buClr>
          <a:srgbClr val="B9DA89"/>
        </a:buClr>
        <a:buFont typeface="Arial" charset="0"/>
        <a:buChar char="•"/>
        <a:defRPr sz="1000">
          <a:solidFill>
            <a:srgbClr val="807F83"/>
          </a:solidFill>
          <a:latin typeface="+mn-lt"/>
          <a:cs typeface="+mn-cs"/>
        </a:defRPr>
      </a:lvl6pPr>
      <a:lvl7pPr marL="2352675" indent="-122238" algn="l" defTabSz="457200" rtl="0" eaLnBrk="0" fontAlgn="base" hangingPunct="0">
        <a:spcBef>
          <a:spcPct val="20000"/>
        </a:spcBef>
        <a:spcAft>
          <a:spcPct val="0"/>
        </a:spcAft>
        <a:buClr>
          <a:srgbClr val="B9DA89"/>
        </a:buClr>
        <a:buFont typeface="Arial" charset="0"/>
        <a:buChar char="•"/>
        <a:defRPr sz="1000">
          <a:solidFill>
            <a:srgbClr val="807F83"/>
          </a:solidFill>
          <a:latin typeface="+mn-lt"/>
          <a:cs typeface="+mn-cs"/>
        </a:defRPr>
      </a:lvl7pPr>
      <a:lvl8pPr marL="2809875" indent="-122238" algn="l" defTabSz="457200" rtl="0" eaLnBrk="0" fontAlgn="base" hangingPunct="0">
        <a:spcBef>
          <a:spcPct val="20000"/>
        </a:spcBef>
        <a:spcAft>
          <a:spcPct val="0"/>
        </a:spcAft>
        <a:buClr>
          <a:srgbClr val="B9DA89"/>
        </a:buClr>
        <a:buFont typeface="Arial" charset="0"/>
        <a:buChar char="•"/>
        <a:defRPr sz="1000">
          <a:solidFill>
            <a:srgbClr val="807F83"/>
          </a:solidFill>
          <a:latin typeface="+mn-lt"/>
          <a:cs typeface="+mn-cs"/>
        </a:defRPr>
      </a:lvl8pPr>
      <a:lvl9pPr marL="3267075" indent="-122238" algn="l" defTabSz="457200" rtl="0" eaLnBrk="0" fontAlgn="base" hangingPunct="0">
        <a:spcBef>
          <a:spcPct val="20000"/>
        </a:spcBef>
        <a:spcAft>
          <a:spcPct val="0"/>
        </a:spcAft>
        <a:buClr>
          <a:srgbClr val="B9DA89"/>
        </a:buClr>
        <a:buFont typeface="Arial" charset="0"/>
        <a:buChar char="•"/>
        <a:defRPr sz="1000">
          <a:solidFill>
            <a:srgbClr val="807F83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195263"/>
            <a:ext cx="6096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219200"/>
            <a:ext cx="8305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9100" y="6224588"/>
            <a:ext cx="6858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6E6F7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59CC3AB-8ED3-488E-9E3B-6DD2D5991F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7" name="Text Box 9"/>
          <p:cNvSpPr txBox="1">
            <a:spLocks noChangeArrowheads="1"/>
          </p:cNvSpPr>
          <p:nvPr/>
        </p:nvSpPr>
        <p:spPr bwMode="auto">
          <a:xfrm>
            <a:off x="6537325" y="6338888"/>
            <a:ext cx="2378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l" eaLnBrk="1" hangingPunct="1">
              <a:defRPr/>
            </a:pPr>
            <a:r>
              <a:rPr lang="en-US" sz="500" smtClean="0">
                <a:solidFill>
                  <a:srgbClr val="807F83"/>
                </a:solidFill>
                <a:latin typeface="Arial" charset="0"/>
              </a:rPr>
              <a:t>© 2009-2010 Fidelity National Information Services, Inc. and its subsidiaries.</a:t>
            </a:r>
            <a:r>
              <a:rPr lang="en-US" sz="1800" smtClean="0">
                <a:latin typeface="Arial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807F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807F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807F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807F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807F83"/>
          </a:solidFill>
          <a:latin typeface="Arial" charset="0"/>
          <a:cs typeface="Arial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807F83"/>
          </a:solidFill>
          <a:latin typeface="Arial" charset="0"/>
          <a:cs typeface="Arial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807F83"/>
          </a:solidFill>
          <a:latin typeface="Arial" charset="0"/>
          <a:cs typeface="Arial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807F83"/>
          </a:solidFill>
          <a:latin typeface="Arial" charset="0"/>
          <a:cs typeface="Arial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807F83"/>
          </a:solidFill>
          <a:latin typeface="Arial" charset="0"/>
          <a:cs typeface="Arial" charset="0"/>
        </a:defRPr>
      </a:lvl9pPr>
    </p:titleStyle>
    <p:bodyStyle>
      <a:lvl1pPr marL="173038" indent="-173038" algn="l" defTabSz="457200" rtl="0" eaLnBrk="0" fontAlgn="base" hangingPunct="0">
        <a:spcBef>
          <a:spcPct val="20000"/>
        </a:spcBef>
        <a:spcAft>
          <a:spcPct val="0"/>
        </a:spcAft>
        <a:buClr>
          <a:srgbClr val="4F6F19"/>
        </a:buClr>
        <a:buSzPct val="12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30188" algn="l" defTabSz="457200" rtl="0" eaLnBrk="0" fontAlgn="base" hangingPunct="0">
        <a:spcBef>
          <a:spcPct val="20000"/>
        </a:spcBef>
        <a:spcAft>
          <a:spcPct val="0"/>
        </a:spcAft>
        <a:buClr>
          <a:srgbClr val="8DC63F"/>
        </a:buClr>
        <a:buSzPct val="110000"/>
        <a:buFont typeface="Arial" pitchFamily="34" charset="0"/>
        <a:buChar char="–"/>
        <a:defRPr sz="1200">
          <a:solidFill>
            <a:srgbClr val="807F83"/>
          </a:solidFill>
          <a:latin typeface="+mn-lt"/>
          <a:cs typeface="+mn-cs"/>
        </a:defRPr>
      </a:lvl2pPr>
      <a:lvl3pPr marL="858838" indent="-117475" algn="l" defTabSz="457200" rtl="0" eaLnBrk="0" fontAlgn="base" hangingPunct="0">
        <a:spcBef>
          <a:spcPct val="20000"/>
        </a:spcBef>
        <a:spcAft>
          <a:spcPct val="0"/>
        </a:spcAft>
        <a:buClr>
          <a:srgbClr val="807F83"/>
        </a:buClr>
        <a:buFont typeface="Arial" pitchFamily="34" charset="0"/>
        <a:buChar char="•"/>
        <a:defRPr sz="1100">
          <a:solidFill>
            <a:srgbClr val="807F83"/>
          </a:solidFill>
          <a:latin typeface="+mn-lt"/>
          <a:cs typeface="+mn-cs"/>
        </a:defRPr>
      </a:lvl3pPr>
      <a:lvl4pPr marL="1201738" indent="-173038" algn="l" defTabSz="457200" rtl="0" eaLnBrk="0" fontAlgn="base" hangingPunct="0">
        <a:spcBef>
          <a:spcPct val="20000"/>
        </a:spcBef>
        <a:spcAft>
          <a:spcPct val="0"/>
        </a:spcAft>
        <a:buClr>
          <a:srgbClr val="A3CF63"/>
        </a:buClr>
        <a:buFont typeface="Arial" pitchFamily="34" charset="0"/>
        <a:buChar char="–"/>
        <a:defRPr sz="1000">
          <a:solidFill>
            <a:srgbClr val="807F83"/>
          </a:solidFill>
          <a:latin typeface="+mn-lt"/>
          <a:cs typeface="+mn-cs"/>
        </a:defRPr>
      </a:lvl4pPr>
      <a:lvl5pPr marL="1438275" indent="-122238" algn="l" defTabSz="457200" rtl="0" eaLnBrk="0" fontAlgn="base" hangingPunct="0">
        <a:spcBef>
          <a:spcPct val="20000"/>
        </a:spcBef>
        <a:spcAft>
          <a:spcPct val="0"/>
        </a:spcAft>
        <a:buClr>
          <a:srgbClr val="B9DA89"/>
        </a:buClr>
        <a:buFont typeface="Arial" pitchFamily="34" charset="0"/>
        <a:buChar char="•"/>
        <a:defRPr sz="1000">
          <a:solidFill>
            <a:srgbClr val="807F83"/>
          </a:solidFill>
          <a:latin typeface="+mn-lt"/>
          <a:cs typeface="+mn-cs"/>
        </a:defRPr>
      </a:lvl5pPr>
      <a:lvl6pPr marL="1895475" indent="-122238" algn="l" defTabSz="457200" rtl="0" eaLnBrk="0" fontAlgn="base" hangingPunct="0">
        <a:spcBef>
          <a:spcPct val="20000"/>
        </a:spcBef>
        <a:spcAft>
          <a:spcPct val="0"/>
        </a:spcAft>
        <a:buClr>
          <a:srgbClr val="B9DA89"/>
        </a:buClr>
        <a:buFont typeface="Arial" charset="0"/>
        <a:buChar char="•"/>
        <a:defRPr sz="1000">
          <a:solidFill>
            <a:srgbClr val="807F83"/>
          </a:solidFill>
          <a:latin typeface="+mn-lt"/>
          <a:cs typeface="+mn-cs"/>
        </a:defRPr>
      </a:lvl6pPr>
      <a:lvl7pPr marL="2352675" indent="-122238" algn="l" defTabSz="457200" rtl="0" eaLnBrk="0" fontAlgn="base" hangingPunct="0">
        <a:spcBef>
          <a:spcPct val="20000"/>
        </a:spcBef>
        <a:spcAft>
          <a:spcPct val="0"/>
        </a:spcAft>
        <a:buClr>
          <a:srgbClr val="B9DA89"/>
        </a:buClr>
        <a:buFont typeface="Arial" charset="0"/>
        <a:buChar char="•"/>
        <a:defRPr sz="1000">
          <a:solidFill>
            <a:srgbClr val="807F83"/>
          </a:solidFill>
          <a:latin typeface="+mn-lt"/>
          <a:cs typeface="+mn-cs"/>
        </a:defRPr>
      </a:lvl7pPr>
      <a:lvl8pPr marL="2809875" indent="-122238" algn="l" defTabSz="457200" rtl="0" eaLnBrk="0" fontAlgn="base" hangingPunct="0">
        <a:spcBef>
          <a:spcPct val="20000"/>
        </a:spcBef>
        <a:spcAft>
          <a:spcPct val="0"/>
        </a:spcAft>
        <a:buClr>
          <a:srgbClr val="B9DA89"/>
        </a:buClr>
        <a:buFont typeface="Arial" charset="0"/>
        <a:buChar char="•"/>
        <a:defRPr sz="1000">
          <a:solidFill>
            <a:srgbClr val="807F83"/>
          </a:solidFill>
          <a:latin typeface="+mn-lt"/>
          <a:cs typeface="+mn-cs"/>
        </a:defRPr>
      </a:lvl8pPr>
      <a:lvl9pPr marL="3267075" indent="-122238" algn="l" defTabSz="457200" rtl="0" eaLnBrk="0" fontAlgn="base" hangingPunct="0">
        <a:spcBef>
          <a:spcPct val="20000"/>
        </a:spcBef>
        <a:spcAft>
          <a:spcPct val="0"/>
        </a:spcAft>
        <a:buClr>
          <a:srgbClr val="B9DA89"/>
        </a:buClr>
        <a:buFont typeface="Arial" charset="0"/>
        <a:buChar char="•"/>
        <a:defRPr sz="1000">
          <a:solidFill>
            <a:srgbClr val="807F83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FNI17269 Cover5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43"/>
          <a:stretch>
            <a:fillRect/>
          </a:stretch>
        </p:blipFill>
        <p:spPr bwMode="auto">
          <a:xfrm>
            <a:off x="0" y="0"/>
            <a:ext cx="91440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9100" y="6224588"/>
            <a:ext cx="6858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6E6F7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C6CAE16-6C0C-4DBB-8F1C-501A7AB6EA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0" name="Text Box 9"/>
          <p:cNvSpPr txBox="1">
            <a:spLocks noChangeArrowheads="1"/>
          </p:cNvSpPr>
          <p:nvPr/>
        </p:nvSpPr>
        <p:spPr bwMode="auto">
          <a:xfrm>
            <a:off x="6537325" y="6338888"/>
            <a:ext cx="2378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l" eaLnBrk="1" hangingPunct="1">
              <a:defRPr/>
            </a:pPr>
            <a:r>
              <a:rPr lang="en-US" sz="500" smtClean="0">
                <a:solidFill>
                  <a:srgbClr val="807F83"/>
                </a:solidFill>
                <a:latin typeface="Arial" charset="0"/>
              </a:rPr>
              <a:t>© 2009-2010 Fidelity National Information Services, Inc. and its subsidiaries.</a:t>
            </a:r>
            <a:r>
              <a:rPr lang="en-US" sz="1800" smtClean="0">
                <a:latin typeface="Arial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73038" indent="-173038" algn="l" defTabSz="457200" rtl="0" eaLnBrk="0" fontAlgn="base" hangingPunct="0">
        <a:spcBef>
          <a:spcPct val="20000"/>
        </a:spcBef>
        <a:spcAft>
          <a:spcPct val="0"/>
        </a:spcAft>
        <a:buClr>
          <a:srgbClr val="3E5C10"/>
        </a:buClr>
        <a:buSzPct val="12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519113" indent="-122238" algn="l" defTabSz="457200" rtl="0" eaLnBrk="0" fontAlgn="base" hangingPunct="0">
        <a:spcBef>
          <a:spcPct val="20000"/>
        </a:spcBef>
        <a:spcAft>
          <a:spcPct val="0"/>
        </a:spcAft>
        <a:buClr>
          <a:srgbClr val="7ABB2B"/>
        </a:buClr>
        <a:buSzPct val="110000"/>
        <a:buFont typeface="Arial" pitchFamily="34" charset="0"/>
        <a:buChar char="•"/>
        <a:defRPr sz="1200">
          <a:solidFill>
            <a:schemeClr val="tx2"/>
          </a:solidFill>
          <a:latin typeface="+mn-lt"/>
          <a:cs typeface="+mn-cs"/>
        </a:defRPr>
      </a:lvl2pPr>
      <a:lvl3pPr marL="742950" indent="-112713" algn="l" defTabSz="457200" rtl="0" eaLnBrk="0" fontAlgn="base" hangingPunct="0">
        <a:spcBef>
          <a:spcPct val="20000"/>
        </a:spcBef>
        <a:spcAft>
          <a:spcPct val="0"/>
        </a:spcAft>
        <a:buClr>
          <a:srgbClr val="6D6C70"/>
        </a:buClr>
        <a:buFont typeface="Arial" pitchFamily="34" charset="0"/>
        <a:buChar char="•"/>
        <a:defRPr sz="1100">
          <a:solidFill>
            <a:schemeClr val="tx2"/>
          </a:solidFill>
          <a:latin typeface="+mn-lt"/>
          <a:cs typeface="+mn-cs"/>
        </a:defRPr>
      </a:lvl3pPr>
      <a:lvl4pPr marL="968375" indent="-112713" algn="l" defTabSz="457200" rtl="0" eaLnBrk="0" fontAlgn="base" hangingPunct="0">
        <a:spcBef>
          <a:spcPct val="20000"/>
        </a:spcBef>
        <a:spcAft>
          <a:spcPct val="0"/>
        </a:spcAft>
        <a:buClr>
          <a:srgbClr val="ABD274"/>
        </a:buClr>
        <a:buFont typeface="Arial" pitchFamily="34" charset="0"/>
        <a:buChar char="•"/>
        <a:defRPr sz="1000">
          <a:solidFill>
            <a:schemeClr val="tx2"/>
          </a:solidFill>
          <a:latin typeface="+mn-lt"/>
          <a:cs typeface="+mn-cs"/>
        </a:defRPr>
      </a:lvl4pPr>
      <a:lvl5pPr marL="1262063" indent="-122238" algn="l" defTabSz="457200" rtl="0" eaLnBrk="0" fontAlgn="base" hangingPunct="0">
        <a:spcBef>
          <a:spcPct val="20000"/>
        </a:spcBef>
        <a:spcAft>
          <a:spcPct val="0"/>
        </a:spcAft>
        <a:buClr>
          <a:srgbClr val="C5E09D"/>
        </a:buClr>
        <a:buFont typeface="Arial" pitchFamily="34" charset="0"/>
        <a:buChar char="•"/>
        <a:defRPr sz="1000">
          <a:solidFill>
            <a:schemeClr val="tx2"/>
          </a:solidFill>
          <a:latin typeface="+mn-lt"/>
          <a:cs typeface="+mn-cs"/>
        </a:defRPr>
      </a:lvl5pPr>
      <a:lvl6pPr marL="1719263" indent="-122238" algn="l" defTabSz="457200" rtl="0" eaLnBrk="0" fontAlgn="base" hangingPunct="0">
        <a:spcBef>
          <a:spcPct val="20000"/>
        </a:spcBef>
        <a:spcAft>
          <a:spcPct val="0"/>
        </a:spcAft>
        <a:buClr>
          <a:srgbClr val="C5E09D"/>
        </a:buClr>
        <a:buFont typeface="Arial" charset="0"/>
        <a:buChar char="•"/>
        <a:defRPr sz="1000">
          <a:solidFill>
            <a:schemeClr val="tx2"/>
          </a:solidFill>
          <a:latin typeface="+mn-lt"/>
          <a:cs typeface="+mn-cs"/>
        </a:defRPr>
      </a:lvl6pPr>
      <a:lvl7pPr marL="2176463" indent="-122238" algn="l" defTabSz="457200" rtl="0" eaLnBrk="0" fontAlgn="base" hangingPunct="0">
        <a:spcBef>
          <a:spcPct val="20000"/>
        </a:spcBef>
        <a:spcAft>
          <a:spcPct val="0"/>
        </a:spcAft>
        <a:buClr>
          <a:srgbClr val="C5E09D"/>
        </a:buClr>
        <a:buFont typeface="Arial" charset="0"/>
        <a:buChar char="•"/>
        <a:defRPr sz="1000">
          <a:solidFill>
            <a:schemeClr val="tx2"/>
          </a:solidFill>
          <a:latin typeface="+mn-lt"/>
          <a:cs typeface="+mn-cs"/>
        </a:defRPr>
      </a:lvl7pPr>
      <a:lvl8pPr marL="2633663" indent="-122238" algn="l" defTabSz="457200" rtl="0" eaLnBrk="0" fontAlgn="base" hangingPunct="0">
        <a:spcBef>
          <a:spcPct val="20000"/>
        </a:spcBef>
        <a:spcAft>
          <a:spcPct val="0"/>
        </a:spcAft>
        <a:buClr>
          <a:srgbClr val="C5E09D"/>
        </a:buClr>
        <a:buFont typeface="Arial" charset="0"/>
        <a:buChar char="•"/>
        <a:defRPr sz="1000">
          <a:solidFill>
            <a:schemeClr val="tx2"/>
          </a:solidFill>
          <a:latin typeface="+mn-lt"/>
          <a:cs typeface="+mn-cs"/>
        </a:defRPr>
      </a:lvl8pPr>
      <a:lvl9pPr marL="3090863" indent="-122238" algn="l" defTabSz="457200" rtl="0" eaLnBrk="0" fontAlgn="base" hangingPunct="0">
        <a:spcBef>
          <a:spcPct val="20000"/>
        </a:spcBef>
        <a:spcAft>
          <a:spcPct val="0"/>
        </a:spcAft>
        <a:buClr>
          <a:srgbClr val="C5E09D"/>
        </a:buClr>
        <a:buFont typeface="Arial" charset="0"/>
        <a:buChar char="•"/>
        <a:defRPr sz="1000">
          <a:solidFill>
            <a:schemeClr val="tx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xfrm>
            <a:off x="1295400" y="2667000"/>
            <a:ext cx="7391400" cy="9906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mtClean="0"/>
              <a:t>IST -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mtClean="0"/>
              <a:t>Settlement processing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8" y="1090613"/>
            <a:ext cx="3248025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mtClean="0"/>
              <a:t>Integrated IST</a:t>
            </a:r>
          </a:p>
        </p:txBody>
      </p:sp>
      <p:sp>
        <p:nvSpPr>
          <p:cNvPr id="16387" name="Rectangle 7"/>
          <p:cNvSpPr>
            <a:spLocks noChangeArrowheads="1"/>
          </p:cNvSpPr>
          <p:nvPr/>
        </p:nvSpPr>
        <p:spPr bwMode="auto">
          <a:xfrm>
            <a:off x="1200150" y="4724400"/>
            <a:ext cx="1147763" cy="16002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/>
            <a:r>
              <a:rPr lang="en-US" altLang="en-US" sz="1200">
                <a:latin typeface="Arial" pitchFamily="34" charset="0"/>
              </a:rPr>
              <a:t>Payments</a:t>
            </a:r>
          </a:p>
          <a:p>
            <a:pPr eaLnBrk="1" hangingPunct="1"/>
            <a:endParaRPr lang="en-US" altLang="en-US" sz="1200">
              <a:latin typeface="Arial" pitchFamily="34" charset="0"/>
            </a:endParaRPr>
          </a:p>
          <a:p>
            <a:pPr eaLnBrk="1" hangingPunct="1"/>
            <a:endParaRPr lang="en-US" altLang="en-US" sz="1200">
              <a:latin typeface="Arial" pitchFamily="34" charset="0"/>
            </a:endParaRPr>
          </a:p>
          <a:p>
            <a:pPr eaLnBrk="1" hangingPunct="1"/>
            <a:endParaRPr lang="en-US" altLang="en-US" sz="1200">
              <a:latin typeface="Arial" pitchFamily="34" charset="0"/>
            </a:endParaRPr>
          </a:p>
          <a:p>
            <a:pPr eaLnBrk="1" hangingPunct="1"/>
            <a:endParaRPr lang="en-US" altLang="en-US" sz="1200">
              <a:latin typeface="Arial" pitchFamily="34" charset="0"/>
            </a:endParaRPr>
          </a:p>
          <a:p>
            <a:pPr eaLnBrk="1" hangingPunct="1"/>
            <a:endParaRPr lang="en-US" altLang="en-US" sz="1200">
              <a:latin typeface="Arial" pitchFamily="34" charset="0"/>
            </a:endParaRPr>
          </a:p>
          <a:p>
            <a:pPr eaLnBrk="1" hangingPunct="1"/>
            <a:endParaRPr lang="en-US" altLang="en-US" sz="1200">
              <a:latin typeface="Arial" pitchFamily="34" charset="0"/>
            </a:endParaRPr>
          </a:p>
          <a:p>
            <a:pPr eaLnBrk="1" hangingPunct="1"/>
            <a:endParaRPr lang="en-US" altLang="en-US" sz="1200">
              <a:latin typeface="Arial" pitchFamily="34" charset="0"/>
            </a:endParaRPr>
          </a:p>
        </p:txBody>
      </p:sp>
      <p:sp>
        <p:nvSpPr>
          <p:cNvPr id="16388" name="Rectangle 8"/>
          <p:cNvSpPr>
            <a:spLocks noChangeArrowheads="1"/>
          </p:cNvSpPr>
          <p:nvPr/>
        </p:nvSpPr>
        <p:spPr bwMode="auto">
          <a:xfrm>
            <a:off x="7467600" y="1219200"/>
            <a:ext cx="1371600" cy="7620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/>
            <a:r>
              <a:rPr lang="en-US" altLang="en-US" sz="1200">
                <a:latin typeface="Arial" pitchFamily="34" charset="0"/>
              </a:rPr>
              <a:t>Card Association</a:t>
            </a:r>
          </a:p>
          <a:p>
            <a:pPr eaLnBrk="1" hangingPunct="1"/>
            <a:r>
              <a:rPr lang="en-US" altLang="en-US" sz="1200">
                <a:latin typeface="Arial" pitchFamily="34" charset="0"/>
              </a:rPr>
              <a:t>&amp; Domestic Issuer</a:t>
            </a:r>
          </a:p>
          <a:p>
            <a:pPr eaLnBrk="1" hangingPunct="1"/>
            <a:r>
              <a:rPr lang="en-US" altLang="en-US" sz="1200">
                <a:latin typeface="Arial" pitchFamily="34" charset="0"/>
              </a:rPr>
              <a:t>Auth Interfaces</a:t>
            </a:r>
          </a:p>
        </p:txBody>
      </p:sp>
      <p:sp>
        <p:nvSpPr>
          <p:cNvPr id="16389" name="Rectangle 9"/>
          <p:cNvSpPr>
            <a:spLocks noChangeArrowheads="1"/>
          </p:cNvSpPr>
          <p:nvPr/>
        </p:nvSpPr>
        <p:spPr bwMode="auto">
          <a:xfrm>
            <a:off x="7543800" y="2590800"/>
            <a:ext cx="1295400" cy="7620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/>
            <a:r>
              <a:rPr lang="en-US" altLang="en-US" sz="1200">
                <a:latin typeface="Arial" pitchFamily="34" charset="0"/>
              </a:rPr>
              <a:t>Card Association</a:t>
            </a:r>
          </a:p>
          <a:p>
            <a:pPr eaLnBrk="1" hangingPunct="1"/>
            <a:r>
              <a:rPr lang="en-US" altLang="en-US" sz="1200">
                <a:latin typeface="Arial" pitchFamily="34" charset="0"/>
              </a:rPr>
              <a:t>&amp; Domestic Issuer</a:t>
            </a:r>
          </a:p>
          <a:p>
            <a:pPr eaLnBrk="1" hangingPunct="1"/>
            <a:r>
              <a:rPr lang="en-US" altLang="en-US" sz="1200">
                <a:latin typeface="Arial" pitchFamily="34" charset="0"/>
              </a:rPr>
              <a:t>Clearing Interfaces</a:t>
            </a:r>
          </a:p>
        </p:txBody>
      </p:sp>
      <p:sp>
        <p:nvSpPr>
          <p:cNvPr id="16390" name="Rectangle 10"/>
          <p:cNvSpPr>
            <a:spLocks noChangeArrowheads="1"/>
          </p:cNvSpPr>
          <p:nvPr/>
        </p:nvSpPr>
        <p:spPr bwMode="auto">
          <a:xfrm>
            <a:off x="304800" y="2971800"/>
            <a:ext cx="1066800" cy="1325563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/>
            <a:r>
              <a:rPr lang="en-US" altLang="en-US" sz="1200">
                <a:latin typeface="Arial" pitchFamily="34" charset="0"/>
              </a:rPr>
              <a:t>Service/Setup</a:t>
            </a:r>
          </a:p>
          <a:p>
            <a:pPr eaLnBrk="1" hangingPunct="1"/>
            <a:r>
              <a:rPr lang="en-US" altLang="en-US" sz="1200">
                <a:latin typeface="Arial" pitchFamily="34" charset="0"/>
              </a:rPr>
              <a:t>GUI Screens</a:t>
            </a:r>
          </a:p>
          <a:p>
            <a:pPr eaLnBrk="1" hangingPunct="1"/>
            <a:endParaRPr lang="en-US" altLang="en-US" sz="1200">
              <a:latin typeface="Arial" pitchFamily="34" charset="0"/>
            </a:endParaRPr>
          </a:p>
          <a:p>
            <a:pPr eaLnBrk="1" hangingPunct="1"/>
            <a:endParaRPr lang="en-US" altLang="en-US" sz="1200">
              <a:latin typeface="Arial" pitchFamily="34" charset="0"/>
            </a:endParaRPr>
          </a:p>
          <a:p>
            <a:pPr eaLnBrk="1" hangingPunct="1"/>
            <a:endParaRPr lang="en-US" altLang="en-US" sz="1200">
              <a:latin typeface="Arial" pitchFamily="34" charset="0"/>
            </a:endParaRPr>
          </a:p>
          <a:p>
            <a:pPr eaLnBrk="1" hangingPunct="1"/>
            <a:endParaRPr lang="en-US" altLang="en-US" sz="1200">
              <a:latin typeface="Arial" pitchFamily="34" charset="0"/>
            </a:endParaRPr>
          </a:p>
        </p:txBody>
      </p:sp>
      <p:sp>
        <p:nvSpPr>
          <p:cNvPr id="16391" name="Rectangle 11"/>
          <p:cNvSpPr>
            <a:spLocks noChangeArrowheads="1"/>
          </p:cNvSpPr>
          <p:nvPr/>
        </p:nvSpPr>
        <p:spPr bwMode="auto">
          <a:xfrm>
            <a:off x="544513" y="1443038"/>
            <a:ext cx="820737" cy="301625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/>
            <a:r>
              <a:rPr lang="en-US" altLang="en-US" sz="1200">
                <a:latin typeface="Arial" pitchFamily="34" charset="0"/>
              </a:rPr>
              <a:t>Voice Auth</a:t>
            </a:r>
          </a:p>
        </p:txBody>
      </p:sp>
      <p:sp>
        <p:nvSpPr>
          <p:cNvPr id="16392" name="Rectangle 12"/>
          <p:cNvSpPr>
            <a:spLocks noChangeArrowheads="1"/>
          </p:cNvSpPr>
          <p:nvPr/>
        </p:nvSpPr>
        <p:spPr bwMode="auto">
          <a:xfrm>
            <a:off x="544513" y="1744663"/>
            <a:ext cx="820737" cy="29845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/>
            <a:r>
              <a:rPr lang="en-US" altLang="en-US" sz="1200">
                <a:latin typeface="Arial" pitchFamily="34" charset="0"/>
              </a:rPr>
              <a:t>Batch Auth</a:t>
            </a:r>
          </a:p>
        </p:txBody>
      </p:sp>
      <p:sp>
        <p:nvSpPr>
          <p:cNvPr id="16393" name="Rectangle 13"/>
          <p:cNvSpPr>
            <a:spLocks noChangeArrowheads="1"/>
          </p:cNvSpPr>
          <p:nvPr/>
        </p:nvSpPr>
        <p:spPr bwMode="auto">
          <a:xfrm>
            <a:off x="544513" y="2043113"/>
            <a:ext cx="820737" cy="301625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/>
            <a:r>
              <a:rPr lang="en-US" altLang="en-US" sz="1200">
                <a:latin typeface="Arial" pitchFamily="34" charset="0"/>
              </a:rPr>
              <a:t>ATM Auth</a:t>
            </a:r>
          </a:p>
        </p:txBody>
      </p:sp>
      <p:sp>
        <p:nvSpPr>
          <p:cNvPr id="16394" name="Rectangle 14"/>
          <p:cNvSpPr>
            <a:spLocks noChangeArrowheads="1"/>
          </p:cNvSpPr>
          <p:nvPr/>
        </p:nvSpPr>
        <p:spPr bwMode="auto">
          <a:xfrm>
            <a:off x="544513" y="2344738"/>
            <a:ext cx="820737" cy="300037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/>
            <a:r>
              <a:rPr lang="en-US" altLang="en-US" sz="1200">
                <a:latin typeface="Arial" pitchFamily="34" charset="0"/>
              </a:rPr>
              <a:t>POS / Web</a:t>
            </a:r>
          </a:p>
        </p:txBody>
      </p:sp>
      <p:sp>
        <p:nvSpPr>
          <p:cNvPr id="16395" name="Rectangle 15"/>
          <p:cNvSpPr>
            <a:spLocks noChangeArrowheads="1"/>
          </p:cNvSpPr>
          <p:nvPr/>
        </p:nvSpPr>
        <p:spPr bwMode="auto">
          <a:xfrm>
            <a:off x="1365250" y="1443038"/>
            <a:ext cx="1147763" cy="1201737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/>
            <a:r>
              <a:rPr lang="en-US" altLang="en-US" sz="1200">
                <a:latin typeface="Arial" pitchFamily="34" charset="0"/>
              </a:rPr>
              <a:t>Switch</a:t>
            </a:r>
          </a:p>
          <a:p>
            <a:pPr eaLnBrk="1" hangingPunct="1"/>
            <a:endParaRPr lang="en-US" altLang="en-US" sz="1200">
              <a:latin typeface="Arial" pitchFamily="34" charset="0"/>
            </a:endParaRPr>
          </a:p>
          <a:p>
            <a:pPr eaLnBrk="1" hangingPunct="1"/>
            <a:endParaRPr lang="en-US" altLang="en-US" sz="1200">
              <a:latin typeface="Arial" pitchFamily="34" charset="0"/>
            </a:endParaRPr>
          </a:p>
          <a:p>
            <a:pPr eaLnBrk="1" hangingPunct="1"/>
            <a:endParaRPr lang="en-US" altLang="en-US" sz="1200">
              <a:latin typeface="Arial" pitchFamily="34" charset="0"/>
            </a:endParaRPr>
          </a:p>
        </p:txBody>
      </p:sp>
      <p:sp>
        <p:nvSpPr>
          <p:cNvPr id="16396" name="Rectangle 16"/>
          <p:cNvSpPr>
            <a:spLocks noChangeArrowheads="1"/>
          </p:cNvSpPr>
          <p:nvPr/>
        </p:nvSpPr>
        <p:spPr bwMode="auto">
          <a:xfrm>
            <a:off x="2611438" y="3170238"/>
            <a:ext cx="1752600" cy="1201737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/>
            <a:r>
              <a:rPr lang="en-US" altLang="en-US" sz="1200">
                <a:latin typeface="Arial" pitchFamily="34" charset="0"/>
              </a:rPr>
              <a:t>IST/Global Clearing</a:t>
            </a:r>
          </a:p>
          <a:p>
            <a:pPr eaLnBrk="1" hangingPunct="1"/>
            <a:endParaRPr lang="en-US" altLang="en-US" sz="1200">
              <a:latin typeface="Arial" pitchFamily="34" charset="0"/>
            </a:endParaRPr>
          </a:p>
        </p:txBody>
      </p:sp>
      <p:sp>
        <p:nvSpPr>
          <p:cNvPr id="16397" name="Rectangle 17"/>
          <p:cNvSpPr>
            <a:spLocks noChangeArrowheads="1"/>
          </p:cNvSpPr>
          <p:nvPr/>
        </p:nvSpPr>
        <p:spPr bwMode="auto">
          <a:xfrm>
            <a:off x="3144838" y="2201863"/>
            <a:ext cx="1228725" cy="3810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/>
            <a:r>
              <a:rPr lang="en-US" altLang="en-US" sz="1200">
                <a:latin typeface="Arial" pitchFamily="34" charset="0"/>
              </a:rPr>
              <a:t>FraudManager</a:t>
            </a:r>
          </a:p>
        </p:txBody>
      </p:sp>
      <p:sp>
        <p:nvSpPr>
          <p:cNvPr id="16398" name="Rectangle 18"/>
          <p:cNvSpPr>
            <a:spLocks noChangeArrowheads="1"/>
          </p:cNvSpPr>
          <p:nvPr/>
        </p:nvSpPr>
        <p:spPr bwMode="auto">
          <a:xfrm>
            <a:off x="5711825" y="3802063"/>
            <a:ext cx="1466850" cy="795337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/>
            <a:r>
              <a:rPr lang="en-US" altLang="en-US" sz="1200">
                <a:latin typeface="Arial" pitchFamily="34" charset="0"/>
              </a:rPr>
              <a:t>DataNavigator</a:t>
            </a:r>
          </a:p>
        </p:txBody>
      </p:sp>
      <p:sp>
        <p:nvSpPr>
          <p:cNvPr id="16399" name="Rectangle 19"/>
          <p:cNvSpPr>
            <a:spLocks noChangeArrowheads="1"/>
          </p:cNvSpPr>
          <p:nvPr/>
        </p:nvSpPr>
        <p:spPr bwMode="auto">
          <a:xfrm>
            <a:off x="2759075" y="4972050"/>
            <a:ext cx="1230313" cy="1203325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/>
            <a:r>
              <a:rPr lang="en-US" altLang="en-US" sz="1200">
                <a:latin typeface="Arial" pitchFamily="34" charset="0"/>
              </a:rPr>
              <a:t>IST/MAS</a:t>
            </a:r>
          </a:p>
          <a:p>
            <a:pPr eaLnBrk="1" hangingPunct="1"/>
            <a:endParaRPr lang="en-US" altLang="en-US" sz="1200">
              <a:latin typeface="Arial" pitchFamily="34" charset="0"/>
            </a:endParaRPr>
          </a:p>
        </p:txBody>
      </p:sp>
      <p:sp>
        <p:nvSpPr>
          <p:cNvPr id="16400" name="Rectangle 20"/>
          <p:cNvSpPr>
            <a:spLocks noChangeArrowheads="1"/>
          </p:cNvSpPr>
          <p:nvPr/>
        </p:nvSpPr>
        <p:spPr bwMode="auto">
          <a:xfrm>
            <a:off x="1468438" y="3192463"/>
            <a:ext cx="985837" cy="37465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/>
            <a:r>
              <a:rPr lang="en-US" altLang="en-US" sz="1200">
                <a:latin typeface="Arial" pitchFamily="34" charset="0"/>
              </a:rPr>
              <a:t>Manual</a:t>
            </a:r>
          </a:p>
          <a:p>
            <a:pPr eaLnBrk="1" hangingPunct="1"/>
            <a:r>
              <a:rPr lang="en-US" altLang="en-US" sz="1200">
                <a:latin typeface="Arial" pitchFamily="34" charset="0"/>
              </a:rPr>
              <a:t>Capture</a:t>
            </a:r>
          </a:p>
        </p:txBody>
      </p:sp>
      <p:sp>
        <p:nvSpPr>
          <p:cNvPr id="16401" name="Rectangle 21"/>
          <p:cNvSpPr>
            <a:spLocks noChangeArrowheads="1"/>
          </p:cNvSpPr>
          <p:nvPr/>
        </p:nvSpPr>
        <p:spPr bwMode="auto">
          <a:xfrm>
            <a:off x="4440238" y="4792663"/>
            <a:ext cx="1195387" cy="376237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/>
            <a:r>
              <a:rPr lang="en-US" altLang="en-US" sz="1200">
                <a:latin typeface="Arial" pitchFamily="34" charset="0"/>
              </a:rPr>
              <a:t>GL Interface</a:t>
            </a:r>
          </a:p>
        </p:txBody>
      </p:sp>
      <p:sp>
        <p:nvSpPr>
          <p:cNvPr id="16402" name="Rectangle 22"/>
          <p:cNvSpPr>
            <a:spLocks noChangeArrowheads="1"/>
          </p:cNvSpPr>
          <p:nvPr/>
        </p:nvSpPr>
        <p:spPr bwMode="auto">
          <a:xfrm>
            <a:off x="1295400" y="5029200"/>
            <a:ext cx="982663" cy="376238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/>
            <a:r>
              <a:rPr lang="en-US" altLang="en-US" sz="1200">
                <a:latin typeface="Arial" pitchFamily="34" charset="0"/>
              </a:rPr>
              <a:t>Merchant</a:t>
            </a:r>
          </a:p>
          <a:p>
            <a:pPr eaLnBrk="1" hangingPunct="1"/>
            <a:r>
              <a:rPr lang="en-US" altLang="en-US" sz="1200">
                <a:latin typeface="Arial" pitchFamily="34" charset="0"/>
              </a:rPr>
              <a:t>Bank</a:t>
            </a:r>
          </a:p>
        </p:txBody>
      </p:sp>
      <p:sp>
        <p:nvSpPr>
          <p:cNvPr id="16403" name="Rectangle 23"/>
          <p:cNvSpPr>
            <a:spLocks noChangeArrowheads="1"/>
          </p:cNvSpPr>
          <p:nvPr/>
        </p:nvSpPr>
        <p:spPr bwMode="auto">
          <a:xfrm>
            <a:off x="1284288" y="5486400"/>
            <a:ext cx="982662" cy="312738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/>
            <a:r>
              <a:rPr lang="en-US" altLang="en-US" sz="1200">
                <a:latin typeface="Arial" pitchFamily="34" charset="0"/>
              </a:rPr>
              <a:t>Invoices</a:t>
            </a:r>
          </a:p>
        </p:txBody>
      </p:sp>
      <p:sp>
        <p:nvSpPr>
          <p:cNvPr id="16404" name="Rectangle 24"/>
          <p:cNvSpPr>
            <a:spLocks noChangeArrowheads="1"/>
          </p:cNvSpPr>
          <p:nvPr/>
        </p:nvSpPr>
        <p:spPr bwMode="auto">
          <a:xfrm>
            <a:off x="1284288" y="5943600"/>
            <a:ext cx="982662" cy="304800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/>
            <a:r>
              <a:rPr lang="en-US" altLang="en-US" sz="1200">
                <a:latin typeface="Arial" pitchFamily="34" charset="0"/>
              </a:rPr>
              <a:t>Remittances</a:t>
            </a:r>
          </a:p>
        </p:txBody>
      </p:sp>
      <p:sp>
        <p:nvSpPr>
          <p:cNvPr id="16405" name="Rectangle 25"/>
          <p:cNvSpPr>
            <a:spLocks noChangeArrowheads="1"/>
          </p:cNvSpPr>
          <p:nvPr/>
        </p:nvSpPr>
        <p:spPr bwMode="auto">
          <a:xfrm>
            <a:off x="4440238" y="5173663"/>
            <a:ext cx="1195387" cy="677862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/>
            <a:r>
              <a:rPr lang="en-US" altLang="en-US" sz="1200">
                <a:latin typeface="Arial" pitchFamily="34" charset="0"/>
              </a:rPr>
              <a:t>GL System</a:t>
            </a:r>
          </a:p>
        </p:txBody>
      </p:sp>
      <p:sp>
        <p:nvSpPr>
          <p:cNvPr id="16406" name="Rectangle 26"/>
          <p:cNvSpPr>
            <a:spLocks noChangeArrowheads="1"/>
          </p:cNvSpPr>
          <p:nvPr/>
        </p:nvSpPr>
        <p:spPr bwMode="auto">
          <a:xfrm>
            <a:off x="381000" y="3581400"/>
            <a:ext cx="822325" cy="301625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/>
            <a:r>
              <a:rPr lang="en-US" altLang="en-US" sz="1200">
                <a:latin typeface="Arial" pitchFamily="34" charset="0"/>
              </a:rPr>
              <a:t>GUI</a:t>
            </a:r>
          </a:p>
        </p:txBody>
      </p:sp>
      <p:sp>
        <p:nvSpPr>
          <p:cNvPr id="16407" name="Rectangle 27"/>
          <p:cNvSpPr>
            <a:spLocks noChangeArrowheads="1"/>
          </p:cNvSpPr>
          <p:nvPr/>
        </p:nvSpPr>
        <p:spPr bwMode="auto">
          <a:xfrm>
            <a:off x="381000" y="3962400"/>
            <a:ext cx="822325" cy="301625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/>
            <a:r>
              <a:rPr lang="en-US" altLang="en-US" sz="1200">
                <a:latin typeface="Arial" pitchFamily="34" charset="0"/>
              </a:rPr>
              <a:t>Entitlement</a:t>
            </a:r>
          </a:p>
        </p:txBody>
      </p:sp>
      <p:sp>
        <p:nvSpPr>
          <p:cNvPr id="16408" name="AutoShape 32"/>
          <p:cNvSpPr>
            <a:spLocks noChangeArrowheads="1"/>
          </p:cNvSpPr>
          <p:nvPr/>
        </p:nvSpPr>
        <p:spPr bwMode="auto">
          <a:xfrm>
            <a:off x="1219200" y="4267200"/>
            <a:ext cx="1128713" cy="403225"/>
          </a:xfrm>
          <a:prstGeom prst="flowChartMagneticDisk">
            <a:avLst/>
          </a:prstGeom>
          <a:solidFill>
            <a:schemeClr val="bg2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138B32"/>
                </a:solidFill>
                <a:latin typeface="Arial" pitchFamily="34" charset="0"/>
              </a:rPr>
              <a:t>Common</a:t>
            </a:r>
          </a:p>
          <a:p>
            <a:pPr eaLnBrk="1" hangingPunct="1"/>
            <a:r>
              <a:rPr lang="en-US" altLang="en-US" sz="1000">
                <a:solidFill>
                  <a:srgbClr val="138B32"/>
                </a:solidFill>
                <a:latin typeface="Arial" pitchFamily="34" charset="0"/>
              </a:rPr>
              <a:t>Database</a:t>
            </a:r>
          </a:p>
        </p:txBody>
      </p:sp>
      <p:cxnSp>
        <p:nvCxnSpPr>
          <p:cNvPr id="16409" name="AutoShape 33"/>
          <p:cNvCxnSpPr>
            <a:cxnSpLocks noChangeShapeType="1"/>
            <a:stCxn id="16400" idx="2"/>
            <a:endCxn id="16396" idx="1"/>
          </p:cNvCxnSpPr>
          <p:nvPr/>
        </p:nvCxnSpPr>
        <p:spPr bwMode="auto">
          <a:xfrm rot="16200000" flipH="1">
            <a:off x="2184400" y="3344863"/>
            <a:ext cx="204787" cy="649288"/>
          </a:xfrm>
          <a:prstGeom prst="bentConnector2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0" name="AutoShape 34"/>
          <p:cNvCxnSpPr>
            <a:cxnSpLocks noChangeShapeType="1"/>
          </p:cNvCxnSpPr>
          <p:nvPr/>
        </p:nvCxnSpPr>
        <p:spPr bwMode="auto">
          <a:xfrm>
            <a:off x="2535238" y="1973263"/>
            <a:ext cx="3198812" cy="2155825"/>
          </a:xfrm>
          <a:prstGeom prst="bentConnector3">
            <a:avLst>
              <a:gd name="adj1" fmla="val 60694"/>
            </a:avLst>
          </a:prstGeom>
          <a:noFill/>
          <a:ln w="9525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1" name="AutoShape 35"/>
          <p:cNvCxnSpPr>
            <a:cxnSpLocks noChangeShapeType="1"/>
            <a:stCxn id="16395" idx="2"/>
            <a:endCxn id="16396" idx="0"/>
          </p:cNvCxnSpPr>
          <p:nvPr/>
        </p:nvCxnSpPr>
        <p:spPr bwMode="auto">
          <a:xfrm rot="16200000" flipH="1">
            <a:off x="2451100" y="2133600"/>
            <a:ext cx="525463" cy="1547813"/>
          </a:xfrm>
          <a:prstGeom prst="bentConnector3">
            <a:avLst>
              <a:gd name="adj1" fmla="val 49847"/>
            </a:avLst>
          </a:prstGeom>
          <a:noFill/>
          <a:ln w="9525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12" name="Text Box 36"/>
          <p:cNvSpPr txBox="1">
            <a:spLocks noChangeArrowheads="1"/>
          </p:cNvSpPr>
          <p:nvPr/>
        </p:nvSpPr>
        <p:spPr bwMode="auto">
          <a:xfrm>
            <a:off x="1981200" y="2667000"/>
            <a:ext cx="13938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>
                <a:solidFill>
                  <a:srgbClr val="138B32"/>
                </a:solidFill>
                <a:latin typeface="Arial" pitchFamily="34" charset="0"/>
              </a:rPr>
              <a:t>Host Capture</a:t>
            </a:r>
          </a:p>
        </p:txBody>
      </p:sp>
      <p:sp>
        <p:nvSpPr>
          <p:cNvPr id="16413" name="Text Box 37"/>
          <p:cNvSpPr txBox="1">
            <a:spLocks noChangeArrowheads="1"/>
          </p:cNvSpPr>
          <p:nvPr/>
        </p:nvSpPr>
        <p:spPr bwMode="auto">
          <a:xfrm>
            <a:off x="3100388" y="1374775"/>
            <a:ext cx="22955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>
                <a:solidFill>
                  <a:srgbClr val="138B32"/>
                </a:solidFill>
                <a:latin typeface="Arial" pitchFamily="34" charset="0"/>
              </a:rPr>
              <a:t>Authorization Request/Response</a:t>
            </a:r>
          </a:p>
        </p:txBody>
      </p:sp>
      <p:cxnSp>
        <p:nvCxnSpPr>
          <p:cNvPr id="16414" name="AutoShape 38"/>
          <p:cNvCxnSpPr>
            <a:cxnSpLocks noChangeShapeType="1"/>
            <a:stCxn id="16390" idx="2"/>
          </p:cNvCxnSpPr>
          <p:nvPr/>
        </p:nvCxnSpPr>
        <p:spPr bwMode="auto">
          <a:xfrm rot="16200000" flipH="1">
            <a:off x="872331" y="4263232"/>
            <a:ext cx="274637" cy="342900"/>
          </a:xfrm>
          <a:prstGeom prst="bentConnector2">
            <a:avLst/>
          </a:prstGeom>
          <a:noFill/>
          <a:ln w="9525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15" name="Freeform 39"/>
          <p:cNvSpPr>
            <a:spLocks/>
          </p:cNvSpPr>
          <p:nvPr/>
        </p:nvSpPr>
        <p:spPr bwMode="auto">
          <a:xfrm>
            <a:off x="3746500" y="3006725"/>
            <a:ext cx="3802063" cy="176213"/>
          </a:xfrm>
          <a:custGeom>
            <a:avLst/>
            <a:gdLst>
              <a:gd name="T0" fmla="*/ 0 w 2448"/>
              <a:gd name="T1" fmla="*/ 2147483647 h 96"/>
              <a:gd name="T2" fmla="*/ 2147483647 w 2448"/>
              <a:gd name="T3" fmla="*/ 2147483647 h 96"/>
              <a:gd name="T4" fmla="*/ 2147483647 w 2448"/>
              <a:gd name="T5" fmla="*/ 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48" h="96">
                <a:moveTo>
                  <a:pt x="0" y="96"/>
                </a:moveTo>
                <a:lnTo>
                  <a:pt x="2" y="2"/>
                </a:lnTo>
                <a:lnTo>
                  <a:pt x="2448" y="0"/>
                </a:ln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6" name="Line 40"/>
          <p:cNvSpPr>
            <a:spLocks noChangeShapeType="1"/>
          </p:cNvSpPr>
          <p:nvPr/>
        </p:nvSpPr>
        <p:spPr bwMode="auto">
          <a:xfrm>
            <a:off x="2513013" y="1593850"/>
            <a:ext cx="4954587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7" name="Text Box 41"/>
          <p:cNvSpPr txBox="1">
            <a:spLocks noChangeArrowheads="1"/>
          </p:cNvSpPr>
          <p:nvPr/>
        </p:nvSpPr>
        <p:spPr bwMode="auto">
          <a:xfrm>
            <a:off x="4897438" y="2811463"/>
            <a:ext cx="18049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>
                <a:solidFill>
                  <a:srgbClr val="138B32"/>
                </a:solidFill>
                <a:latin typeface="Arial" pitchFamily="34" charset="0"/>
              </a:rPr>
              <a:t>Interchange Transactions</a:t>
            </a:r>
          </a:p>
        </p:txBody>
      </p:sp>
      <p:sp>
        <p:nvSpPr>
          <p:cNvPr id="16418" name="Line 42"/>
          <p:cNvSpPr>
            <a:spLocks noChangeShapeType="1"/>
          </p:cNvSpPr>
          <p:nvPr/>
        </p:nvSpPr>
        <p:spPr bwMode="auto">
          <a:xfrm>
            <a:off x="4364038" y="4335463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9" name="Text Box 43"/>
          <p:cNvSpPr txBox="1">
            <a:spLocks noChangeArrowheads="1"/>
          </p:cNvSpPr>
          <p:nvPr/>
        </p:nvSpPr>
        <p:spPr bwMode="auto">
          <a:xfrm>
            <a:off x="4059238" y="5935663"/>
            <a:ext cx="1473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>
                <a:solidFill>
                  <a:srgbClr val="138B32"/>
                </a:solidFill>
                <a:latin typeface="Arial" pitchFamily="34" charset="0"/>
              </a:rPr>
              <a:t>Chargebacks</a:t>
            </a:r>
          </a:p>
        </p:txBody>
      </p:sp>
      <p:sp>
        <p:nvSpPr>
          <p:cNvPr id="16420" name="Line 44"/>
          <p:cNvSpPr>
            <a:spLocks noChangeShapeType="1"/>
          </p:cNvSpPr>
          <p:nvPr/>
        </p:nvSpPr>
        <p:spPr bwMode="auto">
          <a:xfrm>
            <a:off x="3332163" y="4371975"/>
            <a:ext cx="0" cy="6000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1" name="Freeform 45"/>
          <p:cNvSpPr>
            <a:spLocks/>
          </p:cNvSpPr>
          <p:nvPr/>
        </p:nvSpPr>
        <p:spPr bwMode="auto">
          <a:xfrm>
            <a:off x="3906838" y="4371975"/>
            <a:ext cx="533400" cy="496888"/>
          </a:xfrm>
          <a:custGeom>
            <a:avLst/>
            <a:gdLst>
              <a:gd name="T0" fmla="*/ 0 w 2016"/>
              <a:gd name="T1" fmla="*/ 0 h 336"/>
              <a:gd name="T2" fmla="*/ 0 w 2016"/>
              <a:gd name="T3" fmla="*/ 2147483647 h 336"/>
              <a:gd name="T4" fmla="*/ 2147483647 w 2016"/>
              <a:gd name="T5" fmla="*/ 2147483647 h 3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16" h="336">
                <a:moveTo>
                  <a:pt x="0" y="0"/>
                </a:moveTo>
                <a:lnTo>
                  <a:pt x="0" y="336"/>
                </a:lnTo>
                <a:lnTo>
                  <a:pt x="2016" y="336"/>
                </a:ln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2" name="Text Box 46"/>
          <p:cNvSpPr txBox="1">
            <a:spLocks noChangeArrowheads="1"/>
          </p:cNvSpPr>
          <p:nvPr/>
        </p:nvSpPr>
        <p:spPr bwMode="auto">
          <a:xfrm>
            <a:off x="2465388" y="4468813"/>
            <a:ext cx="957262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>
                <a:solidFill>
                  <a:srgbClr val="138B32"/>
                </a:solidFill>
                <a:latin typeface="Arial" pitchFamily="34" charset="0"/>
              </a:rPr>
              <a:t>Merchant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000" b="1">
                <a:solidFill>
                  <a:srgbClr val="138B32"/>
                </a:solidFill>
                <a:latin typeface="Arial" pitchFamily="34" charset="0"/>
              </a:rPr>
              <a:t>Deposits</a:t>
            </a:r>
          </a:p>
        </p:txBody>
      </p:sp>
      <p:sp>
        <p:nvSpPr>
          <p:cNvPr id="16423" name="Line 47"/>
          <p:cNvSpPr>
            <a:spLocks noChangeShapeType="1"/>
          </p:cNvSpPr>
          <p:nvPr/>
        </p:nvSpPr>
        <p:spPr bwMode="auto">
          <a:xfrm flipH="1">
            <a:off x="2266950" y="5199063"/>
            <a:ext cx="4921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4" name="Line 48"/>
          <p:cNvSpPr>
            <a:spLocks noChangeShapeType="1"/>
          </p:cNvSpPr>
          <p:nvPr/>
        </p:nvSpPr>
        <p:spPr bwMode="auto">
          <a:xfrm flipH="1">
            <a:off x="2266950" y="5649913"/>
            <a:ext cx="4921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5" name="Line 49"/>
          <p:cNvSpPr>
            <a:spLocks noChangeShapeType="1"/>
          </p:cNvSpPr>
          <p:nvPr/>
        </p:nvSpPr>
        <p:spPr bwMode="auto">
          <a:xfrm>
            <a:off x="2266950" y="6099175"/>
            <a:ext cx="4921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6" name="Freeform 50"/>
          <p:cNvSpPr>
            <a:spLocks/>
          </p:cNvSpPr>
          <p:nvPr/>
        </p:nvSpPr>
        <p:spPr bwMode="auto">
          <a:xfrm>
            <a:off x="3983038" y="4564063"/>
            <a:ext cx="2493962" cy="1338262"/>
          </a:xfrm>
          <a:custGeom>
            <a:avLst/>
            <a:gdLst>
              <a:gd name="T0" fmla="*/ 2147483647 w 1344"/>
              <a:gd name="T1" fmla="*/ 0 h 624"/>
              <a:gd name="T2" fmla="*/ 2147483647 w 1344"/>
              <a:gd name="T3" fmla="*/ 2147483647 h 624"/>
              <a:gd name="T4" fmla="*/ 0 w 1344"/>
              <a:gd name="T5" fmla="*/ 2147483647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44" h="624">
                <a:moveTo>
                  <a:pt x="1344" y="0"/>
                </a:moveTo>
                <a:lnTo>
                  <a:pt x="1344" y="624"/>
                </a:lnTo>
                <a:lnTo>
                  <a:pt x="0" y="624"/>
                </a:ln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7" name="Text Box 51"/>
          <p:cNvSpPr txBox="1">
            <a:spLocks noChangeArrowheads="1"/>
          </p:cNvSpPr>
          <p:nvPr/>
        </p:nvSpPr>
        <p:spPr bwMode="auto">
          <a:xfrm>
            <a:off x="5943600" y="4851400"/>
            <a:ext cx="11826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>
                <a:solidFill>
                  <a:srgbClr val="138B32"/>
                </a:solidFill>
                <a:latin typeface="Arial" pitchFamily="34" charset="0"/>
              </a:rPr>
              <a:t>Exception Items</a:t>
            </a:r>
          </a:p>
        </p:txBody>
      </p:sp>
      <p:sp>
        <p:nvSpPr>
          <p:cNvPr id="16428" name="Rectangle 52"/>
          <p:cNvSpPr>
            <a:spLocks noChangeArrowheads="1"/>
          </p:cNvSpPr>
          <p:nvPr/>
        </p:nvSpPr>
        <p:spPr bwMode="auto">
          <a:xfrm>
            <a:off x="5702300" y="3421063"/>
            <a:ext cx="1474788" cy="376237"/>
          </a:xfrm>
          <a:prstGeom prst="rect">
            <a:avLst/>
          </a:prstGeom>
          <a:solidFill>
            <a:schemeClr val="bg2"/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/>
            <a:r>
              <a:rPr lang="en-US" altLang="en-US" sz="1200">
                <a:latin typeface="Arial" pitchFamily="34" charset="0"/>
              </a:rPr>
              <a:t>Enterprise View</a:t>
            </a:r>
          </a:p>
        </p:txBody>
      </p:sp>
      <p:sp>
        <p:nvSpPr>
          <p:cNvPr id="16429" name="Line 53"/>
          <p:cNvSpPr>
            <a:spLocks noChangeShapeType="1"/>
          </p:cNvSpPr>
          <p:nvPr/>
        </p:nvSpPr>
        <p:spPr bwMode="auto">
          <a:xfrm flipH="1">
            <a:off x="2535238" y="2430463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30" name="Text Box 54"/>
          <p:cNvSpPr txBox="1">
            <a:spLocks noChangeArrowheads="1"/>
          </p:cNvSpPr>
          <p:nvPr/>
        </p:nvSpPr>
        <p:spPr bwMode="auto">
          <a:xfrm>
            <a:off x="2459038" y="1744663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>
                <a:solidFill>
                  <a:srgbClr val="138B32"/>
                </a:solidFill>
                <a:latin typeface="Arial" pitchFamily="34" charset="0"/>
              </a:rPr>
              <a:t>Transactions/Status Messages</a:t>
            </a:r>
          </a:p>
        </p:txBody>
      </p:sp>
      <p:sp>
        <p:nvSpPr>
          <p:cNvPr id="16431" name="Line 55"/>
          <p:cNvSpPr>
            <a:spLocks noChangeShapeType="1"/>
          </p:cNvSpPr>
          <p:nvPr/>
        </p:nvSpPr>
        <p:spPr bwMode="auto">
          <a:xfrm>
            <a:off x="3983038" y="5021263"/>
            <a:ext cx="457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ctrTitle"/>
          </p:nvPr>
        </p:nvSpPr>
        <p:spPr>
          <a:xfrm>
            <a:off x="1219200" y="2667000"/>
            <a:ext cx="7391400" cy="9906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mtClean="0"/>
              <a:t>?? Questions 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304800" y="381000"/>
            <a:ext cx="7315200" cy="9906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mtClean="0"/>
              <a:t>Quick Overview of  Credit card systems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>
          <a:xfrm>
            <a:off x="304800" y="1295400"/>
            <a:ext cx="7391400" cy="38862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1600" i="1" dirty="0"/>
              <a:t>Who is </a:t>
            </a:r>
            <a:r>
              <a:rPr lang="en-US" sz="1600" i="1" dirty="0" smtClean="0"/>
              <a:t>Acquirer?</a:t>
            </a:r>
            <a:endParaRPr lang="en-US" sz="1600" dirty="0"/>
          </a:p>
          <a:p>
            <a:pPr>
              <a:defRPr/>
            </a:pPr>
            <a:r>
              <a:rPr lang="en-US" sz="1600" i="1" dirty="0"/>
              <a:t>Who is </a:t>
            </a:r>
            <a:r>
              <a:rPr lang="en-US" sz="1600" i="1" dirty="0" smtClean="0"/>
              <a:t>Issuer?</a:t>
            </a:r>
            <a:endParaRPr lang="en-US" sz="1600" dirty="0"/>
          </a:p>
          <a:p>
            <a:pPr>
              <a:defRPr/>
            </a:pPr>
            <a:r>
              <a:rPr lang="en-US" sz="1600" i="1" dirty="0"/>
              <a:t>Who is </a:t>
            </a:r>
            <a:r>
              <a:rPr lang="en-US" sz="1600" i="1" dirty="0" smtClean="0"/>
              <a:t>merchant?</a:t>
            </a:r>
          </a:p>
          <a:p>
            <a:pPr>
              <a:defRPr/>
            </a:pPr>
            <a:r>
              <a:rPr lang="en-US" sz="1600" i="1" dirty="0" smtClean="0"/>
              <a:t>Who is Card Association?</a:t>
            </a:r>
          </a:p>
          <a:p>
            <a:pPr>
              <a:defRPr/>
            </a:pPr>
            <a:r>
              <a:rPr lang="en-US" sz="1600" i="1" dirty="0" smtClean="0"/>
              <a:t>Who is Card holder?</a:t>
            </a:r>
          </a:p>
          <a:p>
            <a:pPr>
              <a:defRPr/>
            </a:pPr>
            <a:endParaRPr lang="en-US" sz="1600" i="1" dirty="0"/>
          </a:p>
          <a:p>
            <a:pPr>
              <a:defRPr/>
            </a:pPr>
            <a:endParaRPr lang="en-US" sz="1600" i="1" dirty="0" smtClean="0"/>
          </a:p>
          <a:p>
            <a:pPr>
              <a:defRPr/>
            </a:pPr>
            <a:r>
              <a:rPr lang="en-US" sz="1600" i="1" dirty="0" smtClean="0"/>
              <a:t>Do you have Credit card?..</a:t>
            </a:r>
          </a:p>
          <a:p>
            <a:pPr marL="0" indent="0">
              <a:buFont typeface="Arial" pitchFamily="34" charset="0"/>
              <a:buNone/>
              <a:defRPr/>
            </a:pPr>
            <a:endParaRPr lang="en-US" sz="1600" dirty="0"/>
          </a:p>
          <a:p>
            <a:pPr>
              <a:defRPr/>
            </a:pPr>
            <a:endParaRPr lang="en-CA" alt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304800" y="381000"/>
            <a:ext cx="7315200" cy="9906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mtClean="0"/>
              <a:t>Quick Overview of  Credit card systems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>
          <a:xfrm>
            <a:off x="304800" y="1295400"/>
            <a:ext cx="7391400" cy="388620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1600" i="1" dirty="0" smtClean="0"/>
              <a:t>IST products</a:t>
            </a:r>
          </a:p>
          <a:p>
            <a:pPr>
              <a:defRPr/>
            </a:pPr>
            <a:endParaRPr lang="en-US" sz="1600" i="1" dirty="0"/>
          </a:p>
          <a:p>
            <a:pPr>
              <a:defRPr/>
            </a:pPr>
            <a:endParaRPr lang="en-US" sz="1600" i="1" dirty="0" smtClean="0"/>
          </a:p>
          <a:p>
            <a:pPr>
              <a:defRPr/>
            </a:pPr>
            <a:endParaRPr lang="en-US" sz="1600" i="1" dirty="0" smtClean="0"/>
          </a:p>
          <a:p>
            <a:pPr marL="0" indent="0">
              <a:buFont typeface="Arial" pitchFamily="34" charset="0"/>
              <a:buNone/>
              <a:defRPr/>
            </a:pPr>
            <a:endParaRPr lang="en-US" sz="1600" i="1" dirty="0" smtClean="0"/>
          </a:p>
          <a:p>
            <a:pPr marL="0" indent="0">
              <a:buFont typeface="Arial" pitchFamily="34" charset="0"/>
              <a:buNone/>
              <a:defRPr/>
            </a:pPr>
            <a:endParaRPr lang="en-US" sz="1600" dirty="0"/>
          </a:p>
          <a:p>
            <a:pPr>
              <a:defRPr/>
            </a:pPr>
            <a:endParaRPr lang="en-CA" altLang="en-US" sz="1600" dirty="0" smtClean="0"/>
          </a:p>
        </p:txBody>
      </p:sp>
      <p:graphicFrame>
        <p:nvGraphicFramePr>
          <p:cNvPr id="2" name="Diagram 1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304800" y="381000"/>
            <a:ext cx="7315200" cy="9906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mtClean="0"/>
              <a:t>What is IST/Switch</a:t>
            </a:r>
          </a:p>
        </p:txBody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304800" y="1295400"/>
            <a:ext cx="7391400" cy="38862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1600" smtClean="0"/>
              <a:t>IST/Switch is a high performance payments transaction switch for all transaction processing needs. Whether driven by real-world, virtual, or wireless payment channels, IST/Switch can communicate with an unlimited number of devices and can route transactions to a limitless number of networks and host systems.</a:t>
            </a:r>
            <a:br>
              <a:rPr lang="en-US" altLang="en-US" sz="1600" smtClean="0"/>
            </a:br>
            <a:r>
              <a:rPr lang="en-US" altLang="en-US" sz="1600" smtClean="0"/>
              <a:t/>
            </a:r>
            <a:br>
              <a:rPr lang="en-US" altLang="en-US" sz="1600" smtClean="0"/>
            </a:br>
            <a:r>
              <a:rPr lang="en-US" altLang="en-US" sz="1600" smtClean="0"/>
              <a:t>IST/Switch is deployed to 138 software customers across the globe</a:t>
            </a:r>
            <a:endParaRPr lang="en-CA" alt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304800" y="381000"/>
            <a:ext cx="7315200" cy="9906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mtClean="0"/>
              <a:t>What is IST/Clearing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>
          <a:xfrm>
            <a:off x="304800" y="1295400"/>
            <a:ext cx="7391400" cy="38862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1600" smtClean="0"/>
              <a:t>FIS IST/Clearing is designed to prepare transactions for clearing to the card associations and to receive transactions from the association.  </a:t>
            </a:r>
          </a:p>
          <a:p>
            <a:r>
              <a:rPr lang="en-US" altLang="en-US" sz="1600" smtClean="0"/>
              <a:t>FIS IST/Clearing is designed to be fully compatible with Association regulations (compliance), and supports multi-currency transactions for all plans supported by Visa, MasterCard, American Express, JCB, Union Pay, Discover and Diners.</a:t>
            </a:r>
          </a:p>
          <a:p>
            <a:r>
              <a:rPr lang="en-US" altLang="en-US" sz="1600" smtClean="0"/>
              <a:t> From an acquiring perspective, the FIS IST/Clearing product takes retailer deposit and acquirer exception management system transaction files</a:t>
            </a:r>
            <a:endParaRPr lang="en-CA" alt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304800" y="381000"/>
            <a:ext cx="7315200" cy="9906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mtClean="0"/>
              <a:t>What is IST/MAS</a:t>
            </a:r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>
          <a:xfrm>
            <a:off x="304800" y="1295400"/>
            <a:ext cx="7391400" cy="38862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1600" smtClean="0"/>
              <a:t>The Merchant Accounting System (FIS IST/MAS) is a multi-card, multi-currency system designed to enable merchant settlement and fee assessment.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mtClean="0"/>
              <a:t>Credit card Authorization flow</a:t>
            </a:r>
          </a:p>
        </p:txBody>
      </p:sp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909638"/>
            <a:ext cx="382905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mtClean="0"/>
              <a:t>EOD processing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5" y="971550"/>
            <a:ext cx="287655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mtClean="0"/>
              <a:t>Clearing processing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928688"/>
            <a:ext cx="38100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 Master">
  <a:themeElements>
    <a:clrScheme name="Text 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xt Master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31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31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Text 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 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 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 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 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 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 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 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 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 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 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 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262626"/>
      </a:dk1>
      <a:lt1>
        <a:srgbClr val="FFFFFF"/>
      </a:lt1>
      <a:dk2>
        <a:srgbClr val="6E6F70"/>
      </a:dk2>
      <a:lt2>
        <a:srgbClr val="EEECE1"/>
      </a:lt2>
      <a:accent1>
        <a:srgbClr val="3F5D12"/>
      </a:accent1>
      <a:accent2>
        <a:srgbClr val="7BBE30"/>
      </a:accent2>
      <a:accent3>
        <a:srgbClr val="FFFFFF"/>
      </a:accent3>
      <a:accent4>
        <a:srgbClr val="1F1F1F"/>
      </a:accent4>
      <a:accent5>
        <a:srgbClr val="AFB6AA"/>
      </a:accent5>
      <a:accent6>
        <a:srgbClr val="6FAC2A"/>
      </a:accent6>
      <a:hlink>
        <a:srgbClr val="6D6E72"/>
      </a:hlink>
      <a:folHlink>
        <a:srgbClr val="ADADAD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31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31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Office Theme 1">
        <a:dk1>
          <a:srgbClr val="262626"/>
        </a:dk1>
        <a:lt1>
          <a:srgbClr val="FFFFFF"/>
        </a:lt1>
        <a:dk2>
          <a:srgbClr val="6E6F70"/>
        </a:dk2>
        <a:lt2>
          <a:srgbClr val="EEECE1"/>
        </a:lt2>
        <a:accent1>
          <a:srgbClr val="3F5D12"/>
        </a:accent1>
        <a:accent2>
          <a:srgbClr val="7BBE30"/>
        </a:accent2>
        <a:accent3>
          <a:srgbClr val="FFFFFF"/>
        </a:accent3>
        <a:accent4>
          <a:srgbClr val="1F1F1F"/>
        </a:accent4>
        <a:accent5>
          <a:srgbClr val="AFB6AA"/>
        </a:accent5>
        <a:accent6>
          <a:srgbClr val="6FAC2A"/>
        </a:accent6>
        <a:hlink>
          <a:srgbClr val="6D6E72"/>
        </a:hlink>
        <a:folHlink>
          <a:srgbClr val="ADADA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1_Office Theme 1">
      <a:dk1>
        <a:srgbClr val="262626"/>
      </a:dk1>
      <a:lt1>
        <a:srgbClr val="FFFFFF"/>
      </a:lt1>
      <a:dk2>
        <a:srgbClr val="6E6F70"/>
      </a:dk2>
      <a:lt2>
        <a:srgbClr val="EEECE1"/>
      </a:lt2>
      <a:accent1>
        <a:srgbClr val="3F5D12"/>
      </a:accent1>
      <a:accent2>
        <a:srgbClr val="7BBE30"/>
      </a:accent2>
      <a:accent3>
        <a:srgbClr val="FFFFFF"/>
      </a:accent3>
      <a:accent4>
        <a:srgbClr val="1F1F1F"/>
      </a:accent4>
      <a:accent5>
        <a:srgbClr val="AFB6AA"/>
      </a:accent5>
      <a:accent6>
        <a:srgbClr val="6FAC2A"/>
      </a:accent6>
      <a:hlink>
        <a:srgbClr val="6D6E72"/>
      </a:hlink>
      <a:folHlink>
        <a:srgbClr val="ADADAD"/>
      </a:folHlink>
    </a:clrScheme>
    <a:fontScheme name="1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31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31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Office Theme 1">
        <a:dk1>
          <a:srgbClr val="262626"/>
        </a:dk1>
        <a:lt1>
          <a:srgbClr val="FFFFFF"/>
        </a:lt1>
        <a:dk2>
          <a:srgbClr val="6E6F70"/>
        </a:dk2>
        <a:lt2>
          <a:srgbClr val="EEECE1"/>
        </a:lt2>
        <a:accent1>
          <a:srgbClr val="3F5D12"/>
        </a:accent1>
        <a:accent2>
          <a:srgbClr val="7BBE30"/>
        </a:accent2>
        <a:accent3>
          <a:srgbClr val="FFFFFF"/>
        </a:accent3>
        <a:accent4>
          <a:srgbClr val="1F1F1F"/>
        </a:accent4>
        <a:accent5>
          <a:srgbClr val="AFB6AA"/>
        </a:accent5>
        <a:accent6>
          <a:srgbClr val="6FAC2A"/>
        </a:accent6>
        <a:hlink>
          <a:srgbClr val="6D6E72"/>
        </a:hlink>
        <a:folHlink>
          <a:srgbClr val="ADADA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Office Theme">
  <a:themeElements>
    <a:clrScheme name="2_Office Theme 1">
      <a:dk1>
        <a:srgbClr val="262626"/>
      </a:dk1>
      <a:lt1>
        <a:srgbClr val="FFFFFF"/>
      </a:lt1>
      <a:dk2>
        <a:srgbClr val="6E6F70"/>
      </a:dk2>
      <a:lt2>
        <a:srgbClr val="EEECE1"/>
      </a:lt2>
      <a:accent1>
        <a:srgbClr val="3F5D12"/>
      </a:accent1>
      <a:accent2>
        <a:srgbClr val="7BBE30"/>
      </a:accent2>
      <a:accent3>
        <a:srgbClr val="FFFFFF"/>
      </a:accent3>
      <a:accent4>
        <a:srgbClr val="1F1F1F"/>
      </a:accent4>
      <a:accent5>
        <a:srgbClr val="AFB6AA"/>
      </a:accent5>
      <a:accent6>
        <a:srgbClr val="6FAC2A"/>
      </a:accent6>
      <a:hlink>
        <a:srgbClr val="6D6E72"/>
      </a:hlink>
      <a:folHlink>
        <a:srgbClr val="ADADAD"/>
      </a:folHlink>
    </a:clrScheme>
    <a:fontScheme name="2_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31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31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2_Office Theme 1">
        <a:dk1>
          <a:srgbClr val="262626"/>
        </a:dk1>
        <a:lt1>
          <a:srgbClr val="FFFFFF"/>
        </a:lt1>
        <a:dk2>
          <a:srgbClr val="6E6F70"/>
        </a:dk2>
        <a:lt2>
          <a:srgbClr val="EEECE1"/>
        </a:lt2>
        <a:accent1>
          <a:srgbClr val="3F5D12"/>
        </a:accent1>
        <a:accent2>
          <a:srgbClr val="7BBE30"/>
        </a:accent2>
        <a:accent3>
          <a:srgbClr val="FFFFFF"/>
        </a:accent3>
        <a:accent4>
          <a:srgbClr val="1F1F1F"/>
        </a:accent4>
        <a:accent5>
          <a:srgbClr val="AFB6AA"/>
        </a:accent5>
        <a:accent6>
          <a:srgbClr val="6FAC2A"/>
        </a:accent6>
        <a:hlink>
          <a:srgbClr val="6D6E72"/>
        </a:hlink>
        <a:folHlink>
          <a:srgbClr val="ADADA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PPT_templateWhite_IFS</Template>
  <TotalTime>5091</TotalTime>
  <Words>230</Words>
  <Application>Microsoft Office PowerPoint</Application>
  <PresentationFormat>On-screen Show (4:3)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Times</vt:lpstr>
      <vt:lpstr>Arial</vt:lpstr>
      <vt:lpstr>Century Gothic</vt:lpstr>
      <vt:lpstr>Text Master</vt:lpstr>
      <vt:lpstr>Office Theme</vt:lpstr>
      <vt:lpstr>1_Office Theme</vt:lpstr>
      <vt:lpstr>2_Office Theme</vt:lpstr>
      <vt:lpstr>IST - Overview</vt:lpstr>
      <vt:lpstr>Quick Overview of  Credit card systems</vt:lpstr>
      <vt:lpstr>Quick Overview of  Credit card systems</vt:lpstr>
      <vt:lpstr>What is IST/Switch</vt:lpstr>
      <vt:lpstr>What is IST/Clearing</vt:lpstr>
      <vt:lpstr>What is IST/MAS</vt:lpstr>
      <vt:lpstr>Credit card Authorization flow</vt:lpstr>
      <vt:lpstr>EOD processing</vt:lpstr>
      <vt:lpstr>Clearing processing</vt:lpstr>
      <vt:lpstr>Settlement processing</vt:lpstr>
      <vt:lpstr>Integrated IST</vt:lpstr>
      <vt:lpstr>?? Questions ??</vt:lpstr>
    </vt:vector>
  </TitlesOfParts>
  <Company>eFunds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eFunds</dc:creator>
  <cp:lastModifiedBy>Thanganadar Rose, SenthilKumar</cp:lastModifiedBy>
  <cp:revision>295</cp:revision>
  <dcterms:created xsi:type="dcterms:W3CDTF">2006-01-09T21:03:15Z</dcterms:created>
  <dcterms:modified xsi:type="dcterms:W3CDTF">2014-09-09T12:06:02Z</dcterms:modified>
</cp:coreProperties>
</file>