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suresh" userId="030f3c341513c76f" providerId="LiveId" clId="{0658FE8B-ECD9-481B-B93B-B76E8A9A6D5D}"/>
    <pc:docChg chg="modSld">
      <pc:chgData name="suresh suresh" userId="030f3c341513c76f" providerId="LiveId" clId="{0658FE8B-ECD9-481B-B93B-B76E8A9A6D5D}" dt="2024-09-29T08:18:17.525" v="38" actId="20577"/>
      <pc:docMkLst>
        <pc:docMk/>
      </pc:docMkLst>
      <pc:sldChg chg="modSp mod">
        <pc:chgData name="suresh suresh" userId="030f3c341513c76f" providerId="LiveId" clId="{0658FE8B-ECD9-481B-B93B-B76E8A9A6D5D}" dt="2024-09-29T08:18:17.525" v="38" actId="20577"/>
        <pc:sldMkLst>
          <pc:docMk/>
          <pc:sldMk cId="0" sldId="256"/>
        </pc:sldMkLst>
        <pc:spChg chg="mod">
          <ac:chgData name="suresh suresh" userId="030f3c341513c76f" providerId="LiveId" clId="{0658FE8B-ECD9-481B-B93B-B76E8A9A6D5D}" dt="2024-09-29T08:18:17.525" v="38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E. Suresh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312205733,asunm289312205733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suresh suresh</cp:lastModifiedBy>
  <cp:revision>43</cp:revision>
  <dcterms:created xsi:type="dcterms:W3CDTF">2024-03-29T15:07:22Z</dcterms:created>
  <dcterms:modified xsi:type="dcterms:W3CDTF">2024-09-29T08:18:18Z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