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07/10/18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07/10/18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66</Words>
  <Application>Microsoft Macintosh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23</cp:revision>
  <dcterms:created xsi:type="dcterms:W3CDTF">2016-06-09T08:16:28Z</dcterms:created>
  <dcterms:modified xsi:type="dcterms:W3CDTF">2018-10-06T18:57:47Z</dcterms:modified>
</cp:coreProperties>
</file>