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0" autoAdjust="0"/>
    <p:restoredTop sz="93792" autoAdjust="0"/>
  </p:normalViewPr>
  <p:slideViewPr>
    <p:cSldViewPr>
      <p:cViewPr>
        <p:scale>
          <a:sx n="75" d="100"/>
          <a:sy n="75" d="100"/>
        </p:scale>
        <p:origin x="284" y="-5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15/12/2022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15/12/2022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74"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8"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2"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6"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98"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14"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38"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2"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2"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46"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70"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94"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12/15/2022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0"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90"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uresh592/Practic"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screenrec.com/share/ytF8Z5LwOn" TargetMode="Externa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686040816"/>
              </p:ext>
            </p:extLst>
          </p:nvPr>
        </p:nvGraphicFramePr>
        <p:xfrm>
          <a:off x="9241790" y="1214757"/>
          <a:ext cx="2950210" cy="5600360"/>
        </p:xfrm>
        <a:graphic>
          <a:graphicData uri="http://schemas.openxmlformats.org/drawingml/2006/table">
            <a:tbl>
              <a:tblPr firstRow="1" bandRow="1">
                <a:tableStyleId>{0E3FDE45-AF77-4B5C-9715-49D594BDF05E}</a:tableStyleId>
              </a:tblPr>
              <a:tblGrid>
                <a:gridCol w="673521">
                  <a:extLst>
                    <a:ext uri="{9D8B030D-6E8A-4147-A177-3AD203B41FA5}">
                      <a16:colId xmlns:a16="http://schemas.microsoft.com/office/drawing/2014/main" val="20000"/>
                    </a:ext>
                  </a:extLst>
                </a:gridCol>
                <a:gridCol w="2276689">
                  <a:extLst>
                    <a:ext uri="{9D8B030D-6E8A-4147-A177-3AD203B41FA5}">
                      <a16:colId xmlns:a16="http://schemas.microsoft.com/office/drawing/2014/main" val="20001"/>
                    </a:ext>
                  </a:extLst>
                </a:gridCol>
              </a:tblGrid>
              <a:tr h="528270">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u="none" strike="noStrike" kern="1200" cap="none" spc="0" normalizeH="0" baseline="0" noProof="0" dirty="0">
                          <a:ln>
                            <a:noFill/>
                          </a:ln>
                          <a:effectLst/>
                          <a:uLnTx/>
                          <a:uFillTx/>
                        </a:rPr>
                        <a:t>Java Basics, OOPS, Generics, Collections, Arrays, Jdbc ,</a:t>
                      </a:r>
                      <a:r>
                        <a:rPr kumimoji="0" lang="en-US" sz="1000" b="0" u="none" strike="noStrike" kern="1200" cap="none" spc="0" normalizeH="0" baseline="0" dirty="0">
                          <a:ln>
                            <a:noFill/>
                          </a:ln>
                          <a:effectLst/>
                          <a:uLnTx/>
                          <a:uFillTx/>
                        </a:rPr>
                        <a:t> Servlets</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0"/>
                  </a:ext>
                </a:extLst>
              </a:tr>
              <a:tr h="453006">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C#</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C#Basics, OOPS, Generics, Collections, Arrays.</a:t>
                      </a:r>
                    </a:p>
                  </a:txBody>
                  <a:tcPr/>
                </a:tc>
                <a:extLst>
                  <a:ext uri="{0D108BD9-81ED-4DB2-BD59-A6C34878D82A}">
                    <a16:rowId xmlns:a16="http://schemas.microsoft.com/office/drawing/2014/main" val="236619847"/>
                  </a:ext>
                </a:extLst>
              </a:tr>
              <a:tr h="465157">
                <a:tc>
                  <a:txBody>
                    <a:bodyPr/>
                    <a:lstStyle/>
                    <a:p>
                      <a:r>
                        <a:rPr kumimoji="0" lang="en-US" sz="105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a:t>
                      </a:r>
                    </a:p>
                  </a:txBody>
                  <a:tcPr/>
                </a:tc>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 with MVC5 and WEB API, Entity Framework</a:t>
                      </a:r>
                    </a:p>
                  </a:txBody>
                  <a:tcPr/>
                </a:tc>
                <a:extLst>
                  <a:ext uri="{0D108BD9-81ED-4DB2-BD59-A6C34878D82A}">
                    <a16:rowId xmlns:a16="http://schemas.microsoft.com/office/drawing/2014/main" val="2362141945"/>
                  </a:ext>
                </a:extLst>
              </a:tr>
              <a:tr h="205438">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645664">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800" u="none" strike="noStrike" kern="1200" cap="none" spc="0" normalizeH="0" baseline="0" noProof="0" dirty="0">
                        <a:ln>
                          <a:noFill/>
                        </a:ln>
                        <a:effectLst/>
                        <a:uLnTx/>
                        <a:uFillTx/>
                      </a:endParaRP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Version Control Tool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0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Git, GitHub, Branches, Merging</a:t>
                      </a:r>
                    </a:p>
                  </a:txBody>
                  <a:tcPr/>
                </a:tc>
                <a:extLst>
                  <a:ext uri="{0D108BD9-81ED-4DB2-BD59-A6C34878D82A}">
                    <a16:rowId xmlns:a16="http://schemas.microsoft.com/office/drawing/2014/main" val="10002"/>
                  </a:ext>
                </a:extLst>
              </a:tr>
              <a:tr h="484248">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700" dirty="0">
                        <a:solidFill>
                          <a:schemeClr val="tx1"/>
                        </a:solidFill>
                      </a:endParaRPr>
                    </a:p>
                  </a:txBody>
                  <a:tcPr/>
                </a:tc>
                <a:extLst>
                  <a:ext uri="{0D108BD9-81ED-4DB2-BD59-A6C34878D82A}">
                    <a16:rowId xmlns:a16="http://schemas.microsoft.com/office/drawing/2014/main" val="10003"/>
                  </a:ext>
                </a:extLst>
              </a:tr>
              <a:tr h="48424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dirty="0">
                          <a:ln>
                            <a:noFill/>
                          </a:ln>
                          <a:solidFill>
                            <a:schemeClr val="tx1"/>
                          </a:solidFill>
                          <a:effectLst/>
                          <a:uLnTx/>
                          <a:uFillTx/>
                          <a:latin typeface="+mn-lt"/>
                          <a:ea typeface="+mn-ea"/>
                          <a:cs typeface="+mn-cs"/>
                        </a:rPr>
                        <a:t>HTML 5 &amp; CSS 3,JavaScript, ES6 &amp; TypeScript ,Bootstrap</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434332">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a:t>
                      </a:r>
                    </a:p>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base</a:t>
                      </a:r>
                    </a:p>
                  </a:txBody>
                  <a:tcPr/>
                </a:tc>
                <a:tc>
                  <a:txBody>
                    <a:bodyPr/>
                    <a:lstStyle/>
                    <a:p>
                      <a:pPr marL="0" lvl="1" indent="0" algn="l" defTabSz="914400"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Micrpsoft Sql Server</a:t>
                      </a:r>
                    </a:p>
                  </a:txBody>
                  <a:tcPr/>
                </a:tc>
                <a:extLst>
                  <a:ext uri="{0D108BD9-81ED-4DB2-BD59-A6C34878D82A}">
                    <a16:rowId xmlns:a16="http://schemas.microsoft.com/office/drawing/2014/main" val="10005"/>
                  </a:ext>
                </a:extLst>
              </a:tr>
              <a:tr h="484248">
                <a:tc>
                  <a:txBody>
                    <a:bodyPr/>
                    <a:lstStyle/>
                    <a:p>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SSMS, Visual Studio, Visual Studio Code</a:t>
                      </a: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r h="33750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Self Learning</a:t>
                      </a:r>
                    </a:p>
                  </a:txBody>
                  <a:tcPr/>
                </a:tc>
                <a:extLst>
                  <a:ext uri="{0D108BD9-81ED-4DB2-BD59-A6C34878D82A}">
                    <a16:rowId xmlns:a16="http://schemas.microsoft.com/office/drawing/2014/main" val="10007"/>
                  </a:ext>
                </a:extLst>
              </a:tr>
              <a:tr h="353733">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236322">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9"/>
                  </a:ext>
                </a:extLst>
              </a:tr>
              <a:tr h="36597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37113" y="2960181"/>
            <a:ext cx="4008437" cy="2932738"/>
          </a:xfrm>
        </p:spPr>
        <p:txBody>
          <a:bodyPr/>
          <a:lstStyle/>
          <a:p>
            <a:pPr>
              <a:lnSpc>
                <a:spcPct val="114000"/>
              </a:lnSpc>
            </a:pPr>
            <a:r>
              <a:rPr lang="en-US" altLang="en-US" b="1" dirty="0"/>
              <a:t>Online Hotel Management System   </a:t>
            </a:r>
            <a:r>
              <a:rPr lang="en-US" altLang="en-US" dirty="0"/>
              <a:t>[</a:t>
            </a:r>
            <a:r>
              <a:rPr kumimoji="0" lang="en-IN" altLang="en-US"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Video Profile]</a:t>
            </a:r>
            <a:endParaRPr lang="en-US" altLang="en-US" b="1" dirty="0"/>
          </a:p>
          <a:p>
            <a:pPr eaLnBrk="1" hangingPunct="1">
              <a:lnSpc>
                <a:spcPct val="114000"/>
              </a:lnSpc>
            </a:pPr>
            <a:endParaRPr lang="en-US" altLang="en-US" b="1" dirty="0"/>
          </a:p>
          <a:p>
            <a:pPr eaLnBrk="1" hangingPunct="1">
              <a:lnSpc>
                <a:spcPct val="114000"/>
              </a:lnSpc>
            </a:pPr>
            <a:r>
              <a:rPr lang="en-US" altLang="en-IN" dirty="0"/>
              <a:t>C</a:t>
            </a:r>
            <a:r>
              <a:rPr lang="en-IN" altLang="en-US" dirty="0"/>
              <a:t>ase study of </a:t>
            </a:r>
            <a:r>
              <a:rPr lang="en-US" altLang="en-IN" dirty="0"/>
              <a:t>Online </a:t>
            </a:r>
            <a:r>
              <a:rPr lang="en-US" altLang="en-IN" dirty="0">
                <a:sym typeface="+mn-ea"/>
              </a:rPr>
              <a:t>Hotel Management</a:t>
            </a:r>
            <a:r>
              <a:rPr lang="en-US" altLang="en-US" dirty="0">
                <a:sym typeface="+mn-ea"/>
              </a:rPr>
              <a:t> System </a:t>
            </a:r>
            <a:r>
              <a:rPr lang="en-IN" altLang="en-US" dirty="0"/>
              <a:t>along with </a:t>
            </a:r>
            <a:r>
              <a:rPr lang="en-US" altLang="en-IN" dirty="0"/>
              <a:t>API Gateway</a:t>
            </a:r>
            <a:r>
              <a:rPr lang="en-IN" altLang="en-US" dirty="0"/>
              <a:t>, Swagger</a:t>
            </a:r>
            <a:r>
              <a:rPr lang="en-US" altLang="en-IN" dirty="0"/>
              <a:t>, </a:t>
            </a:r>
            <a:r>
              <a:rPr lang="en-IN" altLang="en-US" dirty="0"/>
              <a:t> and payment , responsive UI with </a:t>
            </a:r>
            <a:r>
              <a:rPr lang="en-US" altLang="en-IN" dirty="0"/>
              <a:t>HTML5,</a:t>
            </a:r>
            <a:r>
              <a:rPr lang="en-US" altLang="en-US" dirty="0"/>
              <a:t> CSS, Bootstrap and Angular used as User Interface.</a:t>
            </a:r>
            <a:endParaRPr lang="en-US" altLang="nl-NL" b="1" dirty="0"/>
          </a:p>
          <a:p>
            <a:pPr>
              <a:lnSpc>
                <a:spcPct val="114000"/>
              </a:lnSpc>
            </a:pPr>
            <a:endParaRPr lang="en-IN" altLang="nl-NL" b="1" dirty="0"/>
          </a:p>
          <a:p>
            <a:pPr>
              <a:lnSpc>
                <a:spcPct val="114000"/>
              </a:lnSpc>
            </a:pPr>
            <a:r>
              <a:rPr lang="en-IN" altLang="nl-NL" b="1" dirty="0"/>
              <a:t>Degreed :</a:t>
            </a:r>
          </a:p>
          <a:p>
            <a:pPr>
              <a:lnSpc>
                <a:spcPct val="114000"/>
              </a:lnSpc>
            </a:pPr>
            <a:r>
              <a:rPr lang="en-IN" altLang="en-US" dirty="0"/>
              <a:t>Successfully completed the degreed training in git, Sql</a:t>
            </a:r>
          </a:p>
          <a:p>
            <a:pPr eaLnBrk="1" hangingPunct="1">
              <a:lnSpc>
                <a:spcPct val="114000"/>
              </a:lnSpc>
            </a:pPr>
            <a:r>
              <a:rPr lang="en-US" altLang="nl-NL" dirty="0"/>
              <a:t>C#, .Net Core, Angular</a:t>
            </a:r>
            <a:r>
              <a:rPr lang="en-US" altLang="nl-NL" b="1" dirty="0"/>
              <a:t>.</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3" name="Text Placeholder 24"/>
          <p:cNvSpPr>
            <a:spLocks noGrp="1"/>
          </p:cNvSpPr>
          <p:nvPr>
            <p:ph type="body" sz="quarter" idx="47"/>
          </p:nvPr>
        </p:nvSpPr>
        <p:spPr>
          <a:xfrm>
            <a:off x="3226085" y="1571467"/>
            <a:ext cx="4317716" cy="339525"/>
          </a:xfrm>
        </p:spPr>
        <p:txBody>
          <a:bodyPr/>
          <a:lstStyle/>
          <a:p>
            <a:pPr eaLnBrk="1" hangingPunct="1"/>
            <a:r>
              <a:rPr lang="en-US" altLang="nl-NL" dirty="0">
                <a:solidFill>
                  <a:schemeClr val="accent2">
                    <a:lumMod val="60000"/>
                    <a:lumOff val="40000"/>
                  </a:schemeClr>
                </a:solidFill>
              </a:rPr>
              <a:t>suresh-kumar.vipparla@capgemini.com</a:t>
            </a:r>
            <a:r>
              <a:rPr lang="nl-NL" altLang="nl-NL" dirty="0"/>
              <a:t> </a:t>
            </a:r>
          </a:p>
        </p:txBody>
      </p:sp>
      <p:sp>
        <p:nvSpPr>
          <p:cNvPr id="7174" name="Text Placeholder 25"/>
          <p:cNvSpPr>
            <a:spLocks noGrp="1"/>
          </p:cNvSpPr>
          <p:nvPr>
            <p:ph type="body" sz="quarter" idx="48"/>
          </p:nvPr>
        </p:nvSpPr>
        <p:spPr>
          <a:xfrm>
            <a:off x="3352483" y="1833246"/>
            <a:ext cx="2382837" cy="325437"/>
          </a:xfrm>
        </p:spPr>
        <p:txBody>
          <a:bodyPr/>
          <a:lstStyle/>
          <a:p>
            <a:pPr eaLnBrk="1" hangingPunct="1"/>
            <a:r>
              <a:rPr lang="nl-NL" altLang="nl-NL" dirty="0"/>
              <a:t>+91 7659950594</a:t>
            </a:r>
            <a:endParaRPr lang="en-US" altLang="nl-NL" dirty="0"/>
          </a:p>
        </p:txBody>
      </p:sp>
      <p:sp>
        <p:nvSpPr>
          <p:cNvPr id="7175" name="Text Placeholder 26"/>
          <p:cNvSpPr>
            <a:spLocks noGrp="1"/>
          </p:cNvSpPr>
          <p:nvPr>
            <p:ph type="body" sz="quarter" idx="50"/>
          </p:nvPr>
        </p:nvSpPr>
        <p:spPr>
          <a:xfrm>
            <a:off x="401871" y="2798127"/>
            <a:ext cx="3978346" cy="3894772"/>
          </a:xfrm>
        </p:spPr>
        <p:txBody>
          <a:bodyPr/>
          <a:lstStyle/>
          <a:p>
            <a:r>
              <a:rPr lang="en-US" altLang="en-US" sz="1100" b="1" dirty="0"/>
              <a:t>Full Stack Developer</a:t>
            </a:r>
            <a:r>
              <a:rPr lang="en-US" dirty="0"/>
              <a:t> </a:t>
            </a:r>
          </a:p>
          <a:p>
            <a:pPr marL="171450" indent="-171450">
              <a:buFont typeface="Arial" panose="020B0604020202020204" pitchFamily="34" charset="0"/>
              <a:buChar char="•"/>
            </a:pPr>
            <a:r>
              <a:rPr lang="en-US" dirty="0"/>
              <a:t>Hands on experience on </a:t>
            </a:r>
            <a:r>
              <a:rPr lang="en-US" b="1" dirty="0"/>
              <a:t>C#,ADO.NET, LINQ, Entity framework, Sql Server, ASP.NET MVC5 with WEB API</a:t>
            </a:r>
            <a:endParaRPr lang="en-US" altLang="en-US" dirty="0">
              <a:sym typeface="+mn-ea"/>
            </a:endParaRPr>
          </a:p>
          <a:p>
            <a:pPr marL="171450" indent="-171450">
              <a:buFont typeface="Arial" panose="020B0604020202020204" pitchFamily="34" charset="0"/>
              <a:buChar char="•"/>
            </a:pPr>
            <a:r>
              <a:rPr lang="en-US" dirty="0">
                <a:sym typeface="+mn-ea"/>
              </a:rPr>
              <a:t>Knowledge on creating </a:t>
            </a:r>
            <a:r>
              <a:rPr lang="en-US" b="1" dirty="0">
                <a:sym typeface="+mn-ea"/>
              </a:rPr>
              <a:t>Single page Web</a:t>
            </a:r>
            <a:r>
              <a:rPr lang="en-US" dirty="0">
                <a:sym typeface="+mn-ea"/>
              </a:rPr>
              <a:t> Application in </a:t>
            </a:r>
            <a:r>
              <a:rPr lang="en-US" b="1" dirty="0">
                <a:sym typeface="+mn-ea"/>
              </a:rPr>
              <a:t>Angular .</a:t>
            </a:r>
            <a:endParaRPr lang="en-US" altLang="en-US" dirty="0"/>
          </a:p>
          <a:p>
            <a:pPr marL="171450" indent="-171450">
              <a:buFont typeface="Arial" panose="020B0604020202020204" pitchFamily="34" charset="0"/>
              <a:buChar char="•"/>
            </a:pPr>
            <a:r>
              <a:rPr lang="en-US" dirty="0">
                <a:sym typeface="+mn-ea"/>
              </a:rPr>
              <a:t>Knowledge on creating databases in </a:t>
            </a:r>
            <a:r>
              <a:rPr lang="en-US" b="1" dirty="0">
                <a:sym typeface="+mn-ea"/>
              </a:rPr>
              <a:t>SSMS</a:t>
            </a:r>
            <a:endParaRPr lang="en-US" b="1" dirty="0"/>
          </a:p>
          <a:p>
            <a:pPr marL="171450" indent="-171450">
              <a:buFont typeface="Arial" panose="020B0604020202020204" pitchFamily="34" charset="0"/>
              <a:buChar char="•"/>
            </a:pPr>
            <a:r>
              <a:rPr lang="en-US" dirty="0"/>
              <a:t>Having Knowledge on </a:t>
            </a:r>
            <a:r>
              <a:rPr lang="en-US" b="1" dirty="0"/>
              <a:t>Git</a:t>
            </a:r>
            <a:r>
              <a:rPr lang="en-US" dirty="0"/>
              <a:t> And </a:t>
            </a:r>
            <a:r>
              <a:rPr lang="en-US" b="1" dirty="0"/>
              <a:t>GitHub</a:t>
            </a:r>
          </a:p>
          <a:p>
            <a:pPr marL="171450" indent="-171450">
              <a:buFont typeface="Arial" panose="020B0604020202020204" pitchFamily="34" charset="0"/>
              <a:buChar char="•"/>
            </a:pPr>
            <a:endParaRPr lang="en-US" b="1" dirty="0"/>
          </a:p>
          <a:p>
            <a:r>
              <a:rPr lang="en-US" altLang="nl-NL" sz="1200" b="1" dirty="0"/>
              <a:t>Certifications</a:t>
            </a:r>
          </a:p>
          <a:p>
            <a:r>
              <a:rPr lang="en-US" altLang="nl-NL" sz="1050" dirty="0"/>
              <a:t>Az-900 (Azure Fundamentals)</a:t>
            </a:r>
          </a:p>
          <a:p>
            <a:r>
              <a:rPr lang="en-US" altLang="nl-NL" sz="1050" dirty="0"/>
              <a:t>Az-104 (Azure Administration)</a:t>
            </a:r>
          </a:p>
          <a:p>
            <a:r>
              <a:rPr lang="en-US" altLang="nl-NL" sz="1050" dirty="0"/>
              <a:t>Agile Software Development</a:t>
            </a:r>
          </a:p>
          <a:p>
            <a:r>
              <a:rPr lang="en-US" altLang="nl-NL" sz="1050" dirty="0"/>
              <a:t>RPA Developer Foundation</a:t>
            </a:r>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Suresh Kumar Vipparla</a:t>
            </a:r>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540634"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a:t>
            </a:r>
            <a:r>
              <a:rPr lang="en-US" altLang="nl-NL" sz="1000" dirty="0">
                <a:solidFill>
                  <a:prstClr val="black"/>
                </a:solidFill>
                <a:latin typeface="Verdana" panose="020B0604030504040204" pitchFamily="34" charset="0"/>
              </a:rPr>
              <a:t>Computer</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Science Engineering : 2015 - 2019</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7" name="Text Placeholder 6">
            <a:extLst>
              <a:ext uri="{FF2B5EF4-FFF2-40B4-BE49-F238E27FC236}">
                <a16:creationId xmlns:a16="http://schemas.microsoft.com/office/drawing/2014/main" id="{08E729D8-92DF-42D1-9A4F-E6D621453A44}"/>
              </a:ext>
            </a:extLst>
          </p:cNvPr>
          <p:cNvSpPr>
            <a:spLocks noGrp="1"/>
          </p:cNvSpPr>
          <p:nvPr>
            <p:ph type="body" sz="quarter" idx="43"/>
          </p:nvPr>
        </p:nvSpPr>
        <p:spPr>
          <a:xfrm>
            <a:off x="3713163" y="1345271"/>
            <a:ext cx="2382837" cy="155076"/>
          </a:xfrm>
        </p:spPr>
        <p:txBody>
          <a:bodyPr/>
          <a:lstStyle/>
          <a:p>
            <a:r>
              <a:rPr lang="en-IN" dirty="0"/>
              <a:t>Bangalore</a:t>
            </a:r>
          </a:p>
        </p:txBody>
      </p:sp>
      <p:pic>
        <p:nvPicPr>
          <p:cNvPr id="10" name="Picture Placeholder 9">
            <a:extLst>
              <a:ext uri="{FF2B5EF4-FFF2-40B4-BE49-F238E27FC236}">
                <a16:creationId xmlns:a16="http://schemas.microsoft.com/office/drawing/2014/main" id="{F332BD17-7BC8-4BC5-B19D-E9D1FE6C4A5C}"/>
              </a:ext>
            </a:extLst>
          </p:cNvPr>
          <p:cNvPicPr>
            <a:picLocks noGrp="1" noChangeAspect="1"/>
          </p:cNvPicPr>
          <p:nvPr>
            <p:ph type="pic" sz="quarter" idx="46"/>
          </p:nvPr>
        </p:nvPicPr>
        <p:blipFill>
          <a:blip r:embed="rId5"/>
          <a:srcRect t="1273" b="1273"/>
          <a:stretch>
            <a:fillRect/>
          </a:stretch>
        </p:blipFill>
        <p:spPr>
          <a:xfrm>
            <a:off x="383259" y="236121"/>
            <a:ext cx="1734208" cy="1597125"/>
          </a:xfrm>
          <a:prstGeom prst="rect">
            <a:avLst/>
          </a:prstGeom>
        </p:spPr>
      </p:pic>
      <p:pic>
        <p:nvPicPr>
          <p:cNvPr id="3" name="Picture 2">
            <a:hlinkClick r:id="rId6"/>
            <a:extLst>
              <a:ext uri="{FF2B5EF4-FFF2-40B4-BE49-F238E27FC236}">
                <a16:creationId xmlns:a16="http://schemas.microsoft.com/office/drawing/2014/main" id="{6530BE75-02A6-4A70-BD14-DE89510D0674}"/>
              </a:ext>
            </a:extLst>
          </p:cNvPr>
          <p:cNvPicPr>
            <a:picLocks noChangeAspect="1"/>
          </p:cNvPicPr>
          <p:nvPr/>
        </p:nvPicPr>
        <p:blipFill>
          <a:blip r:embed="rId7"/>
          <a:stretch>
            <a:fillRect/>
          </a:stretch>
        </p:blipFill>
        <p:spPr>
          <a:xfrm>
            <a:off x="8456846" y="2773544"/>
            <a:ext cx="469433" cy="475529"/>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263</TotalTime>
  <Words>274</Words>
  <Application>Microsoft Office PowerPoint</Application>
  <PresentationFormat>Widescreen</PresentationFormat>
  <Paragraphs>62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Vipparla, Suresh Kumar</cp:lastModifiedBy>
  <cp:revision>130</cp:revision>
  <dcterms:created xsi:type="dcterms:W3CDTF">2020-09-22T06:24:00Z</dcterms:created>
  <dcterms:modified xsi:type="dcterms:W3CDTF">2022-12-15T17:36:30Z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