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WEBSITE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is a clear and concise description of an issue or challenge that needs to be addressed.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part of problem-solving and project development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well-crafted problem statement helps to define the scope of a problem, understand its significance, and guide efforts to find solutions</a:t>
            </a:r>
          </a:p>
        </p:txBody>
      </p:sp>
    </p:spTree>
    <p:extLst>
      <p:ext uri="{BB962C8B-B14F-4D97-AF65-F5344CB8AC3E}">
        <p14:creationId xmlns:p14="http://schemas.microsoft.com/office/powerpoint/2010/main" val="167818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Bootstrap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50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619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61" y="1362456"/>
            <a:ext cx="6581864" cy="51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5714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LINK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			</a:t>
            </a:r>
            <a:r>
              <a:rPr lang="en-US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https://github.com/Sathish-43/CD_07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14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ECOMMERCE WEBSITE</vt:lpstr>
      <vt:lpstr>PROBLEM STATEMENT</vt:lpstr>
      <vt:lpstr>TECHNICAL STACK</vt:lpstr>
      <vt:lpstr>USER INTERFACE</vt:lpstr>
      <vt:lpstr>REPOSITORY LINK      https://github.com/Sathish-43/CD_07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</dc:title>
  <dc:creator>Sathish</dc:creator>
  <cp:lastModifiedBy>Sathish</cp:lastModifiedBy>
  <cp:revision>2</cp:revision>
  <dcterms:created xsi:type="dcterms:W3CDTF">2023-10-29T15:34:41Z</dcterms:created>
  <dcterms:modified xsi:type="dcterms:W3CDTF">2023-10-31T15:22:38Z</dcterms:modified>
</cp:coreProperties>
</file>