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9144000"/>
  <p:notesSz cx="9296400" cy="7010400"/>
  <p:embeddedFontLst>
    <p:embeddedFont>
      <p:font typeface="Century Schoolbook"/>
      <p:regular r:id="rId29"/>
      <p:bold r:id="rId30"/>
      <p:italic r:id="rId31"/>
      <p:boldItalic r:id="rId32"/>
    </p:embeddedFont>
    <p:embeddedFont>
      <p:font typeface="Helvetica Neue"/>
      <p:bold r:id="rId33"/>
      <p:boldItalic r:id="rId34"/>
    </p:embeddedFont>
    <p:embeddedFont>
      <p:font typeface="Merriweather"/>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172">
          <p15:clr>
            <a:srgbClr val="A4A3A4"/>
          </p15:clr>
        </p15:guide>
        <p15:guide id="2" pos="286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172" orient="horz"/>
        <p:guide pos="2865"/>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enturySchoolbook-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enturySchoolbook-italic.fntdata"/><Relationship Id="rId30" Type="http://schemas.openxmlformats.org/officeDocument/2006/relationships/font" Target="fonts/CenturySchoolbook-bold.fntdata"/><Relationship Id="rId11" Type="http://schemas.openxmlformats.org/officeDocument/2006/relationships/slide" Target="slides/slide6.xml"/><Relationship Id="rId33" Type="http://schemas.openxmlformats.org/officeDocument/2006/relationships/font" Target="fonts/HelveticaNeue-bold.fntdata"/><Relationship Id="rId10" Type="http://schemas.openxmlformats.org/officeDocument/2006/relationships/slide" Target="slides/slide5.xml"/><Relationship Id="rId32" Type="http://schemas.openxmlformats.org/officeDocument/2006/relationships/font" Target="fonts/CenturySchoolbook-boldItalic.fntdata"/><Relationship Id="rId13" Type="http://schemas.openxmlformats.org/officeDocument/2006/relationships/slide" Target="slides/slide8.xml"/><Relationship Id="rId35" Type="http://schemas.openxmlformats.org/officeDocument/2006/relationships/font" Target="fonts/Merriweather-regular.fntdata"/><Relationship Id="rId12" Type="http://schemas.openxmlformats.org/officeDocument/2006/relationships/slide" Target="slides/slide7.xml"/><Relationship Id="rId34" Type="http://schemas.openxmlformats.org/officeDocument/2006/relationships/font" Target="fonts/HelveticaNeue-boldItalic.fntdata"/><Relationship Id="rId15" Type="http://schemas.openxmlformats.org/officeDocument/2006/relationships/slide" Target="slides/slide10.xml"/><Relationship Id="rId37" Type="http://schemas.openxmlformats.org/officeDocument/2006/relationships/font" Target="fonts/Merriweather-italic.fntdata"/><Relationship Id="rId14" Type="http://schemas.openxmlformats.org/officeDocument/2006/relationships/slide" Target="slides/slide9.xml"/><Relationship Id="rId36" Type="http://schemas.openxmlformats.org/officeDocument/2006/relationships/font" Target="fonts/Merriweather-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Merriweather-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nvSpPr>
        <p:spPr>
          <a:xfrm>
            <a:off x="1" y="2"/>
            <a:ext cx="9296400" cy="7010400"/>
          </a:xfrm>
          <a:prstGeom prst="roundRect">
            <a:avLst>
              <a:gd fmla="val 19"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 name="Google Shape;4;n"/>
          <p:cNvSpPr txBox="1"/>
          <p:nvPr/>
        </p:nvSpPr>
        <p:spPr>
          <a:xfrm>
            <a:off x="1" y="0"/>
            <a:ext cx="4030195" cy="35082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 name="Google Shape;5;n"/>
          <p:cNvSpPr txBox="1"/>
          <p:nvPr/>
        </p:nvSpPr>
        <p:spPr>
          <a:xfrm>
            <a:off x="5266207" y="0"/>
            <a:ext cx="4030195" cy="35082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 name="Google Shape;6;n"/>
          <p:cNvSpPr/>
          <p:nvPr>
            <p:ph idx="2" type="sldImg"/>
          </p:nvPr>
        </p:nvSpPr>
        <p:spPr>
          <a:xfrm>
            <a:off x="2897188" y="525463"/>
            <a:ext cx="3502025" cy="26273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 name="Google Shape;7;n"/>
          <p:cNvSpPr txBox="1"/>
          <p:nvPr>
            <p:ph idx="1" type="body"/>
          </p:nvPr>
        </p:nvSpPr>
        <p:spPr>
          <a:xfrm>
            <a:off x="930694" y="3330989"/>
            <a:ext cx="7435015" cy="3153782"/>
          </a:xfrm>
          <a:prstGeom prst="rect">
            <a:avLst/>
          </a:prstGeom>
          <a:noFill/>
          <a:ln>
            <a:noFill/>
          </a:ln>
        </p:spPr>
        <p:txBody>
          <a:bodyPr anchorCtr="0" anchor="t" bIns="46800" lIns="90000" spcFirstLastPara="1" rIns="90000" wrap="square" tIns="46800">
            <a:noAutofit/>
          </a:bodyPr>
          <a:lstStyle>
            <a:lvl1pPr indent="-228600" lvl="0" marL="4572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8" name="Google Shape;8;n"/>
          <p:cNvSpPr txBox="1"/>
          <p:nvPr/>
        </p:nvSpPr>
        <p:spPr>
          <a:xfrm>
            <a:off x="1" y="6659582"/>
            <a:ext cx="4030195" cy="35082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 name="Google Shape;9;n"/>
          <p:cNvSpPr txBox="1"/>
          <p:nvPr>
            <p:ph idx="12" type="sldNum"/>
          </p:nvPr>
        </p:nvSpPr>
        <p:spPr>
          <a:xfrm>
            <a:off x="5266208" y="6659582"/>
            <a:ext cx="4028087" cy="34962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txBox="1"/>
          <p:nvPr>
            <p:ph idx="12" type="sldNum"/>
          </p:nvPr>
        </p:nvSpPr>
        <p:spPr>
          <a:xfrm>
            <a:off x="5266208" y="6659582"/>
            <a:ext cx="4028087" cy="349622"/>
          </a:xfrm>
          <a:prstGeom prst="rect">
            <a:avLst/>
          </a:prstGeom>
          <a:noFill/>
          <a:ln>
            <a:noFill/>
          </a:ln>
        </p:spPr>
        <p:txBody>
          <a:bodyPr anchorCtr="0" anchor="b" bIns="46800" lIns="90000" spcFirstLastPara="1" rIns="90000" wrap="square" tIns="46800">
            <a:noAutofit/>
          </a:bodyPr>
          <a:lstStyle/>
          <a:p>
            <a:pPr indent="0" lvl="0" marL="0" rtl="0" algn="r">
              <a:lnSpc>
                <a:spcPct val="100000"/>
              </a:lnSpc>
              <a:spcBef>
                <a:spcPts val="0"/>
              </a:spcBef>
              <a:spcAft>
                <a:spcPts val="0"/>
              </a:spcAft>
              <a:buSzPts val="1200"/>
              <a:buFont typeface="Times New Roman"/>
              <a:buNone/>
            </a:pPr>
            <a:fld id="{00000000-1234-1234-1234-123412341234}" type="slidenum">
              <a:rPr lang="en-GB"/>
              <a:t>‹#›</a:t>
            </a:fld>
            <a:endParaRPr/>
          </a:p>
        </p:txBody>
      </p:sp>
      <p:sp>
        <p:nvSpPr>
          <p:cNvPr id="104" name="Google Shape;104;p1:notes"/>
          <p:cNvSpPr txBox="1"/>
          <p:nvPr/>
        </p:nvSpPr>
        <p:spPr>
          <a:xfrm>
            <a:off x="5266207" y="6659582"/>
            <a:ext cx="4030195" cy="35082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05" name="Google Shape;105;p1:notes"/>
          <p:cNvSpPr txBox="1"/>
          <p:nvPr/>
        </p:nvSpPr>
        <p:spPr>
          <a:xfrm>
            <a:off x="1566597" y="525631"/>
            <a:ext cx="6165313" cy="2629348"/>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106" name="Google Shape;106;p1:notes"/>
          <p:cNvSpPr txBox="1"/>
          <p:nvPr>
            <p:ph idx="1" type="body"/>
          </p:nvPr>
        </p:nvSpPr>
        <p:spPr>
          <a:xfrm>
            <a:off x="930694" y="3330988"/>
            <a:ext cx="7437119" cy="315498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107" name="Google Shape;107;p1:notes"/>
          <p:cNvSpPr/>
          <p:nvPr>
            <p:ph idx="2" type="sldImg"/>
          </p:nvPr>
        </p:nvSpPr>
        <p:spPr>
          <a:xfrm>
            <a:off x="2897188" y="525463"/>
            <a:ext cx="3502025" cy="26273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0:notes"/>
          <p:cNvSpPr txBox="1"/>
          <p:nvPr>
            <p:ph idx="12" type="sldNum"/>
          </p:nvPr>
        </p:nvSpPr>
        <p:spPr>
          <a:xfrm>
            <a:off x="5266208" y="6659582"/>
            <a:ext cx="4028087" cy="349622"/>
          </a:xfrm>
          <a:prstGeom prst="rect">
            <a:avLst/>
          </a:prstGeom>
          <a:noFill/>
          <a:ln>
            <a:noFill/>
          </a:ln>
        </p:spPr>
        <p:txBody>
          <a:bodyPr anchorCtr="0" anchor="b" bIns="46800" lIns="90000" spcFirstLastPara="1" rIns="90000" wrap="square" tIns="46800">
            <a:noAutofit/>
          </a:bodyPr>
          <a:lstStyle/>
          <a:p>
            <a:pPr indent="0" lvl="0" marL="0" rtl="0" algn="r">
              <a:lnSpc>
                <a:spcPct val="100000"/>
              </a:lnSpc>
              <a:spcBef>
                <a:spcPts val="0"/>
              </a:spcBef>
              <a:spcAft>
                <a:spcPts val="0"/>
              </a:spcAft>
              <a:buSzPts val="1200"/>
              <a:buFont typeface="Times New Roman"/>
              <a:buNone/>
            </a:pPr>
            <a:fld id="{00000000-1234-1234-1234-123412341234}" type="slidenum">
              <a:rPr lang="en-GB"/>
              <a:t>‹#›</a:t>
            </a:fld>
            <a:endParaRPr/>
          </a:p>
        </p:txBody>
      </p:sp>
      <p:sp>
        <p:nvSpPr>
          <p:cNvPr id="199" name="Google Shape;199;p10:notes"/>
          <p:cNvSpPr/>
          <p:nvPr>
            <p:ph idx="2" type="sldImg"/>
          </p:nvPr>
        </p:nvSpPr>
        <p:spPr>
          <a:xfrm>
            <a:off x="2897188" y="525463"/>
            <a:ext cx="3503612" cy="26289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00" name="Google Shape;200;p10:notes"/>
          <p:cNvSpPr txBox="1"/>
          <p:nvPr>
            <p:ph idx="1" type="body"/>
          </p:nvPr>
        </p:nvSpPr>
        <p:spPr>
          <a:xfrm>
            <a:off x="930694" y="3330988"/>
            <a:ext cx="7437119" cy="315498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1:notes"/>
          <p:cNvSpPr txBox="1"/>
          <p:nvPr>
            <p:ph idx="1" type="body"/>
          </p:nvPr>
        </p:nvSpPr>
        <p:spPr>
          <a:xfrm>
            <a:off x="930694" y="3330989"/>
            <a:ext cx="7435015" cy="3153782"/>
          </a:xfrm>
          <a:prstGeom prst="rect">
            <a:avLst/>
          </a:prstGeom>
        </p:spPr>
        <p:txBody>
          <a:bodyPr anchorCtr="0" anchor="t" bIns="46800" lIns="90000" spcFirstLastPara="1" rIns="90000" wrap="square" tIns="46800">
            <a:noAutofit/>
          </a:bodyPr>
          <a:lstStyle/>
          <a:p>
            <a:pPr indent="0" lvl="0" marL="0" rtl="0" algn="l">
              <a:spcBef>
                <a:spcPts val="360"/>
              </a:spcBef>
              <a:spcAft>
                <a:spcPts val="0"/>
              </a:spcAft>
              <a:buNone/>
            </a:pPr>
            <a:r>
              <a:t/>
            </a:r>
            <a:endParaRPr/>
          </a:p>
        </p:txBody>
      </p:sp>
      <p:sp>
        <p:nvSpPr>
          <p:cNvPr id="209" name="Google Shape;209;p11:notes"/>
          <p:cNvSpPr/>
          <p:nvPr>
            <p:ph idx="2" type="sldImg"/>
          </p:nvPr>
        </p:nvSpPr>
        <p:spPr>
          <a:xfrm>
            <a:off x="2897188" y="525463"/>
            <a:ext cx="3502025" cy="26273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2:notes"/>
          <p:cNvSpPr txBox="1"/>
          <p:nvPr>
            <p:ph idx="12" type="sldNum"/>
          </p:nvPr>
        </p:nvSpPr>
        <p:spPr>
          <a:xfrm>
            <a:off x="5266208" y="6659582"/>
            <a:ext cx="4028087" cy="349622"/>
          </a:xfrm>
          <a:prstGeom prst="rect">
            <a:avLst/>
          </a:prstGeom>
          <a:noFill/>
          <a:ln>
            <a:noFill/>
          </a:ln>
        </p:spPr>
        <p:txBody>
          <a:bodyPr anchorCtr="0" anchor="b" bIns="46800" lIns="90000" spcFirstLastPara="1" rIns="90000" wrap="square" tIns="46800">
            <a:noAutofit/>
          </a:bodyPr>
          <a:lstStyle/>
          <a:p>
            <a:pPr indent="0" lvl="0" marL="0" rtl="0" algn="r">
              <a:lnSpc>
                <a:spcPct val="100000"/>
              </a:lnSpc>
              <a:spcBef>
                <a:spcPts val="0"/>
              </a:spcBef>
              <a:spcAft>
                <a:spcPts val="0"/>
              </a:spcAft>
              <a:buSzPts val="1200"/>
              <a:buFont typeface="Times New Roman"/>
              <a:buNone/>
            </a:pPr>
            <a:fld id="{00000000-1234-1234-1234-123412341234}" type="slidenum">
              <a:rPr lang="en-GB"/>
              <a:t>‹#›</a:t>
            </a:fld>
            <a:endParaRPr/>
          </a:p>
        </p:txBody>
      </p:sp>
      <p:sp>
        <p:nvSpPr>
          <p:cNvPr id="216" name="Google Shape;216;p12:notes"/>
          <p:cNvSpPr/>
          <p:nvPr>
            <p:ph idx="2" type="sldImg"/>
          </p:nvPr>
        </p:nvSpPr>
        <p:spPr>
          <a:xfrm>
            <a:off x="2897188" y="525463"/>
            <a:ext cx="3503612" cy="26289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17" name="Google Shape;217;p12:notes"/>
          <p:cNvSpPr txBox="1"/>
          <p:nvPr>
            <p:ph idx="1" type="body"/>
          </p:nvPr>
        </p:nvSpPr>
        <p:spPr>
          <a:xfrm>
            <a:off x="930694" y="3330988"/>
            <a:ext cx="7437119" cy="315498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3:notes"/>
          <p:cNvSpPr txBox="1"/>
          <p:nvPr>
            <p:ph idx="12" type="sldNum"/>
          </p:nvPr>
        </p:nvSpPr>
        <p:spPr>
          <a:xfrm>
            <a:off x="5266208" y="6659582"/>
            <a:ext cx="4028087" cy="349622"/>
          </a:xfrm>
          <a:prstGeom prst="rect">
            <a:avLst/>
          </a:prstGeom>
          <a:noFill/>
          <a:ln>
            <a:noFill/>
          </a:ln>
        </p:spPr>
        <p:txBody>
          <a:bodyPr anchorCtr="0" anchor="b" bIns="46800" lIns="90000" spcFirstLastPara="1" rIns="90000" wrap="square" tIns="46800">
            <a:noAutofit/>
          </a:bodyPr>
          <a:lstStyle/>
          <a:p>
            <a:pPr indent="0" lvl="0" marL="0" rtl="0" algn="r">
              <a:lnSpc>
                <a:spcPct val="100000"/>
              </a:lnSpc>
              <a:spcBef>
                <a:spcPts val="0"/>
              </a:spcBef>
              <a:spcAft>
                <a:spcPts val="0"/>
              </a:spcAft>
              <a:buSzPts val="1200"/>
              <a:buFont typeface="Times New Roman"/>
              <a:buNone/>
            </a:pPr>
            <a:fld id="{00000000-1234-1234-1234-123412341234}" type="slidenum">
              <a:rPr lang="en-GB"/>
              <a:t>‹#›</a:t>
            </a:fld>
            <a:endParaRPr/>
          </a:p>
        </p:txBody>
      </p:sp>
      <p:sp>
        <p:nvSpPr>
          <p:cNvPr id="226" name="Google Shape;226;p13:notes"/>
          <p:cNvSpPr/>
          <p:nvPr>
            <p:ph idx="2" type="sldImg"/>
          </p:nvPr>
        </p:nvSpPr>
        <p:spPr>
          <a:xfrm>
            <a:off x="2897188" y="525463"/>
            <a:ext cx="3503612" cy="26289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27" name="Google Shape;227;p13:notes"/>
          <p:cNvSpPr txBox="1"/>
          <p:nvPr>
            <p:ph idx="1" type="body"/>
          </p:nvPr>
        </p:nvSpPr>
        <p:spPr>
          <a:xfrm>
            <a:off x="930694" y="3330988"/>
            <a:ext cx="7437119" cy="315498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4:notes"/>
          <p:cNvSpPr txBox="1"/>
          <p:nvPr>
            <p:ph idx="12" type="sldNum"/>
          </p:nvPr>
        </p:nvSpPr>
        <p:spPr>
          <a:xfrm>
            <a:off x="5266208" y="6659582"/>
            <a:ext cx="4028087" cy="349622"/>
          </a:xfrm>
          <a:prstGeom prst="rect">
            <a:avLst/>
          </a:prstGeom>
          <a:noFill/>
          <a:ln>
            <a:noFill/>
          </a:ln>
        </p:spPr>
        <p:txBody>
          <a:bodyPr anchorCtr="0" anchor="b" bIns="46800" lIns="90000" spcFirstLastPara="1" rIns="90000" wrap="square" tIns="46800">
            <a:noAutofit/>
          </a:bodyPr>
          <a:lstStyle/>
          <a:p>
            <a:pPr indent="0" lvl="0" marL="0" rtl="0" algn="r">
              <a:lnSpc>
                <a:spcPct val="100000"/>
              </a:lnSpc>
              <a:spcBef>
                <a:spcPts val="0"/>
              </a:spcBef>
              <a:spcAft>
                <a:spcPts val="0"/>
              </a:spcAft>
              <a:buSzPts val="1200"/>
              <a:buFont typeface="Times New Roman"/>
              <a:buNone/>
            </a:pPr>
            <a:fld id="{00000000-1234-1234-1234-123412341234}" type="slidenum">
              <a:rPr lang="en-GB"/>
              <a:t>‹#›</a:t>
            </a:fld>
            <a:endParaRPr/>
          </a:p>
        </p:txBody>
      </p:sp>
      <p:sp>
        <p:nvSpPr>
          <p:cNvPr id="236" name="Google Shape;236;p14:notes"/>
          <p:cNvSpPr txBox="1"/>
          <p:nvPr/>
        </p:nvSpPr>
        <p:spPr>
          <a:xfrm>
            <a:off x="5266207" y="6659582"/>
            <a:ext cx="4030195" cy="35082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lang="en-GB"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sp>
        <p:nvSpPr>
          <p:cNvPr id="237" name="Google Shape;237;p14:notes"/>
          <p:cNvSpPr txBox="1"/>
          <p:nvPr/>
        </p:nvSpPr>
        <p:spPr>
          <a:xfrm>
            <a:off x="1566597" y="525631"/>
            <a:ext cx="6165313" cy="2629348"/>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238" name="Google Shape;238;p14:notes"/>
          <p:cNvSpPr txBox="1"/>
          <p:nvPr>
            <p:ph idx="1" type="body"/>
          </p:nvPr>
        </p:nvSpPr>
        <p:spPr>
          <a:xfrm>
            <a:off x="930694" y="3330988"/>
            <a:ext cx="7437119" cy="315498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239" name="Google Shape;239;p14:notes"/>
          <p:cNvSpPr/>
          <p:nvPr>
            <p:ph idx="2" type="sldImg"/>
          </p:nvPr>
        </p:nvSpPr>
        <p:spPr>
          <a:xfrm>
            <a:off x="2897188" y="525463"/>
            <a:ext cx="3502025" cy="26273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5:notes"/>
          <p:cNvSpPr txBox="1"/>
          <p:nvPr>
            <p:ph idx="12" type="sldNum"/>
          </p:nvPr>
        </p:nvSpPr>
        <p:spPr>
          <a:xfrm>
            <a:off x="5266208" y="6659582"/>
            <a:ext cx="4028087" cy="349622"/>
          </a:xfrm>
          <a:prstGeom prst="rect">
            <a:avLst/>
          </a:prstGeom>
          <a:noFill/>
          <a:ln>
            <a:noFill/>
          </a:ln>
        </p:spPr>
        <p:txBody>
          <a:bodyPr anchorCtr="0" anchor="b" bIns="46800" lIns="90000" spcFirstLastPara="1" rIns="90000" wrap="square" tIns="46800">
            <a:noAutofit/>
          </a:bodyPr>
          <a:lstStyle/>
          <a:p>
            <a:pPr indent="0" lvl="0" marL="0" rtl="0" algn="r">
              <a:lnSpc>
                <a:spcPct val="100000"/>
              </a:lnSpc>
              <a:spcBef>
                <a:spcPts val="0"/>
              </a:spcBef>
              <a:spcAft>
                <a:spcPts val="0"/>
              </a:spcAft>
              <a:buSzPts val="1200"/>
              <a:buFont typeface="Times New Roman"/>
              <a:buNone/>
            </a:pPr>
            <a:fld id="{00000000-1234-1234-1234-123412341234}" type="slidenum">
              <a:rPr lang="en-GB"/>
              <a:t>‹#›</a:t>
            </a:fld>
            <a:endParaRPr/>
          </a:p>
        </p:txBody>
      </p:sp>
      <p:sp>
        <p:nvSpPr>
          <p:cNvPr id="248" name="Google Shape;248;p15:notes"/>
          <p:cNvSpPr txBox="1"/>
          <p:nvPr/>
        </p:nvSpPr>
        <p:spPr>
          <a:xfrm>
            <a:off x="5266207" y="6659582"/>
            <a:ext cx="4030195" cy="35082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lang="en-GB"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sp>
        <p:nvSpPr>
          <p:cNvPr id="249" name="Google Shape;249;p15:notes"/>
          <p:cNvSpPr txBox="1"/>
          <p:nvPr/>
        </p:nvSpPr>
        <p:spPr>
          <a:xfrm>
            <a:off x="1566597" y="525631"/>
            <a:ext cx="6165313" cy="2629348"/>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250" name="Google Shape;250;p15:notes"/>
          <p:cNvSpPr txBox="1"/>
          <p:nvPr>
            <p:ph idx="1" type="body"/>
          </p:nvPr>
        </p:nvSpPr>
        <p:spPr>
          <a:xfrm>
            <a:off x="930694" y="3330988"/>
            <a:ext cx="7437119" cy="315498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251" name="Google Shape;251;p15:notes"/>
          <p:cNvSpPr/>
          <p:nvPr>
            <p:ph idx="2" type="sldImg"/>
          </p:nvPr>
        </p:nvSpPr>
        <p:spPr>
          <a:xfrm>
            <a:off x="2897188" y="525463"/>
            <a:ext cx="3502025" cy="26273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6:notes"/>
          <p:cNvSpPr txBox="1"/>
          <p:nvPr>
            <p:ph idx="12" type="sldNum"/>
          </p:nvPr>
        </p:nvSpPr>
        <p:spPr>
          <a:xfrm>
            <a:off x="5266208" y="6659582"/>
            <a:ext cx="4028087" cy="349622"/>
          </a:xfrm>
          <a:prstGeom prst="rect">
            <a:avLst/>
          </a:prstGeom>
          <a:noFill/>
          <a:ln>
            <a:noFill/>
          </a:ln>
        </p:spPr>
        <p:txBody>
          <a:bodyPr anchorCtr="0" anchor="b" bIns="46800" lIns="90000" spcFirstLastPara="1" rIns="90000" wrap="square" tIns="46800">
            <a:noAutofit/>
          </a:bodyPr>
          <a:lstStyle/>
          <a:p>
            <a:pPr indent="0" lvl="0" marL="0" rtl="0" algn="r">
              <a:lnSpc>
                <a:spcPct val="100000"/>
              </a:lnSpc>
              <a:spcBef>
                <a:spcPts val="0"/>
              </a:spcBef>
              <a:spcAft>
                <a:spcPts val="0"/>
              </a:spcAft>
              <a:buSzPts val="1200"/>
              <a:buFont typeface="Times New Roman"/>
              <a:buNone/>
            </a:pPr>
            <a:fld id="{00000000-1234-1234-1234-123412341234}" type="slidenum">
              <a:rPr lang="en-GB"/>
              <a:t>‹#›</a:t>
            </a:fld>
            <a:endParaRPr/>
          </a:p>
        </p:txBody>
      </p:sp>
      <p:sp>
        <p:nvSpPr>
          <p:cNvPr id="261" name="Google Shape;261;p16:notes"/>
          <p:cNvSpPr/>
          <p:nvPr>
            <p:ph idx="2" type="sldImg"/>
          </p:nvPr>
        </p:nvSpPr>
        <p:spPr>
          <a:xfrm>
            <a:off x="2897188" y="525463"/>
            <a:ext cx="3503612" cy="26289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62" name="Google Shape;262;p16:notes"/>
          <p:cNvSpPr txBox="1"/>
          <p:nvPr>
            <p:ph idx="1" type="body"/>
          </p:nvPr>
        </p:nvSpPr>
        <p:spPr>
          <a:xfrm>
            <a:off x="930694" y="3330988"/>
            <a:ext cx="7437119" cy="315498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7:notes"/>
          <p:cNvSpPr txBox="1"/>
          <p:nvPr>
            <p:ph idx="12" type="sldNum"/>
          </p:nvPr>
        </p:nvSpPr>
        <p:spPr>
          <a:xfrm>
            <a:off x="5266208" y="6659582"/>
            <a:ext cx="4028087" cy="349622"/>
          </a:xfrm>
          <a:prstGeom prst="rect">
            <a:avLst/>
          </a:prstGeom>
          <a:noFill/>
          <a:ln>
            <a:noFill/>
          </a:ln>
        </p:spPr>
        <p:txBody>
          <a:bodyPr anchorCtr="0" anchor="b" bIns="46800" lIns="90000" spcFirstLastPara="1" rIns="90000" wrap="square" tIns="46800">
            <a:noAutofit/>
          </a:bodyPr>
          <a:lstStyle/>
          <a:p>
            <a:pPr indent="0" lvl="0" marL="0" rtl="0" algn="r">
              <a:lnSpc>
                <a:spcPct val="100000"/>
              </a:lnSpc>
              <a:spcBef>
                <a:spcPts val="0"/>
              </a:spcBef>
              <a:spcAft>
                <a:spcPts val="0"/>
              </a:spcAft>
              <a:buSzPts val="1200"/>
              <a:buFont typeface="Times New Roman"/>
              <a:buNone/>
            </a:pPr>
            <a:fld id="{00000000-1234-1234-1234-123412341234}" type="slidenum">
              <a:rPr lang="en-GB"/>
              <a:t>‹#›</a:t>
            </a:fld>
            <a:endParaRPr/>
          </a:p>
        </p:txBody>
      </p:sp>
      <p:sp>
        <p:nvSpPr>
          <p:cNvPr id="270" name="Google Shape;270;p17:notes"/>
          <p:cNvSpPr/>
          <p:nvPr>
            <p:ph idx="2" type="sldImg"/>
          </p:nvPr>
        </p:nvSpPr>
        <p:spPr>
          <a:xfrm>
            <a:off x="2897188" y="525463"/>
            <a:ext cx="3503612" cy="26289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71" name="Google Shape;271;p17:notes"/>
          <p:cNvSpPr txBox="1"/>
          <p:nvPr>
            <p:ph idx="1" type="body"/>
          </p:nvPr>
        </p:nvSpPr>
        <p:spPr>
          <a:xfrm>
            <a:off x="930694" y="3330988"/>
            <a:ext cx="7437119" cy="315498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8:notes"/>
          <p:cNvSpPr txBox="1"/>
          <p:nvPr>
            <p:ph idx="12" type="sldNum"/>
          </p:nvPr>
        </p:nvSpPr>
        <p:spPr>
          <a:xfrm>
            <a:off x="5266208" y="6659582"/>
            <a:ext cx="4028087" cy="349622"/>
          </a:xfrm>
          <a:prstGeom prst="rect">
            <a:avLst/>
          </a:prstGeom>
          <a:noFill/>
          <a:ln>
            <a:noFill/>
          </a:ln>
        </p:spPr>
        <p:txBody>
          <a:bodyPr anchorCtr="0" anchor="b" bIns="46800" lIns="90000" spcFirstLastPara="1" rIns="90000" wrap="square" tIns="46800">
            <a:noAutofit/>
          </a:bodyPr>
          <a:lstStyle/>
          <a:p>
            <a:pPr indent="0" lvl="0" marL="0" rtl="0" algn="r">
              <a:lnSpc>
                <a:spcPct val="100000"/>
              </a:lnSpc>
              <a:spcBef>
                <a:spcPts val="0"/>
              </a:spcBef>
              <a:spcAft>
                <a:spcPts val="0"/>
              </a:spcAft>
              <a:buSzPts val="1200"/>
              <a:buFont typeface="Times New Roman"/>
              <a:buNone/>
            </a:pPr>
            <a:fld id="{00000000-1234-1234-1234-123412341234}" type="slidenum">
              <a:rPr lang="en-GB"/>
              <a:t>‹#›</a:t>
            </a:fld>
            <a:endParaRPr/>
          </a:p>
        </p:txBody>
      </p:sp>
      <p:sp>
        <p:nvSpPr>
          <p:cNvPr id="280" name="Google Shape;280;p18:notes"/>
          <p:cNvSpPr/>
          <p:nvPr>
            <p:ph idx="2" type="sldImg"/>
          </p:nvPr>
        </p:nvSpPr>
        <p:spPr>
          <a:xfrm>
            <a:off x="2897188" y="525463"/>
            <a:ext cx="3503612" cy="26289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81" name="Google Shape;281;p18:notes"/>
          <p:cNvSpPr txBox="1"/>
          <p:nvPr>
            <p:ph idx="1" type="body"/>
          </p:nvPr>
        </p:nvSpPr>
        <p:spPr>
          <a:xfrm>
            <a:off x="930694" y="3330988"/>
            <a:ext cx="7437119" cy="315498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9:notes"/>
          <p:cNvSpPr txBox="1"/>
          <p:nvPr>
            <p:ph idx="1" type="body"/>
          </p:nvPr>
        </p:nvSpPr>
        <p:spPr>
          <a:xfrm>
            <a:off x="930694" y="3330989"/>
            <a:ext cx="7435015" cy="3153782"/>
          </a:xfrm>
          <a:prstGeom prst="rect">
            <a:avLst/>
          </a:prstGeom>
        </p:spPr>
        <p:txBody>
          <a:bodyPr anchorCtr="0" anchor="t" bIns="46800" lIns="90000" spcFirstLastPara="1" rIns="90000" wrap="square" tIns="46800">
            <a:noAutofit/>
          </a:bodyPr>
          <a:lstStyle/>
          <a:p>
            <a:pPr indent="0" lvl="0" marL="0" rtl="0" algn="l">
              <a:spcBef>
                <a:spcPts val="360"/>
              </a:spcBef>
              <a:spcAft>
                <a:spcPts val="0"/>
              </a:spcAft>
              <a:buNone/>
            </a:pPr>
            <a:r>
              <a:t/>
            </a:r>
            <a:endParaRPr/>
          </a:p>
        </p:txBody>
      </p:sp>
      <p:sp>
        <p:nvSpPr>
          <p:cNvPr id="293" name="Google Shape;293;p19:notes"/>
          <p:cNvSpPr/>
          <p:nvPr>
            <p:ph idx="2" type="sldImg"/>
          </p:nvPr>
        </p:nvSpPr>
        <p:spPr>
          <a:xfrm>
            <a:off x="2897188" y="525463"/>
            <a:ext cx="3502025" cy="26273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2:notes"/>
          <p:cNvSpPr txBox="1"/>
          <p:nvPr>
            <p:ph idx="12" type="sldNum"/>
          </p:nvPr>
        </p:nvSpPr>
        <p:spPr>
          <a:xfrm>
            <a:off x="5266208" y="6659582"/>
            <a:ext cx="4028087" cy="349622"/>
          </a:xfrm>
          <a:prstGeom prst="rect">
            <a:avLst/>
          </a:prstGeom>
          <a:noFill/>
          <a:ln>
            <a:noFill/>
          </a:ln>
        </p:spPr>
        <p:txBody>
          <a:bodyPr anchorCtr="0" anchor="b" bIns="46800" lIns="90000" spcFirstLastPara="1" rIns="90000" wrap="square" tIns="46800">
            <a:noAutofit/>
          </a:bodyPr>
          <a:lstStyle/>
          <a:p>
            <a:pPr indent="0" lvl="0" marL="0" rtl="0" algn="r">
              <a:lnSpc>
                <a:spcPct val="100000"/>
              </a:lnSpc>
              <a:spcBef>
                <a:spcPts val="0"/>
              </a:spcBef>
              <a:spcAft>
                <a:spcPts val="0"/>
              </a:spcAft>
              <a:buSzPts val="1200"/>
              <a:buFont typeface="Times New Roman"/>
              <a:buNone/>
            </a:pPr>
            <a:fld id="{00000000-1234-1234-1234-123412341234}" type="slidenum">
              <a:rPr lang="en-GB"/>
              <a:t>‹#›</a:t>
            </a:fld>
            <a:endParaRPr/>
          </a:p>
        </p:txBody>
      </p:sp>
      <p:sp>
        <p:nvSpPr>
          <p:cNvPr id="117" name="Google Shape;117;p2:notes"/>
          <p:cNvSpPr txBox="1"/>
          <p:nvPr/>
        </p:nvSpPr>
        <p:spPr>
          <a:xfrm>
            <a:off x="5266207" y="6659582"/>
            <a:ext cx="4030195" cy="35082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lang="en-GB"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sp>
        <p:nvSpPr>
          <p:cNvPr id="118" name="Google Shape;118;p2:notes"/>
          <p:cNvSpPr txBox="1"/>
          <p:nvPr/>
        </p:nvSpPr>
        <p:spPr>
          <a:xfrm>
            <a:off x="1566597" y="525631"/>
            <a:ext cx="6165313" cy="2629348"/>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119" name="Google Shape;119;p2:notes"/>
          <p:cNvSpPr txBox="1"/>
          <p:nvPr>
            <p:ph idx="1" type="body"/>
          </p:nvPr>
        </p:nvSpPr>
        <p:spPr>
          <a:xfrm>
            <a:off x="930694" y="3330988"/>
            <a:ext cx="7437119" cy="315498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GB"/>
              <a:t>First, I</a:t>
            </a:r>
            <a:r>
              <a:rPr lang="en-GB">
                <a:latin typeface="Arial"/>
                <a:ea typeface="Arial"/>
                <a:cs typeface="Arial"/>
                <a:sym typeface="Arial"/>
              </a:rPr>
              <a:t>’</a:t>
            </a:r>
            <a:r>
              <a:rPr lang="en-GB"/>
              <a:t>m gonna go through Unix System. </a:t>
            </a:r>
            <a:endParaRPr/>
          </a:p>
        </p:txBody>
      </p:sp>
      <p:sp>
        <p:nvSpPr>
          <p:cNvPr id="120" name="Google Shape;120;p2:notes"/>
          <p:cNvSpPr/>
          <p:nvPr>
            <p:ph idx="2" type="sldImg"/>
          </p:nvPr>
        </p:nvSpPr>
        <p:spPr>
          <a:xfrm>
            <a:off x="2897188" y="525463"/>
            <a:ext cx="3502025" cy="26273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0:notes"/>
          <p:cNvSpPr txBox="1"/>
          <p:nvPr>
            <p:ph idx="12" type="sldNum"/>
          </p:nvPr>
        </p:nvSpPr>
        <p:spPr>
          <a:xfrm>
            <a:off x="5266208" y="6659582"/>
            <a:ext cx="4028087" cy="349622"/>
          </a:xfrm>
          <a:prstGeom prst="rect">
            <a:avLst/>
          </a:prstGeom>
          <a:noFill/>
          <a:ln>
            <a:noFill/>
          </a:ln>
        </p:spPr>
        <p:txBody>
          <a:bodyPr anchorCtr="0" anchor="b" bIns="46800" lIns="90000" spcFirstLastPara="1" rIns="90000" wrap="square" tIns="46800">
            <a:noAutofit/>
          </a:bodyPr>
          <a:lstStyle/>
          <a:p>
            <a:pPr indent="0" lvl="0" marL="0" rtl="0" algn="r">
              <a:lnSpc>
                <a:spcPct val="100000"/>
              </a:lnSpc>
              <a:spcBef>
                <a:spcPts val="0"/>
              </a:spcBef>
              <a:spcAft>
                <a:spcPts val="0"/>
              </a:spcAft>
              <a:buSzPts val="1200"/>
              <a:buFont typeface="Times New Roman"/>
              <a:buNone/>
            </a:pPr>
            <a:fld id="{00000000-1234-1234-1234-123412341234}" type="slidenum">
              <a:rPr lang="en-GB"/>
              <a:t>‹#›</a:t>
            </a:fld>
            <a:endParaRPr/>
          </a:p>
        </p:txBody>
      </p:sp>
      <p:sp>
        <p:nvSpPr>
          <p:cNvPr id="304" name="Google Shape;304;p20:notes"/>
          <p:cNvSpPr txBox="1"/>
          <p:nvPr/>
        </p:nvSpPr>
        <p:spPr>
          <a:xfrm>
            <a:off x="5266207" y="6659582"/>
            <a:ext cx="4030195" cy="35082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lang="en-GB"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sp>
        <p:nvSpPr>
          <p:cNvPr id="305" name="Google Shape;305;p20:notes"/>
          <p:cNvSpPr txBox="1"/>
          <p:nvPr/>
        </p:nvSpPr>
        <p:spPr>
          <a:xfrm>
            <a:off x="1566597" y="525631"/>
            <a:ext cx="6165313" cy="2629348"/>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306" name="Google Shape;306;p20:notes"/>
          <p:cNvSpPr txBox="1"/>
          <p:nvPr>
            <p:ph idx="1" type="body"/>
          </p:nvPr>
        </p:nvSpPr>
        <p:spPr>
          <a:xfrm>
            <a:off x="930694" y="3330988"/>
            <a:ext cx="7437119" cy="315498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GB"/>
              <a:t>These are commands related with process management. Kill is used to stop your program. </a:t>
            </a:r>
            <a:endParaRPr/>
          </a:p>
        </p:txBody>
      </p:sp>
      <p:sp>
        <p:nvSpPr>
          <p:cNvPr id="307" name="Google Shape;307;p20:notes"/>
          <p:cNvSpPr/>
          <p:nvPr>
            <p:ph idx="2" type="sldImg"/>
          </p:nvPr>
        </p:nvSpPr>
        <p:spPr>
          <a:xfrm>
            <a:off x="2897188" y="525463"/>
            <a:ext cx="3502025" cy="26273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1:notes"/>
          <p:cNvSpPr txBox="1"/>
          <p:nvPr>
            <p:ph idx="12" type="sldNum"/>
          </p:nvPr>
        </p:nvSpPr>
        <p:spPr>
          <a:xfrm>
            <a:off x="5266208" y="6659582"/>
            <a:ext cx="4028087" cy="349622"/>
          </a:xfrm>
          <a:prstGeom prst="rect">
            <a:avLst/>
          </a:prstGeom>
          <a:noFill/>
          <a:ln>
            <a:noFill/>
          </a:ln>
        </p:spPr>
        <p:txBody>
          <a:bodyPr anchorCtr="0" anchor="b" bIns="46800" lIns="90000" spcFirstLastPara="1" rIns="90000" wrap="square" tIns="46800">
            <a:noAutofit/>
          </a:bodyPr>
          <a:lstStyle/>
          <a:p>
            <a:pPr indent="0" lvl="0" marL="0" rtl="0" algn="r">
              <a:lnSpc>
                <a:spcPct val="100000"/>
              </a:lnSpc>
              <a:spcBef>
                <a:spcPts val="0"/>
              </a:spcBef>
              <a:spcAft>
                <a:spcPts val="0"/>
              </a:spcAft>
              <a:buSzPts val="1200"/>
              <a:buFont typeface="Times New Roman"/>
              <a:buNone/>
            </a:pPr>
            <a:fld id="{00000000-1234-1234-1234-123412341234}" type="slidenum">
              <a:rPr lang="en-GB"/>
              <a:t>‹#›</a:t>
            </a:fld>
            <a:endParaRPr/>
          </a:p>
        </p:txBody>
      </p:sp>
      <p:sp>
        <p:nvSpPr>
          <p:cNvPr id="316" name="Google Shape;316;p21:notes"/>
          <p:cNvSpPr txBox="1"/>
          <p:nvPr/>
        </p:nvSpPr>
        <p:spPr>
          <a:xfrm>
            <a:off x="5266207" y="6659582"/>
            <a:ext cx="4030195" cy="35082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lang="en-GB"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sp>
        <p:nvSpPr>
          <p:cNvPr id="317" name="Google Shape;317;p21:notes"/>
          <p:cNvSpPr txBox="1"/>
          <p:nvPr/>
        </p:nvSpPr>
        <p:spPr>
          <a:xfrm>
            <a:off x="1566597" y="525631"/>
            <a:ext cx="6165313" cy="2629348"/>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318" name="Google Shape;318;p21:notes"/>
          <p:cNvSpPr txBox="1"/>
          <p:nvPr>
            <p:ph idx="1" type="body"/>
          </p:nvPr>
        </p:nvSpPr>
        <p:spPr>
          <a:xfrm>
            <a:off x="930694" y="3330988"/>
            <a:ext cx="7437119" cy="315498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GB"/>
              <a:t>These are commands related with process management. Kill is used to stop your program. </a:t>
            </a:r>
            <a:endParaRPr/>
          </a:p>
        </p:txBody>
      </p:sp>
      <p:sp>
        <p:nvSpPr>
          <p:cNvPr id="319" name="Google Shape;319;p21:notes"/>
          <p:cNvSpPr/>
          <p:nvPr>
            <p:ph idx="2" type="sldImg"/>
          </p:nvPr>
        </p:nvSpPr>
        <p:spPr>
          <a:xfrm>
            <a:off x="2897188" y="525463"/>
            <a:ext cx="3502025" cy="26273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2:notes"/>
          <p:cNvSpPr txBox="1"/>
          <p:nvPr>
            <p:ph idx="12" type="sldNum"/>
          </p:nvPr>
        </p:nvSpPr>
        <p:spPr>
          <a:xfrm>
            <a:off x="5266208" y="6659582"/>
            <a:ext cx="4028087" cy="349622"/>
          </a:xfrm>
          <a:prstGeom prst="rect">
            <a:avLst/>
          </a:prstGeom>
          <a:noFill/>
          <a:ln>
            <a:noFill/>
          </a:ln>
        </p:spPr>
        <p:txBody>
          <a:bodyPr anchorCtr="0" anchor="b" bIns="46800" lIns="90000" spcFirstLastPara="1" rIns="90000" wrap="square" tIns="46800">
            <a:noAutofit/>
          </a:bodyPr>
          <a:lstStyle/>
          <a:p>
            <a:pPr indent="0" lvl="0" marL="0" rtl="0" algn="r">
              <a:lnSpc>
                <a:spcPct val="100000"/>
              </a:lnSpc>
              <a:spcBef>
                <a:spcPts val="0"/>
              </a:spcBef>
              <a:spcAft>
                <a:spcPts val="0"/>
              </a:spcAft>
              <a:buSzPts val="1200"/>
              <a:buFont typeface="Times New Roman"/>
              <a:buNone/>
            </a:pPr>
            <a:fld id="{00000000-1234-1234-1234-123412341234}" type="slidenum">
              <a:rPr lang="en-GB"/>
              <a:t>‹#›</a:t>
            </a:fld>
            <a:endParaRPr/>
          </a:p>
        </p:txBody>
      </p:sp>
      <p:sp>
        <p:nvSpPr>
          <p:cNvPr id="327" name="Google Shape;327;p22:notes"/>
          <p:cNvSpPr txBox="1"/>
          <p:nvPr/>
        </p:nvSpPr>
        <p:spPr>
          <a:xfrm>
            <a:off x="5266207" y="6659582"/>
            <a:ext cx="4030195" cy="35082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lang="en-GB"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sp>
        <p:nvSpPr>
          <p:cNvPr id="328" name="Google Shape;328;p22:notes"/>
          <p:cNvSpPr txBox="1"/>
          <p:nvPr/>
        </p:nvSpPr>
        <p:spPr>
          <a:xfrm>
            <a:off x="1566597" y="525631"/>
            <a:ext cx="6165313" cy="2629348"/>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329" name="Google Shape;329;p22:notes"/>
          <p:cNvSpPr txBox="1"/>
          <p:nvPr>
            <p:ph idx="1" type="body"/>
          </p:nvPr>
        </p:nvSpPr>
        <p:spPr>
          <a:xfrm>
            <a:off x="930694" y="3330988"/>
            <a:ext cx="7437119" cy="315498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GB"/>
              <a:t>These are commands related with process management. Kill is used to stop your program. </a:t>
            </a:r>
            <a:endParaRPr/>
          </a:p>
        </p:txBody>
      </p:sp>
      <p:sp>
        <p:nvSpPr>
          <p:cNvPr id="330" name="Google Shape;330;p22:notes"/>
          <p:cNvSpPr/>
          <p:nvPr>
            <p:ph idx="2" type="sldImg"/>
          </p:nvPr>
        </p:nvSpPr>
        <p:spPr>
          <a:xfrm>
            <a:off x="2897188" y="525463"/>
            <a:ext cx="3502025" cy="26273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3:notes"/>
          <p:cNvSpPr txBox="1"/>
          <p:nvPr>
            <p:ph idx="12" type="sldNum"/>
          </p:nvPr>
        </p:nvSpPr>
        <p:spPr>
          <a:xfrm>
            <a:off x="5266208" y="6659582"/>
            <a:ext cx="4028087" cy="349622"/>
          </a:xfrm>
          <a:prstGeom prst="rect">
            <a:avLst/>
          </a:prstGeom>
          <a:noFill/>
          <a:ln>
            <a:noFill/>
          </a:ln>
        </p:spPr>
        <p:txBody>
          <a:bodyPr anchorCtr="0" anchor="b" bIns="46800" lIns="90000" spcFirstLastPara="1" rIns="90000" wrap="square" tIns="46800">
            <a:noAutofit/>
          </a:bodyPr>
          <a:lstStyle/>
          <a:p>
            <a:pPr indent="0" lvl="0" marL="0" rtl="0" algn="r">
              <a:lnSpc>
                <a:spcPct val="100000"/>
              </a:lnSpc>
              <a:spcBef>
                <a:spcPts val="0"/>
              </a:spcBef>
              <a:spcAft>
                <a:spcPts val="0"/>
              </a:spcAft>
              <a:buSzPts val="1200"/>
              <a:buFont typeface="Times New Roman"/>
              <a:buNone/>
            </a:pPr>
            <a:fld id="{00000000-1234-1234-1234-123412341234}" type="slidenum">
              <a:rPr lang="en-GB"/>
              <a:t>‹#›</a:t>
            </a:fld>
            <a:endParaRPr/>
          </a:p>
        </p:txBody>
      </p:sp>
      <p:sp>
        <p:nvSpPr>
          <p:cNvPr id="338" name="Google Shape;338;p23:notes"/>
          <p:cNvSpPr txBox="1"/>
          <p:nvPr/>
        </p:nvSpPr>
        <p:spPr>
          <a:xfrm>
            <a:off x="5266207" y="6659582"/>
            <a:ext cx="4030195" cy="35082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lang="en-GB"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sp>
        <p:nvSpPr>
          <p:cNvPr id="339" name="Google Shape;339;p23:notes"/>
          <p:cNvSpPr txBox="1"/>
          <p:nvPr/>
        </p:nvSpPr>
        <p:spPr>
          <a:xfrm>
            <a:off x="1566597" y="525631"/>
            <a:ext cx="6165313" cy="2629348"/>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340" name="Google Shape;340;p23:notes"/>
          <p:cNvSpPr txBox="1"/>
          <p:nvPr>
            <p:ph idx="1" type="body"/>
          </p:nvPr>
        </p:nvSpPr>
        <p:spPr>
          <a:xfrm>
            <a:off x="930694" y="3330988"/>
            <a:ext cx="7437119" cy="315498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GB"/>
              <a:t>R: 1</a:t>
            </a:r>
            <a:endParaRPr/>
          </a:p>
          <a:p>
            <a:pPr indent="0" lvl="0" marL="0" rtl="0" algn="l">
              <a:spcBef>
                <a:spcPts val="450"/>
              </a:spcBef>
              <a:spcAft>
                <a:spcPts val="0"/>
              </a:spcAft>
              <a:buNone/>
            </a:pPr>
            <a:r>
              <a:rPr lang="en-GB"/>
              <a:t>W: 2</a:t>
            </a:r>
            <a:endParaRPr/>
          </a:p>
          <a:p>
            <a:pPr indent="0" lvl="0" marL="0" rtl="0" algn="l">
              <a:spcBef>
                <a:spcPts val="450"/>
              </a:spcBef>
              <a:spcAft>
                <a:spcPts val="0"/>
              </a:spcAft>
              <a:buNone/>
            </a:pPr>
            <a:r>
              <a:rPr lang="en-GB"/>
              <a:t>X: 4</a:t>
            </a:r>
            <a:endParaRPr/>
          </a:p>
          <a:p>
            <a:pPr indent="0" lvl="0" marL="0" rtl="0" algn="l">
              <a:spcBef>
                <a:spcPts val="450"/>
              </a:spcBef>
              <a:spcAft>
                <a:spcPts val="0"/>
              </a:spcAft>
              <a:buNone/>
            </a:pPr>
            <a:r>
              <a:t/>
            </a:r>
            <a:endParaRPr/>
          </a:p>
          <a:p>
            <a:pPr indent="0" lvl="0" marL="0" rtl="0" algn="l">
              <a:spcBef>
                <a:spcPts val="450"/>
              </a:spcBef>
              <a:spcAft>
                <a:spcPts val="0"/>
              </a:spcAft>
              <a:buNone/>
            </a:pPr>
            <a:r>
              <a:t/>
            </a:r>
            <a:endParaRPr/>
          </a:p>
          <a:p>
            <a:pPr indent="0" lvl="0" marL="0" marR="0" rtl="0" algn="l">
              <a:lnSpc>
                <a:spcPct val="100000"/>
              </a:lnSpc>
              <a:spcBef>
                <a:spcPts val="450"/>
              </a:spcBef>
              <a:spcAft>
                <a:spcPts val="0"/>
              </a:spcAft>
              <a:buClr>
                <a:srgbClr val="000000"/>
              </a:buClr>
              <a:buSzPts val="1200"/>
              <a:buFont typeface="Times New Roman"/>
              <a:buNone/>
            </a:pPr>
            <a:r>
              <a:rPr lang="en-GB"/>
              <a:t>Chmod o+x file.txt</a:t>
            </a:r>
            <a:endParaRPr/>
          </a:p>
          <a:p>
            <a:pPr indent="0" lvl="0" marL="0" marR="0" rtl="0" algn="l">
              <a:lnSpc>
                <a:spcPct val="100000"/>
              </a:lnSpc>
              <a:spcBef>
                <a:spcPts val="450"/>
              </a:spcBef>
              <a:spcAft>
                <a:spcPts val="0"/>
              </a:spcAft>
              <a:buClr>
                <a:srgbClr val="000000"/>
              </a:buClr>
              <a:buSzPts val="1200"/>
              <a:buFont typeface="Times New Roman"/>
              <a:buNone/>
            </a:pPr>
            <a:r>
              <a:t/>
            </a:r>
            <a:endParaRPr/>
          </a:p>
          <a:p>
            <a:pPr indent="0" lvl="0" marL="0" marR="0" rtl="0" algn="l">
              <a:lnSpc>
                <a:spcPct val="100000"/>
              </a:lnSpc>
              <a:spcBef>
                <a:spcPts val="450"/>
              </a:spcBef>
              <a:spcAft>
                <a:spcPts val="0"/>
              </a:spcAft>
              <a:buClr>
                <a:srgbClr val="000000"/>
              </a:buClr>
              <a:buSzPts val="1200"/>
              <a:buFont typeface="Times New Roman"/>
              <a:buNone/>
            </a:pPr>
            <a:r>
              <a:t/>
            </a:r>
            <a:endParaRPr/>
          </a:p>
          <a:p>
            <a:pPr indent="0" lvl="0" marL="0" marR="0" rtl="0" algn="l">
              <a:lnSpc>
                <a:spcPct val="100000"/>
              </a:lnSpc>
              <a:spcBef>
                <a:spcPts val="450"/>
              </a:spcBef>
              <a:spcAft>
                <a:spcPts val="0"/>
              </a:spcAft>
              <a:buClr>
                <a:srgbClr val="000000"/>
              </a:buClr>
              <a:buSzPts val="1200"/>
              <a:buFont typeface="Times New Roman"/>
              <a:buNone/>
            </a:pPr>
            <a:r>
              <a:rPr lang="en-GB"/>
              <a:t>File.txt: r-x (o)</a:t>
            </a:r>
            <a:endParaRPr/>
          </a:p>
          <a:p>
            <a:pPr indent="0" lvl="0" marL="0" marR="0" rtl="0" algn="l">
              <a:lnSpc>
                <a:spcPct val="100000"/>
              </a:lnSpc>
              <a:spcBef>
                <a:spcPts val="450"/>
              </a:spcBef>
              <a:spcAft>
                <a:spcPts val="0"/>
              </a:spcAft>
              <a:buClr>
                <a:srgbClr val="000000"/>
              </a:buClr>
              <a:buSzPts val="1200"/>
              <a:buFont typeface="Times New Roman"/>
              <a:buNone/>
            </a:pPr>
            <a:r>
              <a:t/>
            </a:r>
            <a:endParaRPr/>
          </a:p>
          <a:p>
            <a:pPr indent="0" lvl="0" marL="0" marR="0" rtl="0" algn="l">
              <a:lnSpc>
                <a:spcPct val="100000"/>
              </a:lnSpc>
              <a:spcBef>
                <a:spcPts val="450"/>
              </a:spcBef>
              <a:spcAft>
                <a:spcPts val="0"/>
              </a:spcAft>
              <a:buClr>
                <a:srgbClr val="000000"/>
              </a:buClr>
              <a:buSzPts val="1200"/>
              <a:buFont typeface="Times New Roman"/>
              <a:buNone/>
            </a:pPr>
            <a:r>
              <a:t/>
            </a:r>
            <a:endParaRPr/>
          </a:p>
          <a:p>
            <a:pPr indent="0" lvl="0" marL="0" marR="0" rtl="0" algn="l">
              <a:lnSpc>
                <a:spcPct val="100000"/>
              </a:lnSpc>
              <a:spcBef>
                <a:spcPts val="450"/>
              </a:spcBef>
              <a:spcAft>
                <a:spcPts val="0"/>
              </a:spcAft>
              <a:buClr>
                <a:srgbClr val="000000"/>
              </a:buClr>
              <a:buSzPts val="1200"/>
              <a:buFont typeface="Times New Roman"/>
              <a:buNone/>
            </a:pPr>
            <a:r>
              <a:rPr lang="en-GB"/>
              <a:t>rw-          r--          r-x</a:t>
            </a:r>
            <a:endParaRPr/>
          </a:p>
          <a:p>
            <a:pPr indent="0" lvl="0" marL="0" marR="0" rtl="0" algn="l">
              <a:lnSpc>
                <a:spcPct val="100000"/>
              </a:lnSpc>
              <a:spcBef>
                <a:spcPts val="450"/>
              </a:spcBef>
              <a:spcAft>
                <a:spcPts val="0"/>
              </a:spcAft>
              <a:buClr>
                <a:srgbClr val="000000"/>
              </a:buClr>
              <a:buSzPts val="1200"/>
              <a:buFont typeface="Times New Roman"/>
              <a:buNone/>
            </a:pPr>
            <a:r>
              <a:rPr lang="en-GB"/>
              <a:t>1+2+0    1+0+0    1+0+4</a:t>
            </a:r>
            <a:endParaRPr/>
          </a:p>
          <a:p>
            <a:pPr indent="-228600" lvl="0" marL="228600" marR="0" rtl="0" algn="l">
              <a:lnSpc>
                <a:spcPct val="100000"/>
              </a:lnSpc>
              <a:spcBef>
                <a:spcPts val="450"/>
              </a:spcBef>
              <a:spcAft>
                <a:spcPts val="0"/>
              </a:spcAft>
              <a:buClr>
                <a:srgbClr val="000000"/>
              </a:buClr>
              <a:buSzPts val="1200"/>
              <a:buFont typeface="Times New Roman"/>
              <a:buAutoNum type="arabicPlain" startAt="3"/>
            </a:pPr>
            <a:r>
              <a:rPr lang="en-GB"/>
              <a:t>1             5</a:t>
            </a:r>
            <a:endParaRPr/>
          </a:p>
          <a:p>
            <a:pPr indent="-152400" lvl="0" marL="228600" marR="0" rtl="0" algn="l">
              <a:lnSpc>
                <a:spcPct val="100000"/>
              </a:lnSpc>
              <a:spcBef>
                <a:spcPts val="450"/>
              </a:spcBef>
              <a:spcAft>
                <a:spcPts val="0"/>
              </a:spcAft>
              <a:buClr>
                <a:srgbClr val="000000"/>
              </a:buClr>
              <a:buSzPts val="1200"/>
              <a:buFont typeface="Times New Roman"/>
              <a:buNone/>
            </a:pPr>
            <a:r>
              <a:t/>
            </a:r>
            <a:endParaRPr/>
          </a:p>
          <a:p>
            <a:pPr indent="-152400" lvl="0" marL="228600" marR="0" rtl="0" algn="l">
              <a:lnSpc>
                <a:spcPct val="100000"/>
              </a:lnSpc>
              <a:spcBef>
                <a:spcPts val="450"/>
              </a:spcBef>
              <a:spcAft>
                <a:spcPts val="0"/>
              </a:spcAft>
              <a:buClr>
                <a:srgbClr val="000000"/>
              </a:buClr>
              <a:buSzPts val="1200"/>
              <a:buFont typeface="Times New Roman"/>
              <a:buNone/>
            </a:pPr>
            <a:r>
              <a:t/>
            </a:r>
            <a:endParaRPr/>
          </a:p>
          <a:p>
            <a:pPr indent="0" lvl="0" marL="0" marR="0" rtl="0" algn="l">
              <a:lnSpc>
                <a:spcPct val="100000"/>
              </a:lnSpc>
              <a:spcBef>
                <a:spcPts val="450"/>
              </a:spcBef>
              <a:spcAft>
                <a:spcPts val="0"/>
              </a:spcAft>
              <a:buClr>
                <a:srgbClr val="000000"/>
              </a:buClr>
              <a:buSzPts val="1200"/>
              <a:buFont typeface="Times New Roman"/>
              <a:buNone/>
            </a:pPr>
            <a:r>
              <a:rPr lang="en-GB"/>
              <a:t>315</a:t>
            </a:r>
            <a:endParaRPr/>
          </a:p>
          <a:p>
            <a:pPr indent="0" lvl="0" marL="0" marR="0" rtl="0" algn="l">
              <a:lnSpc>
                <a:spcPct val="100000"/>
              </a:lnSpc>
              <a:spcBef>
                <a:spcPts val="450"/>
              </a:spcBef>
              <a:spcAft>
                <a:spcPts val="0"/>
              </a:spcAft>
              <a:buClr>
                <a:srgbClr val="000000"/>
              </a:buClr>
              <a:buSzPts val="1200"/>
              <a:buFont typeface="Times New Roman"/>
              <a:buNone/>
            </a:pPr>
            <a:r>
              <a:t/>
            </a:r>
            <a:endParaRPr/>
          </a:p>
          <a:p>
            <a:pPr indent="0" lvl="0" marL="0" marR="0" rtl="0" algn="l">
              <a:lnSpc>
                <a:spcPct val="100000"/>
              </a:lnSpc>
              <a:spcBef>
                <a:spcPts val="450"/>
              </a:spcBef>
              <a:spcAft>
                <a:spcPts val="0"/>
              </a:spcAft>
              <a:buClr>
                <a:srgbClr val="000000"/>
              </a:buClr>
              <a:buSzPts val="1200"/>
              <a:buFont typeface="Times New Roman"/>
              <a:buNone/>
            </a:pPr>
            <a:r>
              <a:rPr lang="en-GB"/>
              <a:t>Chmod 315 file.txt</a:t>
            </a:r>
            <a:endParaRPr/>
          </a:p>
          <a:p>
            <a:pPr indent="0" lvl="0" marL="0" marR="0" rtl="0" algn="l">
              <a:lnSpc>
                <a:spcPct val="100000"/>
              </a:lnSpc>
              <a:spcBef>
                <a:spcPts val="450"/>
              </a:spcBef>
              <a:spcAft>
                <a:spcPts val="0"/>
              </a:spcAft>
              <a:buClr>
                <a:srgbClr val="000000"/>
              </a:buClr>
              <a:buSzPts val="1200"/>
              <a:buFont typeface="Times New Roman"/>
              <a:buNone/>
            </a:pPr>
            <a:r>
              <a:t/>
            </a:r>
            <a:endParaRPr/>
          </a:p>
          <a:p>
            <a:pPr indent="0" lvl="0" marL="0" marR="0" rtl="0" algn="l">
              <a:lnSpc>
                <a:spcPct val="100000"/>
              </a:lnSpc>
              <a:spcBef>
                <a:spcPts val="450"/>
              </a:spcBef>
              <a:spcAft>
                <a:spcPts val="0"/>
              </a:spcAft>
              <a:buClr>
                <a:srgbClr val="000000"/>
              </a:buClr>
              <a:buSzPts val="1200"/>
              <a:buFont typeface="Times New Roman"/>
              <a:buNone/>
            </a:pPr>
            <a:r>
              <a:t/>
            </a:r>
            <a:endParaRPr/>
          </a:p>
          <a:p>
            <a:pPr indent="0" lvl="0" marL="0" marR="0" rtl="0" algn="l">
              <a:lnSpc>
                <a:spcPct val="100000"/>
              </a:lnSpc>
              <a:spcBef>
                <a:spcPts val="450"/>
              </a:spcBef>
              <a:spcAft>
                <a:spcPts val="0"/>
              </a:spcAft>
              <a:buClr>
                <a:srgbClr val="000000"/>
              </a:buClr>
              <a:buSzPts val="1200"/>
              <a:buFont typeface="Times New Roman"/>
              <a:buNone/>
            </a:pPr>
            <a:r>
              <a:t/>
            </a:r>
            <a:endParaRPr/>
          </a:p>
          <a:p>
            <a:pPr indent="0" lvl="0" marL="0" rtl="0" algn="l">
              <a:spcBef>
                <a:spcPts val="450"/>
              </a:spcBef>
              <a:spcAft>
                <a:spcPts val="0"/>
              </a:spcAft>
              <a:buNone/>
            </a:pPr>
            <a:r>
              <a:t/>
            </a:r>
            <a:endParaRPr/>
          </a:p>
        </p:txBody>
      </p:sp>
      <p:sp>
        <p:nvSpPr>
          <p:cNvPr id="341" name="Google Shape;341;p23:notes"/>
          <p:cNvSpPr/>
          <p:nvPr>
            <p:ph idx="2" type="sldImg"/>
          </p:nvPr>
        </p:nvSpPr>
        <p:spPr>
          <a:xfrm>
            <a:off x="2897188" y="525463"/>
            <a:ext cx="3502025" cy="26273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3:notes"/>
          <p:cNvSpPr txBox="1"/>
          <p:nvPr>
            <p:ph idx="12" type="sldNum"/>
          </p:nvPr>
        </p:nvSpPr>
        <p:spPr>
          <a:xfrm>
            <a:off x="5266208" y="6659582"/>
            <a:ext cx="4028087" cy="349622"/>
          </a:xfrm>
          <a:prstGeom prst="rect">
            <a:avLst/>
          </a:prstGeom>
          <a:noFill/>
          <a:ln>
            <a:noFill/>
          </a:ln>
        </p:spPr>
        <p:txBody>
          <a:bodyPr anchorCtr="0" anchor="b" bIns="46800" lIns="90000" spcFirstLastPara="1" rIns="90000" wrap="square" tIns="46800">
            <a:noAutofit/>
          </a:bodyPr>
          <a:lstStyle/>
          <a:p>
            <a:pPr indent="0" lvl="0" marL="0" rtl="0" algn="r">
              <a:lnSpc>
                <a:spcPct val="100000"/>
              </a:lnSpc>
              <a:spcBef>
                <a:spcPts val="0"/>
              </a:spcBef>
              <a:spcAft>
                <a:spcPts val="0"/>
              </a:spcAft>
              <a:buSzPts val="1200"/>
              <a:buFont typeface="Times New Roman"/>
              <a:buNone/>
            </a:pPr>
            <a:fld id="{00000000-1234-1234-1234-123412341234}" type="slidenum">
              <a:rPr lang="en-GB"/>
              <a:t>‹#›</a:t>
            </a:fld>
            <a:endParaRPr/>
          </a:p>
        </p:txBody>
      </p:sp>
      <p:sp>
        <p:nvSpPr>
          <p:cNvPr id="128" name="Google Shape;128;p3:notes"/>
          <p:cNvSpPr/>
          <p:nvPr>
            <p:ph idx="2" type="sldImg"/>
          </p:nvPr>
        </p:nvSpPr>
        <p:spPr>
          <a:xfrm>
            <a:off x="2897188" y="525463"/>
            <a:ext cx="3503612" cy="26289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9" name="Google Shape;129;p3:notes"/>
          <p:cNvSpPr txBox="1"/>
          <p:nvPr>
            <p:ph idx="1" type="body"/>
          </p:nvPr>
        </p:nvSpPr>
        <p:spPr>
          <a:xfrm>
            <a:off x="930694" y="3330988"/>
            <a:ext cx="7437119" cy="315498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4:notes"/>
          <p:cNvSpPr txBox="1"/>
          <p:nvPr>
            <p:ph idx="12" type="sldNum"/>
          </p:nvPr>
        </p:nvSpPr>
        <p:spPr>
          <a:xfrm>
            <a:off x="5266208" y="6659582"/>
            <a:ext cx="4028087" cy="349622"/>
          </a:xfrm>
          <a:prstGeom prst="rect">
            <a:avLst/>
          </a:prstGeom>
          <a:noFill/>
          <a:ln>
            <a:noFill/>
          </a:ln>
        </p:spPr>
        <p:txBody>
          <a:bodyPr anchorCtr="0" anchor="b" bIns="46800" lIns="90000" spcFirstLastPara="1" rIns="90000" wrap="square" tIns="46800">
            <a:noAutofit/>
          </a:bodyPr>
          <a:lstStyle/>
          <a:p>
            <a:pPr indent="0" lvl="0" marL="0" rtl="0" algn="r">
              <a:lnSpc>
                <a:spcPct val="100000"/>
              </a:lnSpc>
              <a:spcBef>
                <a:spcPts val="0"/>
              </a:spcBef>
              <a:spcAft>
                <a:spcPts val="0"/>
              </a:spcAft>
              <a:buSzPts val="1200"/>
              <a:buFont typeface="Times New Roman"/>
              <a:buNone/>
            </a:pPr>
            <a:fld id="{00000000-1234-1234-1234-123412341234}" type="slidenum">
              <a:rPr lang="en-GB"/>
              <a:t>‹#›</a:t>
            </a:fld>
            <a:endParaRPr/>
          </a:p>
        </p:txBody>
      </p:sp>
      <p:sp>
        <p:nvSpPr>
          <p:cNvPr id="137" name="Google Shape;137;p4:notes"/>
          <p:cNvSpPr/>
          <p:nvPr>
            <p:ph idx="2" type="sldImg"/>
          </p:nvPr>
        </p:nvSpPr>
        <p:spPr>
          <a:xfrm>
            <a:off x="2897188" y="525463"/>
            <a:ext cx="3503612" cy="26289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38" name="Google Shape;138;p4:notes"/>
          <p:cNvSpPr txBox="1"/>
          <p:nvPr>
            <p:ph idx="1" type="body"/>
          </p:nvPr>
        </p:nvSpPr>
        <p:spPr>
          <a:xfrm>
            <a:off x="930694" y="3330988"/>
            <a:ext cx="7437119" cy="315498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5:notes"/>
          <p:cNvSpPr txBox="1"/>
          <p:nvPr>
            <p:ph idx="12" type="sldNum"/>
          </p:nvPr>
        </p:nvSpPr>
        <p:spPr>
          <a:xfrm>
            <a:off x="5266208" y="6659582"/>
            <a:ext cx="4028087" cy="349622"/>
          </a:xfrm>
          <a:prstGeom prst="rect">
            <a:avLst/>
          </a:prstGeom>
          <a:noFill/>
          <a:ln>
            <a:noFill/>
          </a:ln>
        </p:spPr>
        <p:txBody>
          <a:bodyPr anchorCtr="0" anchor="b" bIns="46800" lIns="90000" spcFirstLastPara="1" rIns="90000" wrap="square" tIns="46800">
            <a:noAutofit/>
          </a:bodyPr>
          <a:lstStyle/>
          <a:p>
            <a:pPr indent="0" lvl="0" marL="0" rtl="0" algn="r">
              <a:lnSpc>
                <a:spcPct val="100000"/>
              </a:lnSpc>
              <a:spcBef>
                <a:spcPts val="0"/>
              </a:spcBef>
              <a:spcAft>
                <a:spcPts val="0"/>
              </a:spcAft>
              <a:buSzPts val="1200"/>
              <a:buFont typeface="Times New Roman"/>
              <a:buNone/>
            </a:pPr>
            <a:fld id="{00000000-1234-1234-1234-123412341234}" type="slidenum">
              <a:rPr lang="en-GB"/>
              <a:t>‹#›</a:t>
            </a:fld>
            <a:endParaRPr/>
          </a:p>
        </p:txBody>
      </p:sp>
      <p:sp>
        <p:nvSpPr>
          <p:cNvPr id="146" name="Google Shape;146;p5:notes"/>
          <p:cNvSpPr txBox="1"/>
          <p:nvPr/>
        </p:nvSpPr>
        <p:spPr>
          <a:xfrm>
            <a:off x="5266207" y="6659582"/>
            <a:ext cx="4030195" cy="35082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lang="en-GB"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sp>
        <p:nvSpPr>
          <p:cNvPr id="147" name="Google Shape;147;p5:notes"/>
          <p:cNvSpPr txBox="1"/>
          <p:nvPr/>
        </p:nvSpPr>
        <p:spPr>
          <a:xfrm>
            <a:off x="1566597" y="525631"/>
            <a:ext cx="6165313" cy="2629348"/>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148" name="Google Shape;148;p5:notes"/>
          <p:cNvSpPr txBox="1"/>
          <p:nvPr>
            <p:ph idx="1" type="body"/>
          </p:nvPr>
        </p:nvSpPr>
        <p:spPr>
          <a:xfrm>
            <a:off x="930694" y="3330988"/>
            <a:ext cx="7437119" cy="315498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SzPts val="1200"/>
              <a:buFont typeface="Arial"/>
              <a:buNone/>
            </a:pPr>
            <a:r>
              <a:rPr lang="en-GB">
                <a:latin typeface="Arial"/>
                <a:ea typeface="Arial"/>
                <a:cs typeface="Arial"/>
                <a:sym typeface="Arial"/>
              </a:rPr>
              <a:t>“</a:t>
            </a:r>
            <a:r>
              <a:rPr lang="en-GB"/>
              <a:t>ls</a:t>
            </a:r>
            <a:r>
              <a:rPr lang="en-GB">
                <a:latin typeface="Arial"/>
                <a:ea typeface="Arial"/>
                <a:cs typeface="Arial"/>
                <a:sym typeface="Arial"/>
              </a:rPr>
              <a:t>”</a:t>
            </a:r>
            <a:r>
              <a:rPr lang="en-GB"/>
              <a:t> stands for list. </a:t>
            </a:r>
            <a:endParaRPr/>
          </a:p>
          <a:p>
            <a:pPr indent="0" lvl="0" marL="0" rtl="0" algn="l">
              <a:spcBef>
                <a:spcPts val="450"/>
              </a:spcBef>
              <a:spcAft>
                <a:spcPts val="0"/>
              </a:spcAft>
              <a:buNone/>
            </a:pPr>
            <a:r>
              <a:rPr lang="en-GB"/>
              <a:t>Pwd stands for present working directory</a:t>
            </a:r>
            <a:endParaRPr/>
          </a:p>
        </p:txBody>
      </p:sp>
      <p:sp>
        <p:nvSpPr>
          <p:cNvPr id="149" name="Google Shape;149;p5:notes"/>
          <p:cNvSpPr/>
          <p:nvPr>
            <p:ph idx="2" type="sldImg"/>
          </p:nvPr>
        </p:nvSpPr>
        <p:spPr>
          <a:xfrm>
            <a:off x="2897188" y="525463"/>
            <a:ext cx="3502025" cy="26273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6:notes"/>
          <p:cNvSpPr txBox="1"/>
          <p:nvPr>
            <p:ph idx="12" type="sldNum"/>
          </p:nvPr>
        </p:nvSpPr>
        <p:spPr>
          <a:xfrm>
            <a:off x="5266208" y="6659582"/>
            <a:ext cx="4028087" cy="349622"/>
          </a:xfrm>
          <a:prstGeom prst="rect">
            <a:avLst/>
          </a:prstGeom>
          <a:noFill/>
          <a:ln>
            <a:noFill/>
          </a:ln>
        </p:spPr>
        <p:txBody>
          <a:bodyPr anchorCtr="0" anchor="b" bIns="46800" lIns="90000" spcFirstLastPara="1" rIns="90000" wrap="square" tIns="46800">
            <a:noAutofit/>
          </a:bodyPr>
          <a:lstStyle/>
          <a:p>
            <a:pPr indent="0" lvl="0" marL="0" rtl="0" algn="r">
              <a:lnSpc>
                <a:spcPct val="100000"/>
              </a:lnSpc>
              <a:spcBef>
                <a:spcPts val="0"/>
              </a:spcBef>
              <a:spcAft>
                <a:spcPts val="0"/>
              </a:spcAft>
              <a:buSzPts val="1200"/>
              <a:buFont typeface="Times New Roman"/>
              <a:buNone/>
            </a:pPr>
            <a:fld id="{00000000-1234-1234-1234-123412341234}" type="slidenum">
              <a:rPr lang="en-GB"/>
              <a:t>‹#›</a:t>
            </a:fld>
            <a:endParaRPr/>
          </a:p>
        </p:txBody>
      </p:sp>
      <p:sp>
        <p:nvSpPr>
          <p:cNvPr id="157" name="Google Shape;157;p6:notes"/>
          <p:cNvSpPr txBox="1"/>
          <p:nvPr/>
        </p:nvSpPr>
        <p:spPr>
          <a:xfrm>
            <a:off x="5266207" y="6659582"/>
            <a:ext cx="4030195" cy="35082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lang="en-GB"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sp>
        <p:nvSpPr>
          <p:cNvPr id="158" name="Google Shape;158;p6:notes"/>
          <p:cNvSpPr txBox="1"/>
          <p:nvPr/>
        </p:nvSpPr>
        <p:spPr>
          <a:xfrm>
            <a:off x="1566597" y="525631"/>
            <a:ext cx="6165313" cy="2629348"/>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159" name="Google Shape;159;p6:notes"/>
          <p:cNvSpPr txBox="1"/>
          <p:nvPr>
            <p:ph idx="1" type="body"/>
          </p:nvPr>
        </p:nvSpPr>
        <p:spPr>
          <a:xfrm>
            <a:off x="930694" y="3330988"/>
            <a:ext cx="7437119" cy="315498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SzPts val="1200"/>
              <a:buFont typeface="Arial"/>
              <a:buNone/>
            </a:pPr>
            <a:r>
              <a:rPr lang="en-GB">
                <a:latin typeface="Arial"/>
                <a:ea typeface="Arial"/>
                <a:cs typeface="Arial"/>
                <a:sym typeface="Arial"/>
              </a:rPr>
              <a:t>“</a:t>
            </a:r>
            <a:r>
              <a:rPr lang="en-GB"/>
              <a:t>su</a:t>
            </a:r>
            <a:r>
              <a:rPr lang="en-GB">
                <a:latin typeface="Arial"/>
                <a:ea typeface="Arial"/>
                <a:cs typeface="Arial"/>
                <a:sym typeface="Arial"/>
              </a:rPr>
              <a:t>”</a:t>
            </a:r>
            <a:r>
              <a:rPr lang="en-GB"/>
              <a:t> means switch user. When you have several user account on one machine. </a:t>
            </a:r>
            <a:endParaRPr/>
          </a:p>
        </p:txBody>
      </p:sp>
      <p:sp>
        <p:nvSpPr>
          <p:cNvPr id="160" name="Google Shape;160;p6:notes"/>
          <p:cNvSpPr/>
          <p:nvPr>
            <p:ph idx="2" type="sldImg"/>
          </p:nvPr>
        </p:nvSpPr>
        <p:spPr>
          <a:xfrm>
            <a:off x="2897188" y="525463"/>
            <a:ext cx="3502025" cy="26273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7:notes"/>
          <p:cNvSpPr txBox="1"/>
          <p:nvPr>
            <p:ph idx="12" type="sldNum"/>
          </p:nvPr>
        </p:nvSpPr>
        <p:spPr>
          <a:xfrm>
            <a:off x="5266208" y="6659582"/>
            <a:ext cx="4028087" cy="349622"/>
          </a:xfrm>
          <a:prstGeom prst="rect">
            <a:avLst/>
          </a:prstGeom>
          <a:noFill/>
          <a:ln>
            <a:noFill/>
          </a:ln>
        </p:spPr>
        <p:txBody>
          <a:bodyPr anchorCtr="0" anchor="b" bIns="46800" lIns="90000" spcFirstLastPara="1" rIns="90000" wrap="square" tIns="46800">
            <a:noAutofit/>
          </a:bodyPr>
          <a:lstStyle/>
          <a:p>
            <a:pPr indent="0" lvl="0" marL="0" rtl="0" algn="r">
              <a:lnSpc>
                <a:spcPct val="100000"/>
              </a:lnSpc>
              <a:spcBef>
                <a:spcPts val="0"/>
              </a:spcBef>
              <a:spcAft>
                <a:spcPts val="0"/>
              </a:spcAft>
              <a:buSzPts val="1200"/>
              <a:buFont typeface="Times New Roman"/>
              <a:buNone/>
            </a:pPr>
            <a:fld id="{00000000-1234-1234-1234-123412341234}" type="slidenum">
              <a:rPr lang="en-GB"/>
              <a:t>‹#›</a:t>
            </a:fld>
            <a:endParaRPr/>
          </a:p>
        </p:txBody>
      </p:sp>
      <p:sp>
        <p:nvSpPr>
          <p:cNvPr id="168" name="Google Shape;168;p7:notes"/>
          <p:cNvSpPr txBox="1"/>
          <p:nvPr/>
        </p:nvSpPr>
        <p:spPr>
          <a:xfrm>
            <a:off x="5266207" y="6659582"/>
            <a:ext cx="4030195" cy="35082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lang="en-GB"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sp>
        <p:nvSpPr>
          <p:cNvPr id="169" name="Google Shape;169;p7:notes"/>
          <p:cNvSpPr txBox="1"/>
          <p:nvPr/>
        </p:nvSpPr>
        <p:spPr>
          <a:xfrm>
            <a:off x="1566597" y="525631"/>
            <a:ext cx="6165313" cy="2629348"/>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170" name="Google Shape;170;p7:notes"/>
          <p:cNvSpPr txBox="1"/>
          <p:nvPr>
            <p:ph idx="1" type="body"/>
          </p:nvPr>
        </p:nvSpPr>
        <p:spPr>
          <a:xfrm>
            <a:off x="930694" y="3330988"/>
            <a:ext cx="7437119" cy="315498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SzPts val="1200"/>
              <a:buFont typeface="Arial"/>
              <a:buNone/>
            </a:pPr>
            <a:r>
              <a:rPr lang="en-GB">
                <a:latin typeface="Arial"/>
                <a:ea typeface="Arial"/>
                <a:cs typeface="Arial"/>
                <a:sym typeface="Arial"/>
              </a:rPr>
              <a:t>“</a:t>
            </a:r>
            <a:r>
              <a:rPr lang="en-GB"/>
              <a:t>su</a:t>
            </a:r>
            <a:r>
              <a:rPr lang="en-GB">
                <a:latin typeface="Arial"/>
                <a:ea typeface="Arial"/>
                <a:cs typeface="Arial"/>
                <a:sym typeface="Arial"/>
              </a:rPr>
              <a:t>”</a:t>
            </a:r>
            <a:r>
              <a:rPr lang="en-GB"/>
              <a:t> means switch user. When you have several user account on one machine. </a:t>
            </a:r>
            <a:endParaRPr/>
          </a:p>
        </p:txBody>
      </p:sp>
      <p:sp>
        <p:nvSpPr>
          <p:cNvPr id="171" name="Google Shape;171;p7:notes"/>
          <p:cNvSpPr/>
          <p:nvPr>
            <p:ph idx="2" type="sldImg"/>
          </p:nvPr>
        </p:nvSpPr>
        <p:spPr>
          <a:xfrm>
            <a:off x="2897188" y="525463"/>
            <a:ext cx="3502025" cy="26273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8:notes"/>
          <p:cNvSpPr txBox="1"/>
          <p:nvPr>
            <p:ph idx="12" type="sldNum"/>
          </p:nvPr>
        </p:nvSpPr>
        <p:spPr>
          <a:xfrm>
            <a:off x="5266208" y="6659582"/>
            <a:ext cx="4028087" cy="349622"/>
          </a:xfrm>
          <a:prstGeom prst="rect">
            <a:avLst/>
          </a:prstGeom>
          <a:noFill/>
          <a:ln>
            <a:noFill/>
          </a:ln>
        </p:spPr>
        <p:txBody>
          <a:bodyPr anchorCtr="0" anchor="b" bIns="46800" lIns="90000" spcFirstLastPara="1" rIns="90000" wrap="square" tIns="46800">
            <a:noAutofit/>
          </a:bodyPr>
          <a:lstStyle/>
          <a:p>
            <a:pPr indent="0" lvl="0" marL="0" rtl="0" algn="r">
              <a:lnSpc>
                <a:spcPct val="100000"/>
              </a:lnSpc>
              <a:spcBef>
                <a:spcPts val="0"/>
              </a:spcBef>
              <a:spcAft>
                <a:spcPts val="0"/>
              </a:spcAft>
              <a:buSzPts val="1200"/>
              <a:buFont typeface="Times New Roman"/>
              <a:buNone/>
            </a:pPr>
            <a:fld id="{00000000-1234-1234-1234-123412341234}" type="slidenum">
              <a:rPr lang="en-GB"/>
              <a:t>‹#›</a:t>
            </a:fld>
            <a:endParaRPr/>
          </a:p>
        </p:txBody>
      </p:sp>
      <p:sp>
        <p:nvSpPr>
          <p:cNvPr id="179" name="Google Shape;179;p8:notes"/>
          <p:cNvSpPr/>
          <p:nvPr>
            <p:ph idx="2" type="sldImg"/>
          </p:nvPr>
        </p:nvSpPr>
        <p:spPr>
          <a:xfrm>
            <a:off x="2897188" y="525463"/>
            <a:ext cx="3503612" cy="26289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80" name="Google Shape;180;p8:notes"/>
          <p:cNvSpPr txBox="1"/>
          <p:nvPr>
            <p:ph idx="1" type="body"/>
          </p:nvPr>
        </p:nvSpPr>
        <p:spPr>
          <a:xfrm>
            <a:off x="930694" y="3330988"/>
            <a:ext cx="7437119" cy="315498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9:notes"/>
          <p:cNvSpPr txBox="1"/>
          <p:nvPr>
            <p:ph idx="12" type="sldNum"/>
          </p:nvPr>
        </p:nvSpPr>
        <p:spPr>
          <a:xfrm>
            <a:off x="5266208" y="6659582"/>
            <a:ext cx="4028087" cy="349622"/>
          </a:xfrm>
          <a:prstGeom prst="rect">
            <a:avLst/>
          </a:prstGeom>
          <a:noFill/>
          <a:ln>
            <a:noFill/>
          </a:ln>
        </p:spPr>
        <p:txBody>
          <a:bodyPr anchorCtr="0" anchor="b" bIns="46800" lIns="90000" spcFirstLastPara="1" rIns="90000" wrap="square" tIns="46800">
            <a:noAutofit/>
          </a:bodyPr>
          <a:lstStyle/>
          <a:p>
            <a:pPr indent="0" lvl="0" marL="0" rtl="0" algn="r">
              <a:lnSpc>
                <a:spcPct val="100000"/>
              </a:lnSpc>
              <a:spcBef>
                <a:spcPts val="0"/>
              </a:spcBef>
              <a:spcAft>
                <a:spcPts val="0"/>
              </a:spcAft>
              <a:buSzPts val="1200"/>
              <a:buFont typeface="Times New Roman"/>
              <a:buNone/>
            </a:pPr>
            <a:fld id="{00000000-1234-1234-1234-123412341234}" type="slidenum">
              <a:rPr lang="en-GB"/>
              <a:t>‹#›</a:t>
            </a:fld>
            <a:endParaRPr/>
          </a:p>
        </p:txBody>
      </p:sp>
      <p:sp>
        <p:nvSpPr>
          <p:cNvPr id="189" name="Google Shape;189;p9:notes"/>
          <p:cNvSpPr/>
          <p:nvPr>
            <p:ph idx="2" type="sldImg"/>
          </p:nvPr>
        </p:nvSpPr>
        <p:spPr>
          <a:xfrm>
            <a:off x="2897188" y="525463"/>
            <a:ext cx="3503612" cy="26289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90" name="Google Shape;190;p9:notes"/>
          <p:cNvSpPr txBox="1"/>
          <p:nvPr>
            <p:ph idx="1" type="body"/>
          </p:nvPr>
        </p:nvSpPr>
        <p:spPr>
          <a:xfrm>
            <a:off x="930694" y="3330988"/>
            <a:ext cx="7437119" cy="315498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9" name="Shape 19"/>
        <p:cNvGrpSpPr/>
        <p:nvPr/>
      </p:nvGrpSpPr>
      <p:grpSpPr>
        <a:xfrm>
          <a:off x="0" y="0"/>
          <a:ext cx="0" cy="0"/>
          <a:chOff x="0" y="0"/>
          <a:chExt cx="0" cy="0"/>
        </a:xfrm>
      </p:grpSpPr>
      <p:sp>
        <p:nvSpPr>
          <p:cNvPr id="20" name="Google Shape;20;p2"/>
          <p:cNvSpPr/>
          <p:nvPr/>
        </p:nvSpPr>
        <p:spPr>
          <a:xfrm>
            <a:off x="2382" y="6400800"/>
            <a:ext cx="9141619" cy="457200"/>
          </a:xfrm>
          <a:prstGeom prst="rect">
            <a:avLst/>
          </a:prstGeom>
          <a:solidFill>
            <a:srgbClr val="828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2" y="6334316"/>
            <a:ext cx="9141619" cy="64008"/>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lnSpc>
                <a:spcPct val="93000"/>
              </a:lnSpc>
              <a:spcBef>
                <a:spcPts val="0"/>
              </a:spcBef>
              <a:spcAft>
                <a:spcPts val="0"/>
              </a:spcAft>
              <a:buSzPts val="1400"/>
              <a:buNone/>
              <a:defRPr>
                <a:solidFill>
                  <a:srgbClr val="FFFFFF"/>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lnSpc>
                <a:spcPct val="93000"/>
              </a:lnSpc>
              <a:spcBef>
                <a:spcPts val="0"/>
              </a:spcBef>
              <a:spcAft>
                <a:spcPts val="0"/>
              </a:spcAft>
              <a:buNone/>
              <a:defRPr/>
            </a:lvl1pPr>
            <a:lvl2pPr indent="0" lvl="1" marL="0" algn="r">
              <a:lnSpc>
                <a:spcPct val="93000"/>
              </a:lnSpc>
              <a:spcBef>
                <a:spcPts val="0"/>
              </a:spcBef>
              <a:spcAft>
                <a:spcPts val="0"/>
              </a:spcAft>
              <a:buNone/>
              <a:defRPr/>
            </a:lvl2pPr>
            <a:lvl3pPr indent="0" lvl="2" marL="0" algn="r">
              <a:lnSpc>
                <a:spcPct val="93000"/>
              </a:lnSpc>
              <a:spcBef>
                <a:spcPts val="0"/>
              </a:spcBef>
              <a:spcAft>
                <a:spcPts val="0"/>
              </a:spcAft>
              <a:buNone/>
              <a:defRPr/>
            </a:lvl3pPr>
            <a:lvl4pPr indent="0" lvl="3" marL="0" algn="r">
              <a:lnSpc>
                <a:spcPct val="93000"/>
              </a:lnSpc>
              <a:spcBef>
                <a:spcPts val="0"/>
              </a:spcBef>
              <a:spcAft>
                <a:spcPts val="0"/>
              </a:spcAft>
              <a:buNone/>
              <a:defRPr/>
            </a:lvl4pPr>
            <a:lvl5pPr indent="0" lvl="4" marL="0" algn="r">
              <a:lnSpc>
                <a:spcPct val="93000"/>
              </a:lnSpc>
              <a:spcBef>
                <a:spcPts val="0"/>
              </a:spcBef>
              <a:spcAft>
                <a:spcPts val="0"/>
              </a:spcAft>
              <a:buNone/>
              <a:defRPr/>
            </a:lvl5pPr>
            <a:lvl6pPr indent="0" lvl="5" marL="0" algn="r">
              <a:lnSpc>
                <a:spcPct val="93000"/>
              </a:lnSpc>
              <a:spcBef>
                <a:spcPts val="0"/>
              </a:spcBef>
              <a:spcAft>
                <a:spcPts val="0"/>
              </a:spcAft>
              <a:buNone/>
              <a:defRPr/>
            </a:lvl6pPr>
            <a:lvl7pPr indent="0" lvl="6" marL="0" algn="r">
              <a:lnSpc>
                <a:spcPct val="93000"/>
              </a:lnSpc>
              <a:spcBef>
                <a:spcPts val="0"/>
              </a:spcBef>
              <a:spcAft>
                <a:spcPts val="0"/>
              </a:spcAft>
              <a:buNone/>
              <a:defRPr/>
            </a:lvl7pPr>
            <a:lvl8pPr indent="0" lvl="7" marL="0" algn="r">
              <a:lnSpc>
                <a:spcPct val="93000"/>
              </a:lnSpc>
              <a:spcBef>
                <a:spcPts val="0"/>
              </a:spcBef>
              <a:spcAft>
                <a:spcPts val="0"/>
              </a:spcAft>
              <a:buNone/>
              <a:defRPr/>
            </a:lvl8pPr>
            <a:lvl9pPr indent="0" lvl="8" marL="0" algn="r">
              <a:lnSpc>
                <a:spcPct val="93000"/>
              </a:lnSpc>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8" name="Shape 88"/>
        <p:cNvGrpSpPr/>
        <p:nvPr/>
      </p:nvGrpSpPr>
      <p:grpSpPr>
        <a:xfrm>
          <a:off x="0" y="0"/>
          <a:ext cx="0" cy="0"/>
          <a:chOff x="0" y="0"/>
          <a:chExt cx="0" cy="0"/>
        </a:xfrm>
      </p:grpSpPr>
      <p:sp>
        <p:nvSpPr>
          <p:cNvPr id="89" name="Google Shape;89;p11"/>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1"/>
          <p:cNvSpPr txBox="1"/>
          <p:nvPr>
            <p:ph idx="1" type="body"/>
          </p:nvPr>
        </p:nvSpPr>
        <p:spPr>
          <a:xfrm rot="5400000">
            <a:off x="2583179" y="85514"/>
            <a:ext cx="4023360" cy="7543801"/>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1" name="Google Shape;91;p11"/>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1"/>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lnSpc>
                <a:spcPct val="93000"/>
              </a:lnSpc>
              <a:spcBef>
                <a:spcPts val="0"/>
              </a:spcBef>
              <a:spcAft>
                <a:spcPts val="0"/>
              </a:spcAft>
              <a:buNone/>
              <a:defRPr/>
            </a:lvl1pPr>
            <a:lvl2pPr indent="0" lvl="1" marL="0" algn="r">
              <a:lnSpc>
                <a:spcPct val="93000"/>
              </a:lnSpc>
              <a:spcBef>
                <a:spcPts val="0"/>
              </a:spcBef>
              <a:spcAft>
                <a:spcPts val="0"/>
              </a:spcAft>
              <a:buNone/>
              <a:defRPr/>
            </a:lvl2pPr>
            <a:lvl3pPr indent="0" lvl="2" marL="0" algn="r">
              <a:lnSpc>
                <a:spcPct val="93000"/>
              </a:lnSpc>
              <a:spcBef>
                <a:spcPts val="0"/>
              </a:spcBef>
              <a:spcAft>
                <a:spcPts val="0"/>
              </a:spcAft>
              <a:buNone/>
              <a:defRPr/>
            </a:lvl3pPr>
            <a:lvl4pPr indent="0" lvl="3" marL="0" algn="r">
              <a:lnSpc>
                <a:spcPct val="93000"/>
              </a:lnSpc>
              <a:spcBef>
                <a:spcPts val="0"/>
              </a:spcBef>
              <a:spcAft>
                <a:spcPts val="0"/>
              </a:spcAft>
              <a:buNone/>
              <a:defRPr/>
            </a:lvl4pPr>
            <a:lvl5pPr indent="0" lvl="4" marL="0" algn="r">
              <a:lnSpc>
                <a:spcPct val="93000"/>
              </a:lnSpc>
              <a:spcBef>
                <a:spcPts val="0"/>
              </a:spcBef>
              <a:spcAft>
                <a:spcPts val="0"/>
              </a:spcAft>
              <a:buNone/>
              <a:defRPr/>
            </a:lvl5pPr>
            <a:lvl6pPr indent="0" lvl="5" marL="0" algn="r">
              <a:lnSpc>
                <a:spcPct val="93000"/>
              </a:lnSpc>
              <a:spcBef>
                <a:spcPts val="0"/>
              </a:spcBef>
              <a:spcAft>
                <a:spcPts val="0"/>
              </a:spcAft>
              <a:buNone/>
              <a:defRPr/>
            </a:lvl6pPr>
            <a:lvl7pPr indent="0" lvl="6" marL="0" algn="r">
              <a:lnSpc>
                <a:spcPct val="93000"/>
              </a:lnSpc>
              <a:spcBef>
                <a:spcPts val="0"/>
              </a:spcBef>
              <a:spcAft>
                <a:spcPts val="0"/>
              </a:spcAft>
              <a:buNone/>
              <a:defRPr/>
            </a:lvl7pPr>
            <a:lvl8pPr indent="0" lvl="7" marL="0" algn="r">
              <a:lnSpc>
                <a:spcPct val="93000"/>
              </a:lnSpc>
              <a:spcBef>
                <a:spcPts val="0"/>
              </a:spcBef>
              <a:spcAft>
                <a:spcPts val="0"/>
              </a:spcAft>
              <a:buNone/>
              <a:defRPr/>
            </a:lvl8pPr>
            <a:lvl9pPr indent="0" lvl="8" marL="0" algn="r">
              <a:lnSpc>
                <a:spcPct val="93000"/>
              </a:lnSpc>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4" name="Shape 94"/>
        <p:cNvGrpSpPr/>
        <p:nvPr/>
      </p:nvGrpSpPr>
      <p:grpSpPr>
        <a:xfrm>
          <a:off x="0" y="0"/>
          <a:ext cx="0" cy="0"/>
          <a:chOff x="0" y="0"/>
          <a:chExt cx="0" cy="0"/>
        </a:xfrm>
      </p:grpSpPr>
      <p:sp>
        <p:nvSpPr>
          <p:cNvPr id="95" name="Google Shape;95;p12"/>
          <p:cNvSpPr/>
          <p:nvPr/>
        </p:nvSpPr>
        <p:spPr>
          <a:xfrm>
            <a:off x="2382" y="6400800"/>
            <a:ext cx="9141619" cy="457200"/>
          </a:xfrm>
          <a:prstGeom prst="rect">
            <a:avLst/>
          </a:prstGeom>
          <a:solidFill>
            <a:srgbClr val="828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2"/>
          <p:cNvSpPr/>
          <p:nvPr/>
        </p:nvSpPr>
        <p:spPr>
          <a:xfrm>
            <a:off x="12" y="6334316"/>
            <a:ext cx="9143989" cy="64008"/>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2"/>
          <p:cNvSpPr txBox="1"/>
          <p:nvPr>
            <p:ph type="title"/>
          </p:nvPr>
        </p:nvSpPr>
        <p:spPr>
          <a:xfrm rot="5400000">
            <a:off x="4649564" y="2306414"/>
            <a:ext cx="5759898" cy="1971675"/>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2"/>
          <p:cNvSpPr txBox="1"/>
          <p:nvPr>
            <p:ph idx="1" type="body"/>
          </p:nvPr>
        </p:nvSpPr>
        <p:spPr>
          <a:xfrm rot="5400000">
            <a:off x="649064" y="391889"/>
            <a:ext cx="5759898" cy="5800725"/>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9" name="Google Shape;99;p12"/>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2"/>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2"/>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lnSpc>
                <a:spcPct val="93000"/>
              </a:lnSpc>
              <a:spcBef>
                <a:spcPts val="0"/>
              </a:spcBef>
              <a:spcAft>
                <a:spcPts val="0"/>
              </a:spcAft>
              <a:buNone/>
              <a:defRPr/>
            </a:lvl1pPr>
            <a:lvl2pPr indent="0" lvl="1" marL="0" algn="r">
              <a:lnSpc>
                <a:spcPct val="93000"/>
              </a:lnSpc>
              <a:spcBef>
                <a:spcPts val="0"/>
              </a:spcBef>
              <a:spcAft>
                <a:spcPts val="0"/>
              </a:spcAft>
              <a:buNone/>
              <a:defRPr/>
            </a:lvl2pPr>
            <a:lvl3pPr indent="0" lvl="2" marL="0" algn="r">
              <a:lnSpc>
                <a:spcPct val="93000"/>
              </a:lnSpc>
              <a:spcBef>
                <a:spcPts val="0"/>
              </a:spcBef>
              <a:spcAft>
                <a:spcPts val="0"/>
              </a:spcAft>
              <a:buNone/>
              <a:defRPr/>
            </a:lvl3pPr>
            <a:lvl4pPr indent="0" lvl="3" marL="0" algn="r">
              <a:lnSpc>
                <a:spcPct val="93000"/>
              </a:lnSpc>
              <a:spcBef>
                <a:spcPts val="0"/>
              </a:spcBef>
              <a:spcAft>
                <a:spcPts val="0"/>
              </a:spcAft>
              <a:buNone/>
              <a:defRPr/>
            </a:lvl4pPr>
            <a:lvl5pPr indent="0" lvl="4" marL="0" algn="r">
              <a:lnSpc>
                <a:spcPct val="93000"/>
              </a:lnSpc>
              <a:spcBef>
                <a:spcPts val="0"/>
              </a:spcBef>
              <a:spcAft>
                <a:spcPts val="0"/>
              </a:spcAft>
              <a:buNone/>
              <a:defRPr/>
            </a:lvl5pPr>
            <a:lvl6pPr indent="0" lvl="5" marL="0" algn="r">
              <a:lnSpc>
                <a:spcPct val="93000"/>
              </a:lnSpc>
              <a:spcBef>
                <a:spcPts val="0"/>
              </a:spcBef>
              <a:spcAft>
                <a:spcPts val="0"/>
              </a:spcAft>
              <a:buNone/>
              <a:defRPr/>
            </a:lvl6pPr>
            <a:lvl7pPr indent="0" lvl="6" marL="0" algn="r">
              <a:lnSpc>
                <a:spcPct val="93000"/>
              </a:lnSpc>
              <a:spcBef>
                <a:spcPts val="0"/>
              </a:spcBef>
              <a:spcAft>
                <a:spcPts val="0"/>
              </a:spcAft>
              <a:buNone/>
              <a:defRPr/>
            </a:lvl7pPr>
            <a:lvl8pPr indent="0" lvl="7" marL="0" algn="r">
              <a:lnSpc>
                <a:spcPct val="93000"/>
              </a:lnSpc>
              <a:spcBef>
                <a:spcPts val="0"/>
              </a:spcBef>
              <a:spcAft>
                <a:spcPts val="0"/>
              </a:spcAft>
              <a:buNone/>
              <a:defRPr/>
            </a:lvl8pPr>
            <a:lvl9pPr indent="0" lvl="8" marL="0" algn="r">
              <a:lnSpc>
                <a:spcPct val="93000"/>
              </a:lnSpc>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5" name="Shape 25"/>
        <p:cNvGrpSpPr/>
        <p:nvPr/>
      </p:nvGrpSpPr>
      <p:grpSpPr>
        <a:xfrm>
          <a:off x="0" y="0"/>
          <a:ext cx="0" cy="0"/>
          <a:chOff x="0" y="0"/>
          <a:chExt cx="0" cy="0"/>
        </a:xfrm>
      </p:grpSpPr>
      <p:sp>
        <p:nvSpPr>
          <p:cNvPr id="26" name="Google Shape;26;p3"/>
          <p:cNvSpPr/>
          <p:nvPr/>
        </p:nvSpPr>
        <p:spPr>
          <a:xfrm>
            <a:off x="2382" y="6400800"/>
            <a:ext cx="9141619" cy="457200"/>
          </a:xfrm>
          <a:prstGeom prst="rect">
            <a:avLst/>
          </a:prstGeom>
          <a:solidFill>
            <a:srgbClr val="828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txBox="1"/>
          <p:nvPr>
            <p:ph type="ctrTitle"/>
          </p:nvPr>
        </p:nvSpPr>
        <p:spPr>
          <a:xfrm>
            <a:off x="822960" y="758952"/>
            <a:ext cx="75438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3"/>
          <p:cNvSpPr txBox="1"/>
          <p:nvPr>
            <p:ph idx="1" type="subTitle"/>
          </p:nvPr>
        </p:nvSpPr>
        <p:spPr>
          <a:xfrm>
            <a:off x="825038" y="4455621"/>
            <a:ext cx="75438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9" name="Google Shape;29;p3"/>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lnSpc>
                <a:spcPct val="93000"/>
              </a:lnSpc>
              <a:spcBef>
                <a:spcPts val="0"/>
              </a:spcBef>
              <a:spcAft>
                <a:spcPts val="0"/>
              </a:spcAft>
              <a:buNone/>
              <a:defRPr/>
            </a:lvl1pPr>
            <a:lvl2pPr indent="0" lvl="1" marL="0" algn="r">
              <a:lnSpc>
                <a:spcPct val="93000"/>
              </a:lnSpc>
              <a:spcBef>
                <a:spcPts val="0"/>
              </a:spcBef>
              <a:spcAft>
                <a:spcPts val="0"/>
              </a:spcAft>
              <a:buNone/>
              <a:defRPr/>
            </a:lvl2pPr>
            <a:lvl3pPr indent="0" lvl="2" marL="0" algn="r">
              <a:lnSpc>
                <a:spcPct val="93000"/>
              </a:lnSpc>
              <a:spcBef>
                <a:spcPts val="0"/>
              </a:spcBef>
              <a:spcAft>
                <a:spcPts val="0"/>
              </a:spcAft>
              <a:buNone/>
              <a:defRPr/>
            </a:lvl3pPr>
            <a:lvl4pPr indent="0" lvl="3" marL="0" algn="r">
              <a:lnSpc>
                <a:spcPct val="93000"/>
              </a:lnSpc>
              <a:spcBef>
                <a:spcPts val="0"/>
              </a:spcBef>
              <a:spcAft>
                <a:spcPts val="0"/>
              </a:spcAft>
              <a:buNone/>
              <a:defRPr/>
            </a:lvl4pPr>
            <a:lvl5pPr indent="0" lvl="4" marL="0" algn="r">
              <a:lnSpc>
                <a:spcPct val="93000"/>
              </a:lnSpc>
              <a:spcBef>
                <a:spcPts val="0"/>
              </a:spcBef>
              <a:spcAft>
                <a:spcPts val="0"/>
              </a:spcAft>
              <a:buNone/>
              <a:defRPr/>
            </a:lvl5pPr>
            <a:lvl6pPr indent="0" lvl="5" marL="0" algn="r">
              <a:lnSpc>
                <a:spcPct val="93000"/>
              </a:lnSpc>
              <a:spcBef>
                <a:spcPts val="0"/>
              </a:spcBef>
              <a:spcAft>
                <a:spcPts val="0"/>
              </a:spcAft>
              <a:buNone/>
              <a:defRPr/>
            </a:lvl6pPr>
            <a:lvl7pPr indent="0" lvl="6" marL="0" algn="r">
              <a:lnSpc>
                <a:spcPct val="93000"/>
              </a:lnSpc>
              <a:spcBef>
                <a:spcPts val="0"/>
              </a:spcBef>
              <a:spcAft>
                <a:spcPts val="0"/>
              </a:spcAft>
              <a:buNone/>
              <a:defRPr/>
            </a:lvl7pPr>
            <a:lvl8pPr indent="0" lvl="7" marL="0" algn="r">
              <a:lnSpc>
                <a:spcPct val="93000"/>
              </a:lnSpc>
              <a:spcBef>
                <a:spcPts val="0"/>
              </a:spcBef>
              <a:spcAft>
                <a:spcPts val="0"/>
              </a:spcAft>
              <a:buNone/>
              <a:defRPr/>
            </a:lvl8pPr>
            <a:lvl9pPr indent="0" lvl="8" marL="0" algn="r">
              <a:lnSpc>
                <a:spcPct val="93000"/>
              </a:lnSpc>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cxnSp>
        <p:nvCxnSpPr>
          <p:cNvPr id="32" name="Google Shape;32;p3"/>
          <p:cNvCxnSpPr/>
          <p:nvPr/>
        </p:nvCxnSpPr>
        <p:spPr>
          <a:xfrm>
            <a:off x="905744" y="4343400"/>
            <a:ext cx="7406640" cy="0"/>
          </a:xfrm>
          <a:prstGeom prst="straightConnector1">
            <a:avLst/>
          </a:prstGeom>
          <a:noFill/>
          <a:ln cap="flat" cmpd="sng" w="9525">
            <a:solidFill>
              <a:srgbClr val="7F7F7F"/>
            </a:solidFill>
            <a:prstDash val="solid"/>
            <a:round/>
            <a:headEnd len="sm" w="sm" type="none"/>
            <a:tailEnd len="sm" w="sm" type="none"/>
          </a:ln>
        </p:spPr>
      </p:cxnSp>
      <p:sp>
        <p:nvSpPr>
          <p:cNvPr id="33" name="Google Shape;33;p3"/>
          <p:cNvSpPr/>
          <p:nvPr/>
        </p:nvSpPr>
        <p:spPr>
          <a:xfrm>
            <a:off x="0" y="6334315"/>
            <a:ext cx="9144001" cy="65999"/>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4" name="Shape 34"/>
        <p:cNvGrpSpPr/>
        <p:nvPr/>
      </p:nvGrpSpPr>
      <p:grpSpPr>
        <a:xfrm>
          <a:off x="0" y="0"/>
          <a:ext cx="0" cy="0"/>
          <a:chOff x="0" y="0"/>
          <a:chExt cx="0" cy="0"/>
        </a:xfrm>
      </p:grpSpPr>
      <p:sp>
        <p:nvSpPr>
          <p:cNvPr id="35" name="Google Shape;35;p4"/>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4"/>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7" name="Google Shape;37;p4"/>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lnSpc>
                <a:spcPct val="93000"/>
              </a:lnSpc>
              <a:spcBef>
                <a:spcPts val="0"/>
              </a:spcBef>
              <a:spcAft>
                <a:spcPts val="0"/>
              </a:spcAft>
              <a:buNone/>
              <a:defRPr/>
            </a:lvl1pPr>
            <a:lvl2pPr indent="0" lvl="1" marL="0" algn="r">
              <a:lnSpc>
                <a:spcPct val="93000"/>
              </a:lnSpc>
              <a:spcBef>
                <a:spcPts val="0"/>
              </a:spcBef>
              <a:spcAft>
                <a:spcPts val="0"/>
              </a:spcAft>
              <a:buNone/>
              <a:defRPr/>
            </a:lvl2pPr>
            <a:lvl3pPr indent="0" lvl="2" marL="0" algn="r">
              <a:lnSpc>
                <a:spcPct val="93000"/>
              </a:lnSpc>
              <a:spcBef>
                <a:spcPts val="0"/>
              </a:spcBef>
              <a:spcAft>
                <a:spcPts val="0"/>
              </a:spcAft>
              <a:buNone/>
              <a:defRPr/>
            </a:lvl3pPr>
            <a:lvl4pPr indent="0" lvl="3" marL="0" algn="r">
              <a:lnSpc>
                <a:spcPct val="93000"/>
              </a:lnSpc>
              <a:spcBef>
                <a:spcPts val="0"/>
              </a:spcBef>
              <a:spcAft>
                <a:spcPts val="0"/>
              </a:spcAft>
              <a:buNone/>
              <a:defRPr/>
            </a:lvl4pPr>
            <a:lvl5pPr indent="0" lvl="4" marL="0" algn="r">
              <a:lnSpc>
                <a:spcPct val="93000"/>
              </a:lnSpc>
              <a:spcBef>
                <a:spcPts val="0"/>
              </a:spcBef>
              <a:spcAft>
                <a:spcPts val="0"/>
              </a:spcAft>
              <a:buNone/>
              <a:defRPr/>
            </a:lvl5pPr>
            <a:lvl6pPr indent="0" lvl="5" marL="0" algn="r">
              <a:lnSpc>
                <a:spcPct val="93000"/>
              </a:lnSpc>
              <a:spcBef>
                <a:spcPts val="0"/>
              </a:spcBef>
              <a:spcAft>
                <a:spcPts val="0"/>
              </a:spcAft>
              <a:buNone/>
              <a:defRPr/>
            </a:lvl6pPr>
            <a:lvl7pPr indent="0" lvl="6" marL="0" algn="r">
              <a:lnSpc>
                <a:spcPct val="93000"/>
              </a:lnSpc>
              <a:spcBef>
                <a:spcPts val="0"/>
              </a:spcBef>
              <a:spcAft>
                <a:spcPts val="0"/>
              </a:spcAft>
              <a:buNone/>
              <a:defRPr/>
            </a:lvl7pPr>
            <a:lvl8pPr indent="0" lvl="7" marL="0" algn="r">
              <a:lnSpc>
                <a:spcPct val="93000"/>
              </a:lnSpc>
              <a:spcBef>
                <a:spcPts val="0"/>
              </a:spcBef>
              <a:spcAft>
                <a:spcPts val="0"/>
              </a:spcAft>
              <a:buNone/>
              <a:defRPr/>
            </a:lvl8pPr>
            <a:lvl9pPr indent="0" lvl="8" marL="0" algn="r">
              <a:lnSpc>
                <a:spcPct val="93000"/>
              </a:lnSpc>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40" name="Shape 40"/>
        <p:cNvGrpSpPr/>
        <p:nvPr/>
      </p:nvGrpSpPr>
      <p:grpSpPr>
        <a:xfrm>
          <a:off x="0" y="0"/>
          <a:ext cx="0" cy="0"/>
          <a:chOff x="0" y="0"/>
          <a:chExt cx="0" cy="0"/>
        </a:xfrm>
      </p:grpSpPr>
      <p:sp>
        <p:nvSpPr>
          <p:cNvPr id="41" name="Google Shape;41;p5"/>
          <p:cNvSpPr/>
          <p:nvPr/>
        </p:nvSpPr>
        <p:spPr>
          <a:xfrm>
            <a:off x="2382" y="6400800"/>
            <a:ext cx="9141619" cy="457200"/>
          </a:xfrm>
          <a:prstGeom prst="rect">
            <a:avLst/>
          </a:prstGeom>
          <a:solidFill>
            <a:srgbClr val="828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
          <p:cNvSpPr txBox="1"/>
          <p:nvPr>
            <p:ph type="title"/>
          </p:nvPr>
        </p:nvSpPr>
        <p:spPr>
          <a:xfrm>
            <a:off x="822960" y="758952"/>
            <a:ext cx="75438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
          <p:cNvSpPr txBox="1"/>
          <p:nvPr>
            <p:ph idx="1" type="body"/>
          </p:nvPr>
        </p:nvSpPr>
        <p:spPr>
          <a:xfrm>
            <a:off x="822960" y="4453128"/>
            <a:ext cx="75438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4" name="Google Shape;44;p5"/>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lnSpc>
                <a:spcPct val="93000"/>
              </a:lnSpc>
              <a:spcBef>
                <a:spcPts val="0"/>
              </a:spcBef>
              <a:spcAft>
                <a:spcPts val="0"/>
              </a:spcAft>
              <a:buNone/>
              <a:defRPr/>
            </a:lvl1pPr>
            <a:lvl2pPr indent="0" lvl="1" marL="0" algn="r">
              <a:lnSpc>
                <a:spcPct val="93000"/>
              </a:lnSpc>
              <a:spcBef>
                <a:spcPts val="0"/>
              </a:spcBef>
              <a:spcAft>
                <a:spcPts val="0"/>
              </a:spcAft>
              <a:buNone/>
              <a:defRPr/>
            </a:lvl2pPr>
            <a:lvl3pPr indent="0" lvl="2" marL="0" algn="r">
              <a:lnSpc>
                <a:spcPct val="93000"/>
              </a:lnSpc>
              <a:spcBef>
                <a:spcPts val="0"/>
              </a:spcBef>
              <a:spcAft>
                <a:spcPts val="0"/>
              </a:spcAft>
              <a:buNone/>
              <a:defRPr/>
            </a:lvl3pPr>
            <a:lvl4pPr indent="0" lvl="3" marL="0" algn="r">
              <a:lnSpc>
                <a:spcPct val="93000"/>
              </a:lnSpc>
              <a:spcBef>
                <a:spcPts val="0"/>
              </a:spcBef>
              <a:spcAft>
                <a:spcPts val="0"/>
              </a:spcAft>
              <a:buNone/>
              <a:defRPr/>
            </a:lvl4pPr>
            <a:lvl5pPr indent="0" lvl="4" marL="0" algn="r">
              <a:lnSpc>
                <a:spcPct val="93000"/>
              </a:lnSpc>
              <a:spcBef>
                <a:spcPts val="0"/>
              </a:spcBef>
              <a:spcAft>
                <a:spcPts val="0"/>
              </a:spcAft>
              <a:buNone/>
              <a:defRPr/>
            </a:lvl5pPr>
            <a:lvl6pPr indent="0" lvl="5" marL="0" algn="r">
              <a:lnSpc>
                <a:spcPct val="93000"/>
              </a:lnSpc>
              <a:spcBef>
                <a:spcPts val="0"/>
              </a:spcBef>
              <a:spcAft>
                <a:spcPts val="0"/>
              </a:spcAft>
              <a:buNone/>
              <a:defRPr/>
            </a:lvl6pPr>
            <a:lvl7pPr indent="0" lvl="6" marL="0" algn="r">
              <a:lnSpc>
                <a:spcPct val="93000"/>
              </a:lnSpc>
              <a:spcBef>
                <a:spcPts val="0"/>
              </a:spcBef>
              <a:spcAft>
                <a:spcPts val="0"/>
              </a:spcAft>
              <a:buNone/>
              <a:defRPr/>
            </a:lvl7pPr>
            <a:lvl8pPr indent="0" lvl="7" marL="0" algn="r">
              <a:lnSpc>
                <a:spcPct val="93000"/>
              </a:lnSpc>
              <a:spcBef>
                <a:spcPts val="0"/>
              </a:spcBef>
              <a:spcAft>
                <a:spcPts val="0"/>
              </a:spcAft>
              <a:buNone/>
              <a:defRPr/>
            </a:lvl8pPr>
            <a:lvl9pPr indent="0" lvl="8" marL="0" algn="r">
              <a:lnSpc>
                <a:spcPct val="93000"/>
              </a:lnSpc>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cxnSp>
        <p:nvCxnSpPr>
          <p:cNvPr id="47" name="Google Shape;47;p5"/>
          <p:cNvCxnSpPr/>
          <p:nvPr/>
        </p:nvCxnSpPr>
        <p:spPr>
          <a:xfrm>
            <a:off x="905744" y="4343400"/>
            <a:ext cx="7406640" cy="0"/>
          </a:xfrm>
          <a:prstGeom prst="straightConnector1">
            <a:avLst/>
          </a:prstGeom>
          <a:noFill/>
          <a:ln cap="flat" cmpd="sng" w="9525">
            <a:solidFill>
              <a:srgbClr val="7F7F7F"/>
            </a:solidFill>
            <a:prstDash val="solid"/>
            <a:round/>
            <a:headEnd len="sm" w="sm" type="none"/>
            <a:tailEnd len="sm" w="sm" type="none"/>
          </a:ln>
        </p:spPr>
      </p:cxnSp>
      <p:sp>
        <p:nvSpPr>
          <p:cNvPr id="48" name="Google Shape;48;p5"/>
          <p:cNvSpPr/>
          <p:nvPr/>
        </p:nvSpPr>
        <p:spPr>
          <a:xfrm>
            <a:off x="0" y="6334315"/>
            <a:ext cx="9144001" cy="65999"/>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sp>
        <p:nvSpPr>
          <p:cNvPr id="50" name="Google Shape;50;p6"/>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6"/>
          <p:cNvSpPr txBox="1"/>
          <p:nvPr>
            <p:ph idx="1" type="body"/>
          </p:nvPr>
        </p:nvSpPr>
        <p:spPr>
          <a:xfrm>
            <a:off x="822960" y="1845734"/>
            <a:ext cx="370332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2" name="Google Shape;52;p6"/>
          <p:cNvSpPr txBox="1"/>
          <p:nvPr>
            <p:ph idx="2" type="body"/>
          </p:nvPr>
        </p:nvSpPr>
        <p:spPr>
          <a:xfrm>
            <a:off x="4663440" y="1845735"/>
            <a:ext cx="370332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3" name="Google Shape;53;p6"/>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lnSpc>
                <a:spcPct val="93000"/>
              </a:lnSpc>
              <a:spcBef>
                <a:spcPts val="0"/>
              </a:spcBef>
              <a:spcAft>
                <a:spcPts val="0"/>
              </a:spcAft>
              <a:buNone/>
              <a:defRPr/>
            </a:lvl1pPr>
            <a:lvl2pPr indent="0" lvl="1" marL="0" algn="r">
              <a:lnSpc>
                <a:spcPct val="93000"/>
              </a:lnSpc>
              <a:spcBef>
                <a:spcPts val="0"/>
              </a:spcBef>
              <a:spcAft>
                <a:spcPts val="0"/>
              </a:spcAft>
              <a:buNone/>
              <a:defRPr/>
            </a:lvl2pPr>
            <a:lvl3pPr indent="0" lvl="2" marL="0" algn="r">
              <a:lnSpc>
                <a:spcPct val="93000"/>
              </a:lnSpc>
              <a:spcBef>
                <a:spcPts val="0"/>
              </a:spcBef>
              <a:spcAft>
                <a:spcPts val="0"/>
              </a:spcAft>
              <a:buNone/>
              <a:defRPr/>
            </a:lvl3pPr>
            <a:lvl4pPr indent="0" lvl="3" marL="0" algn="r">
              <a:lnSpc>
                <a:spcPct val="93000"/>
              </a:lnSpc>
              <a:spcBef>
                <a:spcPts val="0"/>
              </a:spcBef>
              <a:spcAft>
                <a:spcPts val="0"/>
              </a:spcAft>
              <a:buNone/>
              <a:defRPr/>
            </a:lvl4pPr>
            <a:lvl5pPr indent="0" lvl="4" marL="0" algn="r">
              <a:lnSpc>
                <a:spcPct val="93000"/>
              </a:lnSpc>
              <a:spcBef>
                <a:spcPts val="0"/>
              </a:spcBef>
              <a:spcAft>
                <a:spcPts val="0"/>
              </a:spcAft>
              <a:buNone/>
              <a:defRPr/>
            </a:lvl5pPr>
            <a:lvl6pPr indent="0" lvl="5" marL="0" algn="r">
              <a:lnSpc>
                <a:spcPct val="93000"/>
              </a:lnSpc>
              <a:spcBef>
                <a:spcPts val="0"/>
              </a:spcBef>
              <a:spcAft>
                <a:spcPts val="0"/>
              </a:spcAft>
              <a:buNone/>
              <a:defRPr/>
            </a:lvl6pPr>
            <a:lvl7pPr indent="0" lvl="6" marL="0" algn="r">
              <a:lnSpc>
                <a:spcPct val="93000"/>
              </a:lnSpc>
              <a:spcBef>
                <a:spcPts val="0"/>
              </a:spcBef>
              <a:spcAft>
                <a:spcPts val="0"/>
              </a:spcAft>
              <a:buNone/>
              <a:defRPr/>
            </a:lvl7pPr>
            <a:lvl8pPr indent="0" lvl="7" marL="0" algn="r">
              <a:lnSpc>
                <a:spcPct val="93000"/>
              </a:lnSpc>
              <a:spcBef>
                <a:spcPts val="0"/>
              </a:spcBef>
              <a:spcAft>
                <a:spcPts val="0"/>
              </a:spcAft>
              <a:buNone/>
              <a:defRPr/>
            </a:lvl8pPr>
            <a:lvl9pPr indent="0" lvl="8" marL="0" algn="r">
              <a:lnSpc>
                <a:spcPct val="93000"/>
              </a:lnSpc>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7"/>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7"/>
          <p:cNvSpPr txBox="1"/>
          <p:nvPr>
            <p:ph idx="1" type="body"/>
          </p:nvPr>
        </p:nvSpPr>
        <p:spPr>
          <a:xfrm>
            <a:off x="822960" y="1846052"/>
            <a:ext cx="370332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9" name="Google Shape;59;p7"/>
          <p:cNvSpPr txBox="1"/>
          <p:nvPr>
            <p:ph idx="2" type="body"/>
          </p:nvPr>
        </p:nvSpPr>
        <p:spPr>
          <a:xfrm>
            <a:off x="822960" y="2582334"/>
            <a:ext cx="370332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0" name="Google Shape;60;p7"/>
          <p:cNvSpPr txBox="1"/>
          <p:nvPr>
            <p:ph idx="3" type="body"/>
          </p:nvPr>
        </p:nvSpPr>
        <p:spPr>
          <a:xfrm>
            <a:off x="4663440" y="1846052"/>
            <a:ext cx="370332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1" name="Google Shape;61;p7"/>
          <p:cNvSpPr txBox="1"/>
          <p:nvPr>
            <p:ph idx="4" type="body"/>
          </p:nvPr>
        </p:nvSpPr>
        <p:spPr>
          <a:xfrm>
            <a:off x="4663440" y="2582334"/>
            <a:ext cx="370332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2" name="Google Shape;62;p7"/>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lnSpc>
                <a:spcPct val="93000"/>
              </a:lnSpc>
              <a:spcBef>
                <a:spcPts val="0"/>
              </a:spcBef>
              <a:spcAft>
                <a:spcPts val="0"/>
              </a:spcAft>
              <a:buNone/>
              <a:defRPr/>
            </a:lvl1pPr>
            <a:lvl2pPr indent="0" lvl="1" marL="0" algn="r">
              <a:lnSpc>
                <a:spcPct val="93000"/>
              </a:lnSpc>
              <a:spcBef>
                <a:spcPts val="0"/>
              </a:spcBef>
              <a:spcAft>
                <a:spcPts val="0"/>
              </a:spcAft>
              <a:buNone/>
              <a:defRPr/>
            </a:lvl2pPr>
            <a:lvl3pPr indent="0" lvl="2" marL="0" algn="r">
              <a:lnSpc>
                <a:spcPct val="93000"/>
              </a:lnSpc>
              <a:spcBef>
                <a:spcPts val="0"/>
              </a:spcBef>
              <a:spcAft>
                <a:spcPts val="0"/>
              </a:spcAft>
              <a:buNone/>
              <a:defRPr/>
            </a:lvl3pPr>
            <a:lvl4pPr indent="0" lvl="3" marL="0" algn="r">
              <a:lnSpc>
                <a:spcPct val="93000"/>
              </a:lnSpc>
              <a:spcBef>
                <a:spcPts val="0"/>
              </a:spcBef>
              <a:spcAft>
                <a:spcPts val="0"/>
              </a:spcAft>
              <a:buNone/>
              <a:defRPr/>
            </a:lvl4pPr>
            <a:lvl5pPr indent="0" lvl="4" marL="0" algn="r">
              <a:lnSpc>
                <a:spcPct val="93000"/>
              </a:lnSpc>
              <a:spcBef>
                <a:spcPts val="0"/>
              </a:spcBef>
              <a:spcAft>
                <a:spcPts val="0"/>
              </a:spcAft>
              <a:buNone/>
              <a:defRPr/>
            </a:lvl5pPr>
            <a:lvl6pPr indent="0" lvl="5" marL="0" algn="r">
              <a:lnSpc>
                <a:spcPct val="93000"/>
              </a:lnSpc>
              <a:spcBef>
                <a:spcPts val="0"/>
              </a:spcBef>
              <a:spcAft>
                <a:spcPts val="0"/>
              </a:spcAft>
              <a:buNone/>
              <a:defRPr/>
            </a:lvl6pPr>
            <a:lvl7pPr indent="0" lvl="6" marL="0" algn="r">
              <a:lnSpc>
                <a:spcPct val="93000"/>
              </a:lnSpc>
              <a:spcBef>
                <a:spcPts val="0"/>
              </a:spcBef>
              <a:spcAft>
                <a:spcPts val="0"/>
              </a:spcAft>
              <a:buNone/>
              <a:defRPr/>
            </a:lvl7pPr>
            <a:lvl8pPr indent="0" lvl="7" marL="0" algn="r">
              <a:lnSpc>
                <a:spcPct val="93000"/>
              </a:lnSpc>
              <a:spcBef>
                <a:spcPts val="0"/>
              </a:spcBef>
              <a:spcAft>
                <a:spcPts val="0"/>
              </a:spcAft>
              <a:buNone/>
              <a:defRPr/>
            </a:lvl8pPr>
            <a:lvl9pPr indent="0" lvl="8" marL="0" algn="r">
              <a:lnSpc>
                <a:spcPct val="93000"/>
              </a:lnSpc>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5" name="Shape 65"/>
        <p:cNvGrpSpPr/>
        <p:nvPr/>
      </p:nvGrpSpPr>
      <p:grpSpPr>
        <a:xfrm>
          <a:off x="0" y="0"/>
          <a:ext cx="0" cy="0"/>
          <a:chOff x="0" y="0"/>
          <a:chExt cx="0" cy="0"/>
        </a:xfrm>
      </p:grpSpPr>
      <p:sp>
        <p:nvSpPr>
          <p:cNvPr id="66" name="Google Shape;66;p8"/>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8"/>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lnSpc>
                <a:spcPct val="93000"/>
              </a:lnSpc>
              <a:spcBef>
                <a:spcPts val="0"/>
              </a:spcBef>
              <a:spcAft>
                <a:spcPts val="0"/>
              </a:spcAft>
              <a:buNone/>
              <a:defRPr/>
            </a:lvl1pPr>
            <a:lvl2pPr indent="0" lvl="1" marL="0" algn="r">
              <a:lnSpc>
                <a:spcPct val="93000"/>
              </a:lnSpc>
              <a:spcBef>
                <a:spcPts val="0"/>
              </a:spcBef>
              <a:spcAft>
                <a:spcPts val="0"/>
              </a:spcAft>
              <a:buNone/>
              <a:defRPr/>
            </a:lvl2pPr>
            <a:lvl3pPr indent="0" lvl="2" marL="0" algn="r">
              <a:lnSpc>
                <a:spcPct val="93000"/>
              </a:lnSpc>
              <a:spcBef>
                <a:spcPts val="0"/>
              </a:spcBef>
              <a:spcAft>
                <a:spcPts val="0"/>
              </a:spcAft>
              <a:buNone/>
              <a:defRPr/>
            </a:lvl3pPr>
            <a:lvl4pPr indent="0" lvl="3" marL="0" algn="r">
              <a:lnSpc>
                <a:spcPct val="93000"/>
              </a:lnSpc>
              <a:spcBef>
                <a:spcPts val="0"/>
              </a:spcBef>
              <a:spcAft>
                <a:spcPts val="0"/>
              </a:spcAft>
              <a:buNone/>
              <a:defRPr/>
            </a:lvl4pPr>
            <a:lvl5pPr indent="0" lvl="4" marL="0" algn="r">
              <a:lnSpc>
                <a:spcPct val="93000"/>
              </a:lnSpc>
              <a:spcBef>
                <a:spcPts val="0"/>
              </a:spcBef>
              <a:spcAft>
                <a:spcPts val="0"/>
              </a:spcAft>
              <a:buNone/>
              <a:defRPr/>
            </a:lvl5pPr>
            <a:lvl6pPr indent="0" lvl="5" marL="0" algn="r">
              <a:lnSpc>
                <a:spcPct val="93000"/>
              </a:lnSpc>
              <a:spcBef>
                <a:spcPts val="0"/>
              </a:spcBef>
              <a:spcAft>
                <a:spcPts val="0"/>
              </a:spcAft>
              <a:buNone/>
              <a:defRPr/>
            </a:lvl6pPr>
            <a:lvl7pPr indent="0" lvl="6" marL="0" algn="r">
              <a:lnSpc>
                <a:spcPct val="93000"/>
              </a:lnSpc>
              <a:spcBef>
                <a:spcPts val="0"/>
              </a:spcBef>
              <a:spcAft>
                <a:spcPts val="0"/>
              </a:spcAft>
              <a:buNone/>
              <a:defRPr/>
            </a:lvl7pPr>
            <a:lvl8pPr indent="0" lvl="7" marL="0" algn="r">
              <a:lnSpc>
                <a:spcPct val="93000"/>
              </a:lnSpc>
              <a:spcBef>
                <a:spcPts val="0"/>
              </a:spcBef>
              <a:spcAft>
                <a:spcPts val="0"/>
              </a:spcAft>
              <a:buNone/>
              <a:defRPr/>
            </a:lvl8pPr>
            <a:lvl9pPr indent="0" lvl="8" marL="0" algn="r">
              <a:lnSpc>
                <a:spcPct val="93000"/>
              </a:lnSpc>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0" name="Shape 70"/>
        <p:cNvGrpSpPr/>
        <p:nvPr/>
      </p:nvGrpSpPr>
      <p:grpSpPr>
        <a:xfrm>
          <a:off x="0" y="0"/>
          <a:ext cx="0" cy="0"/>
          <a:chOff x="0" y="0"/>
          <a:chExt cx="0" cy="0"/>
        </a:xfrm>
      </p:grpSpPr>
      <p:sp>
        <p:nvSpPr>
          <p:cNvPr id="71" name="Google Shape;71;p9"/>
          <p:cNvSpPr/>
          <p:nvPr/>
        </p:nvSpPr>
        <p:spPr>
          <a:xfrm>
            <a:off x="13" y="0"/>
            <a:ext cx="3038093" cy="6858000"/>
          </a:xfrm>
          <a:prstGeom prst="rect">
            <a:avLst/>
          </a:prstGeom>
          <a:solidFill>
            <a:srgbClr val="828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9"/>
          <p:cNvSpPr/>
          <p:nvPr/>
        </p:nvSpPr>
        <p:spPr>
          <a:xfrm>
            <a:off x="3030053" y="0"/>
            <a:ext cx="48006" cy="68580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9"/>
          <p:cNvSpPr txBox="1"/>
          <p:nvPr>
            <p:ph type="title"/>
          </p:nvPr>
        </p:nvSpPr>
        <p:spPr>
          <a:xfrm>
            <a:off x="342900" y="594359"/>
            <a:ext cx="24003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9"/>
          <p:cNvSpPr txBox="1"/>
          <p:nvPr>
            <p:ph idx="1" type="body"/>
          </p:nvPr>
        </p:nvSpPr>
        <p:spPr>
          <a:xfrm>
            <a:off x="3600450" y="731520"/>
            <a:ext cx="486918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5" name="Google Shape;75;p9"/>
          <p:cNvSpPr txBox="1"/>
          <p:nvPr>
            <p:ph idx="2" type="body"/>
          </p:nvPr>
        </p:nvSpPr>
        <p:spPr>
          <a:xfrm>
            <a:off x="342900" y="2926080"/>
            <a:ext cx="24003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6" name="Google Shape;76;p9"/>
          <p:cNvSpPr txBox="1"/>
          <p:nvPr>
            <p:ph idx="10" type="dt"/>
          </p:nvPr>
        </p:nvSpPr>
        <p:spPr>
          <a:xfrm>
            <a:off x="349134" y="6459786"/>
            <a:ext cx="1963883" cy="365125"/>
          </a:xfrm>
          <a:prstGeom prst="rect">
            <a:avLst/>
          </a:prstGeom>
          <a:noFill/>
          <a:ln>
            <a:noFill/>
          </a:ln>
        </p:spPr>
        <p:txBody>
          <a:bodyPr anchorCtr="0" anchor="ctr" bIns="45700" lIns="91425" spcFirstLastPara="1" rIns="91425" wrap="square" tIns="4570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txBox="1"/>
          <p:nvPr>
            <p:ph idx="11" type="ftr"/>
          </p:nvPr>
        </p:nvSpPr>
        <p:spPr>
          <a:xfrm>
            <a:off x="3600450" y="6459786"/>
            <a:ext cx="3486150" cy="365125"/>
          </a:xfrm>
          <a:prstGeom prst="rect">
            <a:avLst/>
          </a:prstGeom>
          <a:noFill/>
          <a:ln>
            <a:noFill/>
          </a:ln>
        </p:spPr>
        <p:txBody>
          <a:bodyPr anchorCtr="0" anchor="ctr" bIns="45700" lIns="91425" spcFirstLastPara="1" rIns="91425" wrap="square" tIns="45700">
            <a:noAutofit/>
          </a:bodyPr>
          <a:lstStyle>
            <a:lvl1pPr lvl="0" algn="l">
              <a:lnSpc>
                <a:spcPct val="93000"/>
              </a:lnSpc>
              <a:spcBef>
                <a:spcPts val="0"/>
              </a:spcBef>
              <a:spcAft>
                <a:spcPts val="0"/>
              </a:spcAft>
              <a:buSzPts val="1400"/>
              <a:buNone/>
              <a:defRPr>
                <a:solidFill>
                  <a:schemeClr val="dk2"/>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algn="r">
              <a:lnSpc>
                <a:spcPct val="93000"/>
              </a:lnSpc>
              <a:spcBef>
                <a:spcPts val="0"/>
              </a:spcBef>
              <a:spcAft>
                <a:spcPts val="0"/>
              </a:spcAft>
              <a:buNone/>
              <a:defRPr sz="1050">
                <a:solidFill>
                  <a:schemeClr val="dk2"/>
                </a:solidFill>
                <a:latin typeface="Arial"/>
                <a:ea typeface="Arial"/>
                <a:cs typeface="Arial"/>
                <a:sym typeface="Arial"/>
              </a:defRPr>
            </a:lvl1pPr>
            <a:lvl2pPr indent="0" lvl="1" marL="0" marR="0" algn="r">
              <a:lnSpc>
                <a:spcPct val="93000"/>
              </a:lnSpc>
              <a:spcBef>
                <a:spcPts val="0"/>
              </a:spcBef>
              <a:spcAft>
                <a:spcPts val="0"/>
              </a:spcAft>
              <a:buNone/>
              <a:defRPr sz="1050">
                <a:solidFill>
                  <a:schemeClr val="dk2"/>
                </a:solidFill>
                <a:latin typeface="Arial"/>
                <a:ea typeface="Arial"/>
                <a:cs typeface="Arial"/>
                <a:sym typeface="Arial"/>
              </a:defRPr>
            </a:lvl2pPr>
            <a:lvl3pPr indent="0" lvl="2" marL="0" marR="0" algn="r">
              <a:lnSpc>
                <a:spcPct val="93000"/>
              </a:lnSpc>
              <a:spcBef>
                <a:spcPts val="0"/>
              </a:spcBef>
              <a:spcAft>
                <a:spcPts val="0"/>
              </a:spcAft>
              <a:buNone/>
              <a:defRPr sz="1050">
                <a:solidFill>
                  <a:schemeClr val="dk2"/>
                </a:solidFill>
                <a:latin typeface="Arial"/>
                <a:ea typeface="Arial"/>
                <a:cs typeface="Arial"/>
                <a:sym typeface="Arial"/>
              </a:defRPr>
            </a:lvl3pPr>
            <a:lvl4pPr indent="0" lvl="3" marL="0" marR="0" algn="r">
              <a:lnSpc>
                <a:spcPct val="93000"/>
              </a:lnSpc>
              <a:spcBef>
                <a:spcPts val="0"/>
              </a:spcBef>
              <a:spcAft>
                <a:spcPts val="0"/>
              </a:spcAft>
              <a:buNone/>
              <a:defRPr sz="1050">
                <a:solidFill>
                  <a:schemeClr val="dk2"/>
                </a:solidFill>
                <a:latin typeface="Arial"/>
                <a:ea typeface="Arial"/>
                <a:cs typeface="Arial"/>
                <a:sym typeface="Arial"/>
              </a:defRPr>
            </a:lvl4pPr>
            <a:lvl5pPr indent="0" lvl="4" marL="0" marR="0" algn="r">
              <a:lnSpc>
                <a:spcPct val="93000"/>
              </a:lnSpc>
              <a:spcBef>
                <a:spcPts val="0"/>
              </a:spcBef>
              <a:spcAft>
                <a:spcPts val="0"/>
              </a:spcAft>
              <a:buNone/>
              <a:defRPr sz="1050">
                <a:solidFill>
                  <a:schemeClr val="dk2"/>
                </a:solidFill>
                <a:latin typeface="Arial"/>
                <a:ea typeface="Arial"/>
                <a:cs typeface="Arial"/>
                <a:sym typeface="Arial"/>
              </a:defRPr>
            </a:lvl5pPr>
            <a:lvl6pPr indent="0" lvl="5" marL="0" marR="0" algn="r">
              <a:lnSpc>
                <a:spcPct val="93000"/>
              </a:lnSpc>
              <a:spcBef>
                <a:spcPts val="0"/>
              </a:spcBef>
              <a:spcAft>
                <a:spcPts val="0"/>
              </a:spcAft>
              <a:buNone/>
              <a:defRPr sz="1050">
                <a:solidFill>
                  <a:schemeClr val="dk2"/>
                </a:solidFill>
                <a:latin typeface="Arial"/>
                <a:ea typeface="Arial"/>
                <a:cs typeface="Arial"/>
                <a:sym typeface="Arial"/>
              </a:defRPr>
            </a:lvl6pPr>
            <a:lvl7pPr indent="0" lvl="6" marL="0" marR="0" algn="r">
              <a:lnSpc>
                <a:spcPct val="93000"/>
              </a:lnSpc>
              <a:spcBef>
                <a:spcPts val="0"/>
              </a:spcBef>
              <a:spcAft>
                <a:spcPts val="0"/>
              </a:spcAft>
              <a:buNone/>
              <a:defRPr sz="1050">
                <a:solidFill>
                  <a:schemeClr val="dk2"/>
                </a:solidFill>
                <a:latin typeface="Arial"/>
                <a:ea typeface="Arial"/>
                <a:cs typeface="Arial"/>
                <a:sym typeface="Arial"/>
              </a:defRPr>
            </a:lvl7pPr>
            <a:lvl8pPr indent="0" lvl="7" marL="0" marR="0" algn="r">
              <a:lnSpc>
                <a:spcPct val="93000"/>
              </a:lnSpc>
              <a:spcBef>
                <a:spcPts val="0"/>
              </a:spcBef>
              <a:spcAft>
                <a:spcPts val="0"/>
              </a:spcAft>
              <a:buNone/>
              <a:defRPr sz="1050">
                <a:solidFill>
                  <a:schemeClr val="dk2"/>
                </a:solidFill>
                <a:latin typeface="Arial"/>
                <a:ea typeface="Arial"/>
                <a:cs typeface="Arial"/>
                <a:sym typeface="Arial"/>
              </a:defRPr>
            </a:lvl8pPr>
            <a:lvl9pPr indent="0" lvl="8" marL="0" marR="0" algn="r">
              <a:lnSpc>
                <a:spcPct val="93000"/>
              </a:lnSpc>
              <a:spcBef>
                <a:spcPts val="0"/>
              </a:spcBef>
              <a:spcAft>
                <a:spcPts val="0"/>
              </a:spcAft>
              <a:buNone/>
              <a:defRPr sz="105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9" name="Shape 79"/>
        <p:cNvGrpSpPr/>
        <p:nvPr/>
      </p:nvGrpSpPr>
      <p:grpSpPr>
        <a:xfrm>
          <a:off x="0" y="0"/>
          <a:ext cx="0" cy="0"/>
          <a:chOff x="0" y="0"/>
          <a:chExt cx="0" cy="0"/>
        </a:xfrm>
      </p:grpSpPr>
      <p:sp>
        <p:nvSpPr>
          <p:cNvPr id="80" name="Google Shape;80;p10"/>
          <p:cNvSpPr/>
          <p:nvPr/>
        </p:nvSpPr>
        <p:spPr>
          <a:xfrm>
            <a:off x="0" y="4953000"/>
            <a:ext cx="9141619" cy="1905000"/>
          </a:xfrm>
          <a:prstGeom prst="rect">
            <a:avLst/>
          </a:prstGeom>
          <a:solidFill>
            <a:srgbClr val="828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0"/>
          <p:cNvSpPr/>
          <p:nvPr/>
        </p:nvSpPr>
        <p:spPr>
          <a:xfrm>
            <a:off x="12" y="4915076"/>
            <a:ext cx="9141619" cy="64008"/>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0"/>
          <p:cNvSpPr txBox="1"/>
          <p:nvPr>
            <p:ph type="title"/>
          </p:nvPr>
        </p:nvSpPr>
        <p:spPr>
          <a:xfrm>
            <a:off x="822960" y="5074920"/>
            <a:ext cx="758523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0"/>
          <p:cNvSpPr/>
          <p:nvPr>
            <p:ph idx="2" type="pic"/>
          </p:nvPr>
        </p:nvSpPr>
        <p:spPr>
          <a:xfrm>
            <a:off x="12" y="0"/>
            <a:ext cx="9143989" cy="4915076"/>
          </a:xfrm>
          <a:prstGeom prst="rect">
            <a:avLst/>
          </a:prstGeom>
          <a:solidFill>
            <a:srgbClr val="CCCCC2"/>
          </a:solidFill>
          <a:ln>
            <a:noFill/>
          </a:ln>
        </p:spPr>
      </p:sp>
      <p:sp>
        <p:nvSpPr>
          <p:cNvPr id="84" name="Google Shape;84;p10"/>
          <p:cNvSpPr txBox="1"/>
          <p:nvPr>
            <p:ph idx="1" type="body"/>
          </p:nvPr>
        </p:nvSpPr>
        <p:spPr>
          <a:xfrm>
            <a:off x="822960" y="5907024"/>
            <a:ext cx="7589520"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5" name="Google Shape;85;p10"/>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0"/>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lnSpc>
                <a:spcPct val="93000"/>
              </a:lnSpc>
              <a:spcBef>
                <a:spcPts val="0"/>
              </a:spcBef>
              <a:spcAft>
                <a:spcPts val="0"/>
              </a:spcAft>
              <a:buNone/>
              <a:defRPr/>
            </a:lvl1pPr>
            <a:lvl2pPr indent="0" lvl="1" marL="0" algn="r">
              <a:lnSpc>
                <a:spcPct val="93000"/>
              </a:lnSpc>
              <a:spcBef>
                <a:spcPts val="0"/>
              </a:spcBef>
              <a:spcAft>
                <a:spcPts val="0"/>
              </a:spcAft>
              <a:buNone/>
              <a:defRPr/>
            </a:lvl2pPr>
            <a:lvl3pPr indent="0" lvl="2" marL="0" algn="r">
              <a:lnSpc>
                <a:spcPct val="93000"/>
              </a:lnSpc>
              <a:spcBef>
                <a:spcPts val="0"/>
              </a:spcBef>
              <a:spcAft>
                <a:spcPts val="0"/>
              </a:spcAft>
              <a:buNone/>
              <a:defRPr/>
            </a:lvl3pPr>
            <a:lvl4pPr indent="0" lvl="3" marL="0" algn="r">
              <a:lnSpc>
                <a:spcPct val="93000"/>
              </a:lnSpc>
              <a:spcBef>
                <a:spcPts val="0"/>
              </a:spcBef>
              <a:spcAft>
                <a:spcPts val="0"/>
              </a:spcAft>
              <a:buNone/>
              <a:defRPr/>
            </a:lvl4pPr>
            <a:lvl5pPr indent="0" lvl="4" marL="0" algn="r">
              <a:lnSpc>
                <a:spcPct val="93000"/>
              </a:lnSpc>
              <a:spcBef>
                <a:spcPts val="0"/>
              </a:spcBef>
              <a:spcAft>
                <a:spcPts val="0"/>
              </a:spcAft>
              <a:buNone/>
              <a:defRPr/>
            </a:lvl5pPr>
            <a:lvl6pPr indent="0" lvl="5" marL="0" algn="r">
              <a:lnSpc>
                <a:spcPct val="93000"/>
              </a:lnSpc>
              <a:spcBef>
                <a:spcPts val="0"/>
              </a:spcBef>
              <a:spcAft>
                <a:spcPts val="0"/>
              </a:spcAft>
              <a:buNone/>
              <a:defRPr/>
            </a:lvl6pPr>
            <a:lvl7pPr indent="0" lvl="6" marL="0" algn="r">
              <a:lnSpc>
                <a:spcPct val="93000"/>
              </a:lnSpc>
              <a:spcBef>
                <a:spcPts val="0"/>
              </a:spcBef>
              <a:spcAft>
                <a:spcPts val="0"/>
              </a:spcAft>
              <a:buNone/>
              <a:defRPr/>
            </a:lvl7pPr>
            <a:lvl8pPr indent="0" lvl="7" marL="0" algn="r">
              <a:lnSpc>
                <a:spcPct val="93000"/>
              </a:lnSpc>
              <a:spcBef>
                <a:spcPts val="0"/>
              </a:spcBef>
              <a:spcAft>
                <a:spcPts val="0"/>
              </a:spcAft>
              <a:buNone/>
              <a:defRPr/>
            </a:lvl8pPr>
            <a:lvl9pPr indent="0" lvl="8" marL="0" algn="r">
              <a:lnSpc>
                <a:spcPct val="93000"/>
              </a:lnSpc>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 name="Shape 10"/>
        <p:cNvGrpSpPr/>
        <p:nvPr/>
      </p:nvGrpSpPr>
      <p:grpSpPr>
        <a:xfrm>
          <a:off x="0" y="0"/>
          <a:ext cx="0" cy="0"/>
          <a:chOff x="0" y="0"/>
          <a:chExt cx="0" cy="0"/>
        </a:xfrm>
      </p:grpSpPr>
      <p:sp>
        <p:nvSpPr>
          <p:cNvPr id="11" name="Google Shape;11;p1"/>
          <p:cNvSpPr/>
          <p:nvPr/>
        </p:nvSpPr>
        <p:spPr>
          <a:xfrm>
            <a:off x="0" y="6400800"/>
            <a:ext cx="9144001" cy="457200"/>
          </a:xfrm>
          <a:prstGeom prst="rect">
            <a:avLst/>
          </a:prstGeom>
          <a:solidFill>
            <a:srgbClr val="828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0" y="6334315"/>
            <a:ext cx="9144001" cy="65999"/>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1"/>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5" name="Google Shape;15;p1"/>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marR="0" rtl="0" algn="l">
              <a:lnSpc>
                <a:spcPct val="93000"/>
              </a:lnSpc>
              <a:spcBef>
                <a:spcPts val="0"/>
              </a:spcBef>
              <a:spcAft>
                <a:spcPts val="0"/>
              </a:spcAft>
              <a:buSzPts val="1400"/>
              <a:buNone/>
              <a:defRPr b="0" i="0" sz="900" u="none" cap="none" strike="noStrike">
                <a:solidFill>
                  <a:srgbClr val="FFFFFF"/>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6" name="Google Shape;16;p1"/>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marR="0" rtl="0" algn="ctr">
              <a:lnSpc>
                <a:spcPct val="93000"/>
              </a:lnSpc>
              <a:spcBef>
                <a:spcPts val="0"/>
              </a:spcBef>
              <a:spcAft>
                <a:spcPts val="0"/>
              </a:spcAft>
              <a:buSzPts val="1400"/>
              <a:buNone/>
              <a:defRPr b="0" i="0" sz="900" u="none" cap="none" strike="noStrike">
                <a:solidFill>
                  <a:srgbClr val="FFFFFF"/>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7" name="Google Shape;17;p1"/>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93000"/>
              </a:lnSpc>
              <a:spcBef>
                <a:spcPts val="0"/>
              </a:spcBef>
              <a:spcAft>
                <a:spcPts val="0"/>
              </a:spcAft>
              <a:buNone/>
              <a:defRPr b="0" i="0" sz="1050" u="none" cap="none" strike="noStrike">
                <a:solidFill>
                  <a:srgbClr val="FFFFFF"/>
                </a:solidFill>
                <a:latin typeface="Arial"/>
                <a:ea typeface="Arial"/>
                <a:cs typeface="Arial"/>
                <a:sym typeface="Arial"/>
              </a:defRPr>
            </a:lvl1pPr>
            <a:lvl2pPr indent="0" lvl="1" marL="0" marR="0" rtl="0" algn="r">
              <a:lnSpc>
                <a:spcPct val="93000"/>
              </a:lnSpc>
              <a:spcBef>
                <a:spcPts val="0"/>
              </a:spcBef>
              <a:spcAft>
                <a:spcPts val="0"/>
              </a:spcAft>
              <a:buNone/>
              <a:defRPr b="0" i="0" sz="1050" u="none" cap="none" strike="noStrike">
                <a:solidFill>
                  <a:srgbClr val="FFFFFF"/>
                </a:solidFill>
                <a:latin typeface="Arial"/>
                <a:ea typeface="Arial"/>
                <a:cs typeface="Arial"/>
                <a:sym typeface="Arial"/>
              </a:defRPr>
            </a:lvl2pPr>
            <a:lvl3pPr indent="0" lvl="2" marL="0" marR="0" rtl="0" algn="r">
              <a:lnSpc>
                <a:spcPct val="93000"/>
              </a:lnSpc>
              <a:spcBef>
                <a:spcPts val="0"/>
              </a:spcBef>
              <a:spcAft>
                <a:spcPts val="0"/>
              </a:spcAft>
              <a:buNone/>
              <a:defRPr b="0" i="0" sz="1050" u="none" cap="none" strike="noStrike">
                <a:solidFill>
                  <a:srgbClr val="FFFFFF"/>
                </a:solidFill>
                <a:latin typeface="Arial"/>
                <a:ea typeface="Arial"/>
                <a:cs typeface="Arial"/>
                <a:sym typeface="Arial"/>
              </a:defRPr>
            </a:lvl3pPr>
            <a:lvl4pPr indent="0" lvl="3" marL="0" marR="0" rtl="0" algn="r">
              <a:lnSpc>
                <a:spcPct val="93000"/>
              </a:lnSpc>
              <a:spcBef>
                <a:spcPts val="0"/>
              </a:spcBef>
              <a:spcAft>
                <a:spcPts val="0"/>
              </a:spcAft>
              <a:buNone/>
              <a:defRPr b="0" i="0" sz="1050" u="none" cap="none" strike="noStrike">
                <a:solidFill>
                  <a:srgbClr val="FFFFFF"/>
                </a:solidFill>
                <a:latin typeface="Arial"/>
                <a:ea typeface="Arial"/>
                <a:cs typeface="Arial"/>
                <a:sym typeface="Arial"/>
              </a:defRPr>
            </a:lvl4pPr>
            <a:lvl5pPr indent="0" lvl="4" marL="0" marR="0" rtl="0" algn="r">
              <a:lnSpc>
                <a:spcPct val="93000"/>
              </a:lnSpc>
              <a:spcBef>
                <a:spcPts val="0"/>
              </a:spcBef>
              <a:spcAft>
                <a:spcPts val="0"/>
              </a:spcAft>
              <a:buNone/>
              <a:defRPr b="0" i="0" sz="1050" u="none" cap="none" strike="noStrike">
                <a:solidFill>
                  <a:srgbClr val="FFFFFF"/>
                </a:solidFill>
                <a:latin typeface="Arial"/>
                <a:ea typeface="Arial"/>
                <a:cs typeface="Arial"/>
                <a:sym typeface="Arial"/>
              </a:defRPr>
            </a:lvl5pPr>
            <a:lvl6pPr indent="0" lvl="5" marL="0" marR="0" rtl="0" algn="r">
              <a:lnSpc>
                <a:spcPct val="93000"/>
              </a:lnSpc>
              <a:spcBef>
                <a:spcPts val="0"/>
              </a:spcBef>
              <a:spcAft>
                <a:spcPts val="0"/>
              </a:spcAft>
              <a:buNone/>
              <a:defRPr b="0" i="0" sz="1050" u="none" cap="none" strike="noStrike">
                <a:solidFill>
                  <a:srgbClr val="FFFFFF"/>
                </a:solidFill>
                <a:latin typeface="Arial"/>
                <a:ea typeface="Arial"/>
                <a:cs typeface="Arial"/>
                <a:sym typeface="Arial"/>
              </a:defRPr>
            </a:lvl6pPr>
            <a:lvl7pPr indent="0" lvl="6" marL="0" marR="0" rtl="0" algn="r">
              <a:lnSpc>
                <a:spcPct val="93000"/>
              </a:lnSpc>
              <a:spcBef>
                <a:spcPts val="0"/>
              </a:spcBef>
              <a:spcAft>
                <a:spcPts val="0"/>
              </a:spcAft>
              <a:buNone/>
              <a:defRPr b="0" i="0" sz="1050" u="none" cap="none" strike="noStrike">
                <a:solidFill>
                  <a:srgbClr val="FFFFFF"/>
                </a:solidFill>
                <a:latin typeface="Arial"/>
                <a:ea typeface="Arial"/>
                <a:cs typeface="Arial"/>
                <a:sym typeface="Arial"/>
              </a:defRPr>
            </a:lvl7pPr>
            <a:lvl8pPr indent="0" lvl="7" marL="0" marR="0" rtl="0" algn="r">
              <a:lnSpc>
                <a:spcPct val="93000"/>
              </a:lnSpc>
              <a:spcBef>
                <a:spcPts val="0"/>
              </a:spcBef>
              <a:spcAft>
                <a:spcPts val="0"/>
              </a:spcAft>
              <a:buNone/>
              <a:defRPr b="0" i="0" sz="1050" u="none" cap="none" strike="noStrike">
                <a:solidFill>
                  <a:srgbClr val="FFFFFF"/>
                </a:solidFill>
                <a:latin typeface="Arial"/>
                <a:ea typeface="Arial"/>
                <a:cs typeface="Arial"/>
                <a:sym typeface="Arial"/>
              </a:defRPr>
            </a:lvl8pPr>
            <a:lvl9pPr indent="0" lvl="8" marL="0" marR="0" rtl="0" algn="r">
              <a:lnSpc>
                <a:spcPct val="93000"/>
              </a:lnSpc>
              <a:spcBef>
                <a:spcPts val="0"/>
              </a:spcBef>
              <a:spcAft>
                <a:spcPts val="0"/>
              </a:spcAft>
              <a:buNone/>
              <a:defRPr b="0" i="0" sz="105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cxnSp>
        <p:nvCxnSpPr>
          <p:cNvPr id="18" name="Google Shape;18;p1"/>
          <p:cNvCxnSpPr/>
          <p:nvPr/>
        </p:nvCxnSpPr>
        <p:spPr>
          <a:xfrm>
            <a:off x="895149" y="1737845"/>
            <a:ext cx="747522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3"/>
          <p:cNvSpPr txBox="1"/>
          <p:nvPr/>
        </p:nvSpPr>
        <p:spPr>
          <a:xfrm>
            <a:off x="1752600" y="307975"/>
            <a:ext cx="6629400" cy="14351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575F6D"/>
              </a:buClr>
              <a:buSzPts val="4400"/>
              <a:buFont typeface="Century Schoolbook"/>
              <a:buNone/>
            </a:pPr>
            <a:r>
              <a:t/>
            </a:r>
            <a:endParaRPr b="1" i="0" sz="4400" u="none" cap="none" strike="noStrike">
              <a:solidFill>
                <a:srgbClr val="575F6D"/>
              </a:solidFill>
              <a:latin typeface="Century Schoolbook"/>
              <a:ea typeface="Century Schoolbook"/>
              <a:cs typeface="Century Schoolbook"/>
              <a:sym typeface="Century Schoolbook"/>
            </a:endParaRPr>
          </a:p>
        </p:txBody>
      </p:sp>
      <p:sp>
        <p:nvSpPr>
          <p:cNvPr id="110" name="Google Shape;110;p13"/>
          <p:cNvSpPr txBox="1"/>
          <p:nvPr/>
        </p:nvSpPr>
        <p:spPr>
          <a:xfrm>
            <a:off x="6324600" y="4191000"/>
            <a:ext cx="2286000" cy="144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E8637"/>
              </a:buClr>
              <a:buSzPts val="1680"/>
              <a:buFont typeface="Noto Sans Symbols"/>
              <a:buNone/>
            </a:pPr>
            <a:r>
              <a:rPr b="1" i="0" lang="en-GB" sz="2400" u="none" cap="none" strike="noStrike">
                <a:solidFill>
                  <a:srgbClr val="2C3036"/>
                </a:solidFill>
                <a:latin typeface="Times New Roman"/>
                <a:ea typeface="Times New Roman"/>
                <a:cs typeface="Times New Roman"/>
                <a:sym typeface="Times New Roman"/>
              </a:rPr>
              <a:t>Instructor</a:t>
            </a:r>
            <a:endParaRPr/>
          </a:p>
          <a:p>
            <a:pPr indent="0" lvl="0" marL="0" marR="0" rtl="0" algn="l">
              <a:lnSpc>
                <a:spcPct val="100000"/>
              </a:lnSpc>
              <a:spcBef>
                <a:spcPts val="600"/>
              </a:spcBef>
              <a:spcAft>
                <a:spcPts val="0"/>
              </a:spcAft>
              <a:buClr>
                <a:srgbClr val="FE8637"/>
              </a:buClr>
              <a:buSzPts val="1400"/>
              <a:buFont typeface="Noto Sans Symbols"/>
              <a:buNone/>
            </a:pPr>
            <a:r>
              <a:rPr b="1" i="0" lang="en-GB" sz="2000" u="none" cap="none" strike="noStrike">
                <a:solidFill>
                  <a:srgbClr val="2C3036"/>
                </a:solidFill>
                <a:latin typeface="Times New Roman"/>
                <a:ea typeface="Times New Roman"/>
                <a:cs typeface="Times New Roman"/>
                <a:sym typeface="Times New Roman"/>
              </a:rPr>
              <a:t>Farwa Ahmad</a:t>
            </a:r>
            <a:endParaRPr/>
          </a:p>
          <a:p>
            <a:pPr indent="0" lvl="0" marL="0" marR="0" rtl="0" algn="l">
              <a:lnSpc>
                <a:spcPct val="100000"/>
              </a:lnSpc>
              <a:spcBef>
                <a:spcPts val="600"/>
              </a:spcBef>
              <a:spcAft>
                <a:spcPts val="0"/>
              </a:spcAft>
              <a:buClr>
                <a:srgbClr val="FE8637"/>
              </a:buClr>
              <a:buSzPts val="1470"/>
              <a:buFont typeface="Noto Sans Symbols"/>
              <a:buNone/>
            </a:pPr>
            <a:r>
              <a:t/>
            </a:r>
            <a:endParaRPr b="1" i="0" sz="2100" u="none" cap="none" strike="noStrike">
              <a:solidFill>
                <a:srgbClr val="2C3036"/>
              </a:solidFill>
              <a:latin typeface="Times New Roman"/>
              <a:ea typeface="Times New Roman"/>
              <a:cs typeface="Times New Roman"/>
              <a:sym typeface="Times New Roman"/>
            </a:endParaRPr>
          </a:p>
        </p:txBody>
      </p:sp>
      <p:pic>
        <p:nvPicPr>
          <p:cNvPr id="111" name="Google Shape;111;p13"/>
          <p:cNvPicPr preferRelativeResize="0"/>
          <p:nvPr/>
        </p:nvPicPr>
        <p:blipFill rotWithShape="1">
          <a:blip r:embed="rId3">
            <a:alphaModFix/>
          </a:blip>
          <a:srcRect b="0" l="0" r="0" t="0"/>
          <a:stretch/>
        </p:blipFill>
        <p:spPr>
          <a:xfrm>
            <a:off x="7239000" y="20519"/>
            <a:ext cx="1828800" cy="1540042"/>
          </a:xfrm>
          <a:prstGeom prst="rect">
            <a:avLst/>
          </a:prstGeom>
          <a:noFill/>
          <a:ln>
            <a:noFill/>
          </a:ln>
        </p:spPr>
      </p:pic>
      <p:sp>
        <p:nvSpPr>
          <p:cNvPr id="112" name="Google Shape;112;p13"/>
          <p:cNvSpPr txBox="1"/>
          <p:nvPr/>
        </p:nvSpPr>
        <p:spPr>
          <a:xfrm>
            <a:off x="1295400" y="3048000"/>
            <a:ext cx="6629400" cy="828675"/>
          </a:xfrm>
          <a:prstGeom prst="rect">
            <a:avLst/>
          </a:prstGeom>
          <a:noFill/>
          <a:ln>
            <a:noFill/>
          </a:ln>
        </p:spPr>
        <p:txBody>
          <a:bodyPr anchorCtr="0" anchor="b" bIns="46800" lIns="90000" spcFirstLastPara="1" rIns="90000" wrap="square" tIns="46800">
            <a:noAutofit/>
          </a:bodyPr>
          <a:lstStyle/>
          <a:p>
            <a:pPr indent="0" lvl="0" marL="0" marR="0" rtl="0" algn="ctr">
              <a:lnSpc>
                <a:spcPct val="100000"/>
              </a:lnSpc>
              <a:spcBef>
                <a:spcPts val="0"/>
              </a:spcBef>
              <a:spcAft>
                <a:spcPts val="0"/>
              </a:spcAft>
              <a:buClr>
                <a:srgbClr val="414752"/>
              </a:buClr>
              <a:buSzPts val="4400"/>
              <a:buFont typeface="Century Schoolbook"/>
              <a:buNone/>
            </a:pPr>
            <a:r>
              <a:rPr b="1" i="0" lang="en-GB" sz="4400" u="none" cap="none" strike="noStrike">
                <a:solidFill>
                  <a:srgbClr val="414752"/>
                </a:solidFill>
                <a:latin typeface="Century Schoolbook"/>
                <a:ea typeface="Century Schoolbook"/>
                <a:cs typeface="Century Schoolbook"/>
                <a:sym typeface="Century Schoolbook"/>
              </a:rPr>
              <a:t>Computer Networks LAB 1</a:t>
            </a:r>
            <a:endParaRPr/>
          </a:p>
          <a:p>
            <a:pPr indent="0" lvl="0" marL="0" marR="0" rtl="0" algn="ctr">
              <a:lnSpc>
                <a:spcPct val="100000"/>
              </a:lnSpc>
              <a:spcBef>
                <a:spcPts val="0"/>
              </a:spcBef>
              <a:spcAft>
                <a:spcPts val="0"/>
              </a:spcAft>
              <a:buClr>
                <a:srgbClr val="414752"/>
              </a:buClr>
              <a:buSzPts val="2800"/>
              <a:buFont typeface="Century Schoolbook"/>
              <a:buNone/>
            </a:pPr>
            <a:r>
              <a:rPr b="1" i="0" lang="en-GB" sz="2800" u="none" cap="none" strike="noStrike">
                <a:solidFill>
                  <a:srgbClr val="414752"/>
                </a:solidFill>
                <a:latin typeface="Century Schoolbook"/>
                <a:ea typeface="Century Schoolbook"/>
                <a:cs typeface="Century Schoolbook"/>
                <a:sym typeface="Century Schoolbook"/>
              </a:rPr>
              <a:t>Linux overview and Installation of Linux (Ubuntu)</a:t>
            </a:r>
            <a:endParaRPr/>
          </a:p>
        </p:txBody>
      </p:sp>
      <p:sp>
        <p:nvSpPr>
          <p:cNvPr id="113" name="Google Shape;113;p13"/>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rtl="0" algn="l">
              <a:lnSpc>
                <a:spcPct val="93000"/>
              </a:lnSpc>
              <a:spcBef>
                <a:spcPts val="0"/>
              </a:spcBef>
              <a:spcAft>
                <a:spcPts val="0"/>
              </a:spcAft>
              <a:buNone/>
            </a:pPr>
            <a:r>
              <a:rPr lang="en-GB"/>
              <a:t>8/30/2023</a:t>
            </a:r>
            <a:endParaRPr/>
          </a:p>
        </p:txBody>
      </p:sp>
      <p:sp>
        <p:nvSpPr>
          <p:cNvPr id="114" name="Google Shape;114;p13"/>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lnSpc>
                <a:spcPct val="93000"/>
              </a:lnSpc>
              <a:spcBef>
                <a:spcPts val="0"/>
              </a:spcBef>
              <a:spcAft>
                <a:spcPts val="0"/>
              </a:spcAft>
              <a:buNone/>
            </a:pPr>
            <a:fld id="{00000000-1234-1234-1234-123412341234}" type="slidenum">
              <a:rPr lang="en-GB"/>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2"/>
          <p:cNvSpPr txBox="1"/>
          <p:nvPr/>
        </p:nvSpPr>
        <p:spPr>
          <a:xfrm>
            <a:off x="457200" y="152400"/>
            <a:ext cx="7467600" cy="11430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575F6D"/>
              </a:buClr>
              <a:buSzPts val="3000"/>
              <a:buFont typeface="Century Schoolbook"/>
              <a:buNone/>
            </a:pPr>
            <a:r>
              <a:rPr b="1" lang="en-GB" sz="3000">
                <a:solidFill>
                  <a:srgbClr val="575F6D"/>
                </a:solidFill>
                <a:latin typeface="Century Schoolbook"/>
                <a:ea typeface="Century Schoolbook"/>
                <a:cs typeface="Century Schoolbook"/>
                <a:sym typeface="Century Schoolbook"/>
              </a:rPr>
              <a:t>Relative path</a:t>
            </a:r>
            <a:endParaRPr/>
          </a:p>
        </p:txBody>
      </p:sp>
      <p:sp>
        <p:nvSpPr>
          <p:cNvPr id="203" name="Google Shape;203;p22"/>
          <p:cNvSpPr txBox="1"/>
          <p:nvPr/>
        </p:nvSpPr>
        <p:spPr>
          <a:xfrm>
            <a:off x="457200" y="1430586"/>
            <a:ext cx="8610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3000"/>
              </a:lnSpc>
              <a:spcBef>
                <a:spcPts val="0"/>
              </a:spcBef>
              <a:spcAft>
                <a:spcPts val="0"/>
              </a:spcAft>
              <a:buClr>
                <a:srgbClr val="000000"/>
              </a:buClr>
              <a:buSzPts val="2000"/>
              <a:buFont typeface="Noto Sans Symbols"/>
              <a:buChar char="▪"/>
            </a:pPr>
            <a:r>
              <a:rPr lang="en-GB" sz="2000">
                <a:solidFill>
                  <a:schemeClr val="dk1"/>
                </a:solidFill>
                <a:latin typeface="Arial"/>
                <a:ea typeface="Arial"/>
                <a:cs typeface="Arial"/>
                <a:sym typeface="Arial"/>
              </a:rPr>
              <a:t>is defined as the path related to the present working directly (pwd). It starts at your current directory and </a:t>
            </a:r>
            <a:r>
              <a:rPr b="1" lang="en-GB" sz="2000">
                <a:solidFill>
                  <a:schemeClr val="dk1"/>
                </a:solidFill>
                <a:latin typeface="Arial"/>
                <a:ea typeface="Arial"/>
                <a:cs typeface="Arial"/>
                <a:sym typeface="Arial"/>
              </a:rPr>
              <a:t>never starts with a / </a:t>
            </a:r>
            <a:r>
              <a:rPr lang="en-GB" sz="2000">
                <a:solidFill>
                  <a:schemeClr val="dk1"/>
                </a:solidFill>
                <a:latin typeface="Arial"/>
                <a:ea typeface="Arial"/>
                <a:cs typeface="Arial"/>
                <a:sym typeface="Arial"/>
              </a:rPr>
              <a:t>.</a:t>
            </a:r>
            <a:endParaRPr/>
          </a:p>
          <a:p>
            <a:pPr indent="-215900" lvl="0" marL="342900" marR="0" rtl="0" algn="l">
              <a:lnSpc>
                <a:spcPct val="93000"/>
              </a:lnSpc>
              <a:spcBef>
                <a:spcPts val="0"/>
              </a:spcBef>
              <a:spcAft>
                <a:spcPts val="0"/>
              </a:spcAft>
              <a:buClr>
                <a:srgbClr val="000000"/>
              </a:buClr>
              <a:buSzPts val="2000"/>
              <a:buFont typeface="Noto Sans Symbols"/>
              <a:buNone/>
            </a:pPr>
            <a:r>
              <a:t/>
            </a:r>
            <a:endParaRPr sz="2000">
              <a:solidFill>
                <a:schemeClr val="dk1"/>
              </a:solidFill>
              <a:latin typeface="Arial"/>
              <a:ea typeface="Arial"/>
              <a:cs typeface="Arial"/>
              <a:sym typeface="Arial"/>
            </a:endParaRPr>
          </a:p>
          <a:p>
            <a:pPr indent="-342900" lvl="0" marL="342900" marR="0" rtl="0" algn="l">
              <a:lnSpc>
                <a:spcPct val="93000"/>
              </a:lnSpc>
              <a:spcBef>
                <a:spcPts val="0"/>
              </a:spcBef>
              <a:spcAft>
                <a:spcPts val="0"/>
              </a:spcAft>
              <a:buClr>
                <a:srgbClr val="000000"/>
              </a:buClr>
              <a:buSzPts val="2000"/>
              <a:buFont typeface="Noto Sans Symbols"/>
              <a:buChar char="▪"/>
            </a:pPr>
            <a:r>
              <a:rPr lang="en-GB" sz="2000">
                <a:solidFill>
                  <a:schemeClr val="dk1"/>
                </a:solidFill>
                <a:latin typeface="Arial"/>
                <a:ea typeface="Arial"/>
                <a:cs typeface="Arial"/>
                <a:sym typeface="Arial"/>
              </a:rPr>
              <a:t>To be more specific, if we are looking for photos then absolute path for it will be provided as</a:t>
            </a:r>
            <a:endParaRPr/>
          </a:p>
          <a:p>
            <a:pPr indent="-342900" lvl="1" marL="800100" marR="0" rtl="0" algn="l">
              <a:lnSpc>
                <a:spcPct val="93000"/>
              </a:lnSpc>
              <a:spcBef>
                <a:spcPts val="0"/>
              </a:spcBef>
              <a:spcAft>
                <a:spcPts val="0"/>
              </a:spcAft>
              <a:buClr>
                <a:srgbClr val="000000"/>
              </a:buClr>
              <a:buSzPts val="2000"/>
              <a:buFont typeface="Noto Sans Symbols"/>
              <a:buChar char="▪"/>
            </a:pPr>
            <a:r>
              <a:rPr b="0" i="0" lang="en-GB" sz="2000" u="none" cap="none" strike="noStrike">
                <a:solidFill>
                  <a:schemeClr val="dk1"/>
                </a:solidFill>
                <a:latin typeface="Arial"/>
                <a:ea typeface="Arial"/>
                <a:cs typeface="Arial"/>
                <a:sym typeface="Arial"/>
              </a:rPr>
              <a:t> </a:t>
            </a:r>
            <a:r>
              <a:rPr b="0" i="1" lang="en-GB" sz="2000" u="none" cap="none" strike="noStrike">
                <a:solidFill>
                  <a:schemeClr val="dk1"/>
                </a:solidFill>
                <a:latin typeface="Arial"/>
                <a:ea typeface="Arial"/>
                <a:cs typeface="Arial"/>
                <a:sym typeface="Arial"/>
              </a:rPr>
              <a:t>/home/jono/photos</a:t>
            </a:r>
            <a:r>
              <a:rPr b="1" i="0" lang="en-GB" sz="2000" u="none" cap="none" strike="noStrike">
                <a:solidFill>
                  <a:schemeClr val="dk1"/>
                </a:solidFill>
                <a:latin typeface="Arial"/>
                <a:ea typeface="Arial"/>
                <a:cs typeface="Arial"/>
                <a:sym typeface="Arial"/>
              </a:rPr>
              <a:t> </a:t>
            </a:r>
            <a:endParaRPr/>
          </a:p>
          <a:p>
            <a:pPr indent="0" lvl="1" marL="457200" marR="0" rtl="0" algn="l">
              <a:lnSpc>
                <a:spcPct val="93000"/>
              </a:lnSpc>
              <a:spcBef>
                <a:spcPts val="0"/>
              </a:spcBef>
              <a:spcAft>
                <a:spcPts val="0"/>
              </a:spcAft>
              <a:buNone/>
            </a:pPr>
            <a:r>
              <a:t/>
            </a:r>
            <a:endParaRPr b="1" i="0" sz="2000" u="none" cap="none" strike="noStrike">
              <a:solidFill>
                <a:schemeClr val="dk1"/>
              </a:solidFill>
              <a:latin typeface="Arial"/>
              <a:ea typeface="Arial"/>
              <a:cs typeface="Arial"/>
              <a:sym typeface="Arial"/>
            </a:endParaRPr>
          </a:p>
          <a:p>
            <a:pPr indent="-342900" lvl="0" marL="342900" marR="0" rtl="0" algn="l">
              <a:lnSpc>
                <a:spcPct val="93000"/>
              </a:lnSpc>
              <a:spcBef>
                <a:spcPts val="0"/>
              </a:spcBef>
              <a:spcAft>
                <a:spcPts val="0"/>
              </a:spcAft>
              <a:buClr>
                <a:srgbClr val="000000"/>
              </a:buClr>
              <a:buSzPts val="2000"/>
              <a:buFont typeface="Noto Sans Symbols"/>
              <a:buChar char="▪"/>
            </a:pPr>
            <a:r>
              <a:rPr b="1" lang="en-GB" sz="2000">
                <a:solidFill>
                  <a:schemeClr val="dk1"/>
                </a:solidFill>
                <a:latin typeface="Arial"/>
                <a:ea typeface="Arial"/>
                <a:cs typeface="Arial"/>
                <a:sym typeface="Arial"/>
              </a:rPr>
              <a:t>but assuming that we are already present in jono directory then the relative path for the same can be written as simple </a:t>
            </a:r>
            <a:endParaRPr/>
          </a:p>
          <a:p>
            <a:pPr indent="-342900" lvl="1" marL="800100" marR="0" rtl="0" algn="l">
              <a:lnSpc>
                <a:spcPct val="93000"/>
              </a:lnSpc>
              <a:spcBef>
                <a:spcPts val="0"/>
              </a:spcBef>
              <a:spcAft>
                <a:spcPts val="0"/>
              </a:spcAft>
              <a:buClr>
                <a:srgbClr val="000000"/>
              </a:buClr>
              <a:buSzPts val="2000"/>
              <a:buFont typeface="Noto Sans Symbols"/>
              <a:buChar char="▪"/>
            </a:pPr>
            <a:r>
              <a:rPr b="0" i="1" lang="en-GB" sz="2000" u="none" cap="none" strike="noStrike">
                <a:solidFill>
                  <a:schemeClr val="dk1"/>
                </a:solidFill>
                <a:latin typeface="Arial"/>
                <a:ea typeface="Arial"/>
                <a:cs typeface="Arial"/>
                <a:sym typeface="Arial"/>
              </a:rPr>
              <a:t>photos</a:t>
            </a:r>
            <a:r>
              <a:rPr b="0" i="0" lang="en-GB" sz="2000" u="none" cap="none" strike="noStrike">
                <a:solidFill>
                  <a:schemeClr val="dk1"/>
                </a:solidFill>
                <a:latin typeface="Arial"/>
                <a:ea typeface="Arial"/>
                <a:cs typeface="Arial"/>
                <a:sym typeface="Arial"/>
              </a:rPr>
              <a:t>.</a:t>
            </a:r>
            <a:endParaRPr/>
          </a:p>
          <a:p>
            <a:pPr indent="-271463" lvl="0" marL="271463" marR="0" rtl="0" algn="l">
              <a:lnSpc>
                <a:spcPct val="90000"/>
              </a:lnSpc>
              <a:spcBef>
                <a:spcPts val="600"/>
              </a:spcBef>
              <a:spcAft>
                <a:spcPts val="0"/>
              </a:spcAft>
              <a:buClr>
                <a:srgbClr val="FE8637"/>
              </a:buClr>
              <a:buSzPts val="1680"/>
              <a:buFont typeface="Noto Sans Symbols"/>
              <a:buNone/>
            </a:pPr>
            <a:r>
              <a:rPr lang="en-GB" sz="2400">
                <a:solidFill>
                  <a:schemeClr val="dk1"/>
                </a:solidFill>
                <a:latin typeface="Century Schoolbook"/>
                <a:ea typeface="Century Schoolbook"/>
                <a:cs typeface="Century Schoolbook"/>
                <a:sym typeface="Century Schoolbook"/>
              </a:rPr>
              <a:t> </a:t>
            </a:r>
            <a:endParaRPr/>
          </a:p>
        </p:txBody>
      </p:sp>
      <p:sp>
        <p:nvSpPr>
          <p:cNvPr id="204" name="Google Shape;204;p22"/>
          <p:cNvSpPr txBox="1"/>
          <p:nvPr/>
        </p:nvSpPr>
        <p:spPr>
          <a:xfrm>
            <a:off x="3222625" y="1668463"/>
            <a:ext cx="184150" cy="36671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205" name="Google Shape;205;p22"/>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rtl="0" algn="l">
              <a:lnSpc>
                <a:spcPct val="93000"/>
              </a:lnSpc>
              <a:spcBef>
                <a:spcPts val="0"/>
              </a:spcBef>
              <a:spcAft>
                <a:spcPts val="0"/>
              </a:spcAft>
              <a:buNone/>
            </a:pPr>
            <a:r>
              <a:rPr lang="en-GB"/>
              <a:t>8/30/2023</a:t>
            </a:r>
            <a:endParaRPr/>
          </a:p>
        </p:txBody>
      </p:sp>
      <p:sp>
        <p:nvSpPr>
          <p:cNvPr id="206" name="Google Shape;206;p22"/>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lnSpc>
                <a:spcPct val="93000"/>
              </a:lnSpc>
              <a:spcBef>
                <a:spcPts val="0"/>
              </a:spcBef>
              <a:spcAft>
                <a:spcPts val="0"/>
              </a:spcAft>
              <a:buNone/>
            </a:pPr>
            <a:fld id="{00000000-1234-1234-1234-123412341234}" type="slidenum">
              <a:rPr lang="en-GB"/>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3"/>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rtl="0" algn="l">
              <a:lnSpc>
                <a:spcPct val="93000"/>
              </a:lnSpc>
              <a:spcBef>
                <a:spcPts val="0"/>
              </a:spcBef>
              <a:spcAft>
                <a:spcPts val="0"/>
              </a:spcAft>
              <a:buNone/>
            </a:pPr>
            <a:r>
              <a:rPr lang="en-GB"/>
              <a:t>8/30/2023</a:t>
            </a:r>
            <a:endParaRPr/>
          </a:p>
        </p:txBody>
      </p:sp>
      <p:sp>
        <p:nvSpPr>
          <p:cNvPr id="212" name="Google Shape;212;p23"/>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lnSpc>
                <a:spcPct val="93000"/>
              </a:lnSpc>
              <a:spcBef>
                <a:spcPts val="0"/>
              </a:spcBef>
              <a:spcAft>
                <a:spcPts val="0"/>
              </a:spcAft>
              <a:buNone/>
            </a:pPr>
            <a:fld id="{00000000-1234-1234-1234-123412341234}" type="slidenum">
              <a:rPr lang="en-GB"/>
              <a:t>‹#›</a:t>
            </a:fld>
            <a:endParaRPr/>
          </a:p>
        </p:txBody>
      </p:sp>
      <p:pic>
        <p:nvPicPr>
          <p:cNvPr id="213" name="Google Shape;213;p23"/>
          <p:cNvPicPr preferRelativeResize="0"/>
          <p:nvPr/>
        </p:nvPicPr>
        <p:blipFill rotWithShape="1">
          <a:blip r:embed="rId3">
            <a:alphaModFix/>
          </a:blip>
          <a:srcRect b="0" l="0" r="0" t="0"/>
          <a:stretch/>
        </p:blipFill>
        <p:spPr>
          <a:xfrm>
            <a:off x="822960" y="533400"/>
            <a:ext cx="7596739" cy="5029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4"/>
          <p:cNvSpPr txBox="1"/>
          <p:nvPr/>
        </p:nvSpPr>
        <p:spPr>
          <a:xfrm>
            <a:off x="457200" y="152400"/>
            <a:ext cx="7467600" cy="11430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575F6D"/>
              </a:buClr>
              <a:buSzPts val="3000"/>
              <a:buFont typeface="Century Schoolbook"/>
              <a:buNone/>
            </a:pPr>
            <a:r>
              <a:rPr b="1" lang="en-GB" sz="3000">
                <a:solidFill>
                  <a:srgbClr val="575F6D"/>
                </a:solidFill>
                <a:latin typeface="Century Schoolbook"/>
                <a:ea typeface="Century Schoolbook"/>
                <a:cs typeface="Century Schoolbook"/>
                <a:sym typeface="Century Schoolbook"/>
              </a:rPr>
              <a:t>Relative path</a:t>
            </a:r>
            <a:endParaRPr/>
          </a:p>
        </p:txBody>
      </p:sp>
      <p:sp>
        <p:nvSpPr>
          <p:cNvPr id="220" name="Google Shape;220;p24"/>
          <p:cNvSpPr txBox="1"/>
          <p:nvPr/>
        </p:nvSpPr>
        <p:spPr>
          <a:xfrm>
            <a:off x="533400" y="1828800"/>
            <a:ext cx="7543800" cy="4648200"/>
          </a:xfrm>
          <a:prstGeom prst="rect">
            <a:avLst/>
          </a:prstGeom>
          <a:noFill/>
          <a:ln>
            <a:noFill/>
          </a:ln>
        </p:spPr>
        <p:txBody>
          <a:bodyPr anchorCtr="0" anchor="t" bIns="45700" lIns="91425" spcFirstLastPara="1" rIns="91425" wrap="square" tIns="45700">
            <a:noAutofit/>
          </a:bodyPr>
          <a:lstStyle/>
          <a:p>
            <a:pPr indent="-271463" lvl="0" marL="271463" marR="0" rtl="0" algn="l">
              <a:lnSpc>
                <a:spcPct val="90000"/>
              </a:lnSpc>
              <a:spcBef>
                <a:spcPts val="0"/>
              </a:spcBef>
              <a:spcAft>
                <a:spcPts val="0"/>
              </a:spcAft>
              <a:buClr>
                <a:srgbClr val="FE8637"/>
              </a:buClr>
              <a:buSzPts val="1680"/>
              <a:buFont typeface="Noto Sans Symbols"/>
              <a:buChar char="🞆"/>
            </a:pPr>
            <a:r>
              <a:rPr lang="en-GB" sz="2400">
                <a:solidFill>
                  <a:srgbClr val="000000"/>
                </a:solidFill>
                <a:latin typeface="Century Schoolbook"/>
                <a:ea typeface="Century Schoolbook"/>
                <a:cs typeface="Century Schoolbook"/>
                <a:sym typeface="Century Schoolbook"/>
              </a:rPr>
              <a:t>Relative to your current location</a:t>
            </a:r>
            <a:endParaRPr/>
          </a:p>
          <a:p>
            <a:pPr indent="-271463" lvl="0" marL="271463" marR="0" rtl="0" algn="l">
              <a:lnSpc>
                <a:spcPct val="90000"/>
              </a:lnSpc>
              <a:spcBef>
                <a:spcPts val="600"/>
              </a:spcBef>
              <a:spcAft>
                <a:spcPts val="0"/>
              </a:spcAft>
              <a:buClr>
                <a:srgbClr val="FE8637"/>
              </a:buClr>
              <a:buSzPts val="1680"/>
              <a:buFont typeface="Noto Sans Symbols"/>
              <a:buNone/>
            </a:pPr>
            <a:r>
              <a:rPr lang="en-GB" sz="2400">
                <a:solidFill>
                  <a:srgbClr val="000000"/>
                </a:solidFill>
                <a:latin typeface="Century Schoolbook"/>
                <a:ea typeface="Century Schoolbook"/>
                <a:cs typeface="Century Schoolbook"/>
                <a:sym typeface="Century Schoolbook"/>
              </a:rPr>
              <a:t>		“</a:t>
            </a:r>
            <a:r>
              <a:rPr lang="en-GB" sz="2400">
                <a:solidFill>
                  <a:srgbClr val="000000"/>
                </a:solidFill>
                <a:latin typeface="Courier New"/>
                <a:ea typeface="Courier New"/>
                <a:cs typeface="Courier New"/>
                <a:sym typeface="Courier New"/>
              </a:rPr>
              <a:t>.</a:t>
            </a:r>
            <a:r>
              <a:rPr lang="en-GB" sz="2400">
                <a:solidFill>
                  <a:srgbClr val="000000"/>
                </a:solidFill>
                <a:latin typeface="Century Schoolbook"/>
                <a:ea typeface="Century Schoolbook"/>
                <a:cs typeface="Century Schoolbook"/>
                <a:sym typeface="Century Schoolbook"/>
              </a:rPr>
              <a:t>” your current location</a:t>
            </a:r>
            <a:endParaRPr/>
          </a:p>
          <a:p>
            <a:pPr indent="-271463" lvl="0" marL="271463" marR="0" rtl="0" algn="l">
              <a:lnSpc>
                <a:spcPct val="90000"/>
              </a:lnSpc>
              <a:spcBef>
                <a:spcPts val="600"/>
              </a:spcBef>
              <a:spcAft>
                <a:spcPts val="0"/>
              </a:spcAft>
              <a:buClr>
                <a:srgbClr val="FE8637"/>
              </a:buClr>
              <a:buSzPts val="1680"/>
              <a:buFont typeface="Noto Sans Symbols"/>
              <a:buNone/>
            </a:pPr>
            <a:r>
              <a:rPr lang="en-GB" sz="2400">
                <a:solidFill>
                  <a:srgbClr val="000000"/>
                </a:solidFill>
                <a:latin typeface="Century Schoolbook"/>
                <a:ea typeface="Century Schoolbook"/>
                <a:cs typeface="Century Schoolbook"/>
                <a:sym typeface="Century Schoolbook"/>
              </a:rPr>
              <a:t>		“..” one directory above your current location</a:t>
            </a:r>
            <a:endParaRPr/>
          </a:p>
          <a:p>
            <a:pPr indent="-271463" lvl="0" marL="271463" marR="0" rtl="0" algn="l">
              <a:lnSpc>
                <a:spcPct val="90000"/>
              </a:lnSpc>
              <a:spcBef>
                <a:spcPts val="600"/>
              </a:spcBef>
              <a:spcAft>
                <a:spcPts val="0"/>
              </a:spcAft>
              <a:buClr>
                <a:srgbClr val="FE8637"/>
              </a:buClr>
              <a:buSzPts val="1680"/>
              <a:buFont typeface="Noto Sans Symbols"/>
              <a:buNone/>
            </a:pPr>
            <a:r>
              <a:rPr lang="en-GB" sz="2400">
                <a:solidFill>
                  <a:srgbClr val="000000"/>
                </a:solidFill>
                <a:latin typeface="Century Schoolbook"/>
                <a:ea typeface="Century Schoolbook"/>
                <a:cs typeface="Century Schoolbook"/>
                <a:sym typeface="Century Schoolbook"/>
              </a:rPr>
              <a:t>		“</a:t>
            </a:r>
            <a:r>
              <a:rPr lang="en-GB" sz="2400">
                <a:solidFill>
                  <a:srgbClr val="000000"/>
                </a:solidFill>
                <a:latin typeface="Courier New"/>
                <a:ea typeface="Courier New"/>
                <a:cs typeface="Courier New"/>
                <a:sym typeface="Courier New"/>
              </a:rPr>
              <a:t>pwd</a:t>
            </a:r>
            <a:r>
              <a:rPr lang="en-GB" sz="2400">
                <a:solidFill>
                  <a:srgbClr val="000000"/>
                </a:solidFill>
                <a:latin typeface="Century Schoolbook"/>
                <a:ea typeface="Century Schoolbook"/>
                <a:cs typeface="Century Schoolbook"/>
                <a:sym typeface="Century Schoolbook"/>
              </a:rPr>
              <a:t>” </a:t>
            </a:r>
            <a:r>
              <a:rPr i="1" lang="en-GB" sz="2000">
                <a:solidFill>
                  <a:srgbClr val="000000"/>
                </a:solidFill>
                <a:latin typeface="Century Schoolbook"/>
                <a:ea typeface="Century Schoolbook"/>
                <a:cs typeface="Century Schoolbook"/>
                <a:sym typeface="Century Schoolbook"/>
              </a:rPr>
              <a:t>(print working directory )</a:t>
            </a:r>
            <a:r>
              <a:rPr lang="en-GB" sz="2400">
                <a:solidFill>
                  <a:srgbClr val="000000"/>
                </a:solidFill>
                <a:latin typeface="Century Schoolbook"/>
                <a:ea typeface="Century Schoolbook"/>
                <a:cs typeface="Century Schoolbook"/>
                <a:sym typeface="Century Schoolbook"/>
              </a:rPr>
              <a:t>gives you your current location</a:t>
            </a:r>
            <a:endParaRPr/>
          </a:p>
          <a:p>
            <a:pPr indent="-271463" lvl="0" marL="271463" marR="0" rtl="0" algn="l">
              <a:lnSpc>
                <a:spcPct val="90000"/>
              </a:lnSpc>
              <a:spcBef>
                <a:spcPts val="600"/>
              </a:spcBef>
              <a:spcAft>
                <a:spcPts val="0"/>
              </a:spcAft>
              <a:buClr>
                <a:srgbClr val="FE8637"/>
              </a:buClr>
              <a:buSzPts val="1680"/>
              <a:buFont typeface="Noto Sans Symbols"/>
              <a:buNone/>
            </a:pPr>
            <a:r>
              <a:t/>
            </a:r>
            <a:endParaRPr sz="2400">
              <a:solidFill>
                <a:srgbClr val="000000"/>
              </a:solidFill>
              <a:latin typeface="Century Schoolbook"/>
              <a:ea typeface="Century Schoolbook"/>
              <a:cs typeface="Century Schoolbook"/>
              <a:sym typeface="Century Schoolbook"/>
            </a:endParaRPr>
          </a:p>
          <a:p>
            <a:pPr indent="-271463" lvl="0" marL="271463" marR="0" rtl="0" algn="l">
              <a:lnSpc>
                <a:spcPct val="90000"/>
              </a:lnSpc>
              <a:spcBef>
                <a:spcPts val="600"/>
              </a:spcBef>
              <a:spcAft>
                <a:spcPts val="0"/>
              </a:spcAft>
              <a:buClr>
                <a:srgbClr val="FE8637"/>
              </a:buClr>
              <a:buSzPts val="1680"/>
              <a:buFont typeface="Noto Sans Symbols"/>
              <a:buChar char="🞆"/>
            </a:pPr>
            <a:r>
              <a:rPr lang="en-GB" sz="2400">
                <a:solidFill>
                  <a:srgbClr val="000000"/>
                </a:solidFill>
                <a:latin typeface="Century Schoolbook"/>
                <a:ea typeface="Century Schoolbook"/>
                <a:cs typeface="Century Schoolbook"/>
                <a:sym typeface="Century Schoolbook"/>
              </a:rPr>
              <a:t>Example</a:t>
            </a:r>
            <a:endParaRPr/>
          </a:p>
          <a:p>
            <a:pPr indent="-182562" lvl="2" marL="914400" marR="0" rtl="0" algn="l">
              <a:lnSpc>
                <a:spcPct val="90000"/>
              </a:lnSpc>
              <a:spcBef>
                <a:spcPts val="525"/>
              </a:spcBef>
              <a:spcAft>
                <a:spcPts val="0"/>
              </a:spcAft>
              <a:buClr>
                <a:srgbClr val="E0752F"/>
              </a:buClr>
              <a:buSzPts val="1260"/>
              <a:buFont typeface="Noto Sans Symbols"/>
              <a:buNone/>
            </a:pPr>
            <a:r>
              <a:rPr b="0" i="0" lang="en-GB" sz="2100" u="none" cap="none" strike="noStrike">
                <a:solidFill>
                  <a:srgbClr val="000000"/>
                </a:solidFill>
                <a:latin typeface="Courier New"/>
                <a:ea typeface="Courier New"/>
                <a:cs typeface="Courier New"/>
                <a:sym typeface="Courier New"/>
              </a:rPr>
              <a:t>ls</a:t>
            </a:r>
            <a:r>
              <a:rPr b="0" i="0" lang="en-GB" sz="2100" u="none" cap="none" strike="noStrike">
                <a:solidFill>
                  <a:srgbClr val="000000"/>
                </a:solidFill>
                <a:latin typeface="Century Schoolbook"/>
                <a:ea typeface="Century Schoolbook"/>
                <a:cs typeface="Century Schoolbook"/>
                <a:sym typeface="Century Schoolbook"/>
              </a:rPr>
              <a:t> ./</a:t>
            </a:r>
            <a:r>
              <a:rPr b="0" i="0" lang="en-GB" sz="2100" u="none" cap="none" strike="noStrike">
                <a:solidFill>
                  <a:srgbClr val="000000"/>
                </a:solidFill>
                <a:latin typeface="Courier New"/>
                <a:ea typeface="Courier New"/>
                <a:cs typeface="Courier New"/>
                <a:sym typeface="Courier New"/>
              </a:rPr>
              <a:t>linux</a:t>
            </a:r>
            <a:r>
              <a:rPr b="0" i="0" lang="en-GB" sz="2100" u="none" cap="none" strike="noStrike">
                <a:solidFill>
                  <a:srgbClr val="000000"/>
                </a:solidFill>
                <a:latin typeface="Century Schoolbook"/>
                <a:ea typeface="Century Schoolbook"/>
                <a:cs typeface="Century Schoolbook"/>
                <a:sym typeface="Century Schoolbook"/>
              </a:rPr>
              <a:t> : lists the content of the dir linux</a:t>
            </a:r>
            <a:endParaRPr b="0" i="0" sz="2100" u="none" cap="none" strike="noStrike">
              <a:solidFill>
                <a:srgbClr val="000000"/>
              </a:solidFill>
              <a:latin typeface="Century Schoolbook"/>
              <a:ea typeface="Century Schoolbook"/>
              <a:cs typeface="Century Schoolbook"/>
              <a:sym typeface="Century Schoolbook"/>
            </a:endParaRPr>
          </a:p>
          <a:p>
            <a:pPr indent="-182562" lvl="2" marL="914400" marR="0" rtl="0" algn="l">
              <a:lnSpc>
                <a:spcPct val="90000"/>
              </a:lnSpc>
              <a:spcBef>
                <a:spcPts val="525"/>
              </a:spcBef>
              <a:spcAft>
                <a:spcPts val="0"/>
              </a:spcAft>
              <a:buClr>
                <a:srgbClr val="E0752F"/>
              </a:buClr>
              <a:buSzPts val="1260"/>
              <a:buFont typeface="Noto Sans Symbols"/>
              <a:buNone/>
            </a:pPr>
            <a:r>
              <a:rPr b="0" i="0" lang="en-GB" sz="2100" u="none" cap="none" strike="noStrike">
                <a:solidFill>
                  <a:srgbClr val="000000"/>
                </a:solidFill>
                <a:latin typeface="Courier New"/>
                <a:ea typeface="Courier New"/>
                <a:cs typeface="Courier New"/>
                <a:sym typeface="Courier New"/>
              </a:rPr>
              <a:t>ls</a:t>
            </a:r>
            <a:r>
              <a:rPr b="0" i="0" lang="en-GB" sz="2100" u="none" cap="none" strike="noStrike">
                <a:solidFill>
                  <a:srgbClr val="000000"/>
                </a:solidFill>
                <a:latin typeface="Century Schoolbook"/>
                <a:ea typeface="Century Schoolbook"/>
                <a:cs typeface="Century Schoolbook"/>
                <a:sym typeface="Century Schoolbook"/>
              </a:rPr>
              <a:t> ../../ 	: lists everything that is two dir higher	</a:t>
            </a:r>
            <a:endParaRPr/>
          </a:p>
          <a:p>
            <a:pPr indent="-182562" lvl="2" marL="914400" marR="0" rtl="0" algn="l">
              <a:lnSpc>
                <a:spcPct val="90000"/>
              </a:lnSpc>
              <a:spcBef>
                <a:spcPts val="525"/>
              </a:spcBef>
              <a:spcAft>
                <a:spcPts val="0"/>
              </a:spcAft>
              <a:buClr>
                <a:srgbClr val="E0752F"/>
              </a:buClr>
              <a:buSzPts val="1260"/>
              <a:buFont typeface="Noto Sans Symbols"/>
              <a:buNone/>
            </a:pPr>
            <a:r>
              <a:t/>
            </a:r>
            <a:endParaRPr b="0" i="0" sz="2100" u="none" cap="none" strike="noStrike">
              <a:solidFill>
                <a:srgbClr val="000000"/>
              </a:solidFill>
              <a:latin typeface="Century Schoolbook"/>
              <a:ea typeface="Century Schoolbook"/>
              <a:cs typeface="Century Schoolbook"/>
              <a:sym typeface="Century Schoolbook"/>
            </a:endParaRPr>
          </a:p>
          <a:p>
            <a:pPr indent="-271463" lvl="0" marL="271463" marR="0" rtl="0" algn="l">
              <a:lnSpc>
                <a:spcPct val="90000"/>
              </a:lnSpc>
              <a:spcBef>
                <a:spcPts val="600"/>
              </a:spcBef>
              <a:spcAft>
                <a:spcPts val="0"/>
              </a:spcAft>
              <a:buClr>
                <a:srgbClr val="FE8637"/>
              </a:buClr>
              <a:buSzPts val="1680"/>
              <a:buFont typeface="Noto Sans Symbols"/>
              <a:buChar char="🞆"/>
            </a:pPr>
            <a:r>
              <a:rPr lang="en-GB" sz="2400">
                <a:solidFill>
                  <a:srgbClr val="000000"/>
                </a:solidFill>
                <a:latin typeface="Century Schoolbook"/>
                <a:ea typeface="Century Schoolbook"/>
                <a:cs typeface="Century Schoolbook"/>
                <a:sym typeface="Century Schoolbook"/>
              </a:rPr>
              <a:t>Similar to:</a:t>
            </a:r>
            <a:endParaRPr/>
          </a:p>
          <a:p>
            <a:pPr indent="-271463" lvl="0" marL="271463" marR="0" rtl="0" algn="l">
              <a:lnSpc>
                <a:spcPct val="90000"/>
              </a:lnSpc>
              <a:spcBef>
                <a:spcPts val="600"/>
              </a:spcBef>
              <a:spcAft>
                <a:spcPts val="0"/>
              </a:spcAft>
              <a:buClr>
                <a:srgbClr val="FE8637"/>
              </a:buClr>
              <a:buSzPts val="1680"/>
              <a:buFont typeface="Noto Sans Symbols"/>
              <a:buNone/>
            </a:pPr>
            <a:r>
              <a:rPr lang="en-GB" sz="2400">
                <a:solidFill>
                  <a:srgbClr val="000000"/>
                </a:solidFill>
                <a:latin typeface="Century Schoolbook"/>
                <a:ea typeface="Century Schoolbook"/>
                <a:cs typeface="Century Schoolbook"/>
                <a:sym typeface="Century Schoolbook"/>
              </a:rPr>
              <a:t>   		Go Left/turn right/take the TSOL/go </a:t>
            </a:r>
            <a:endParaRPr/>
          </a:p>
        </p:txBody>
      </p:sp>
      <p:sp>
        <p:nvSpPr>
          <p:cNvPr id="221" name="Google Shape;221;p24"/>
          <p:cNvSpPr txBox="1"/>
          <p:nvPr/>
        </p:nvSpPr>
        <p:spPr>
          <a:xfrm>
            <a:off x="3222625" y="1668463"/>
            <a:ext cx="184150" cy="36671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222" name="Google Shape;222;p24"/>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rtl="0" algn="l">
              <a:lnSpc>
                <a:spcPct val="93000"/>
              </a:lnSpc>
              <a:spcBef>
                <a:spcPts val="0"/>
              </a:spcBef>
              <a:spcAft>
                <a:spcPts val="0"/>
              </a:spcAft>
              <a:buNone/>
            </a:pPr>
            <a:r>
              <a:rPr lang="en-GB"/>
              <a:t>8/30/2023</a:t>
            </a:r>
            <a:endParaRPr/>
          </a:p>
        </p:txBody>
      </p:sp>
      <p:sp>
        <p:nvSpPr>
          <p:cNvPr id="223" name="Google Shape;223;p24"/>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lnSpc>
                <a:spcPct val="93000"/>
              </a:lnSpc>
              <a:spcBef>
                <a:spcPts val="0"/>
              </a:spcBef>
              <a:spcAft>
                <a:spcPts val="0"/>
              </a:spcAft>
              <a:buNone/>
            </a:pPr>
            <a:fld id="{00000000-1234-1234-1234-123412341234}" type="slidenum">
              <a:rPr lang="en-GB"/>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5"/>
          <p:cNvSpPr txBox="1"/>
          <p:nvPr/>
        </p:nvSpPr>
        <p:spPr>
          <a:xfrm>
            <a:off x="457200" y="274638"/>
            <a:ext cx="7467600" cy="11430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575F6D"/>
              </a:buClr>
              <a:buSzPts val="3000"/>
              <a:buFont typeface="Century Schoolbook"/>
              <a:buNone/>
            </a:pPr>
            <a:r>
              <a:rPr b="1" lang="en-GB" sz="3000">
                <a:solidFill>
                  <a:srgbClr val="575F6D"/>
                </a:solidFill>
                <a:latin typeface="Century Schoolbook"/>
                <a:ea typeface="Century Schoolbook"/>
                <a:cs typeface="Century Schoolbook"/>
                <a:sym typeface="Century Schoolbook"/>
              </a:rPr>
              <a:t>Redirect, append and pipe</a:t>
            </a:r>
            <a:endParaRPr/>
          </a:p>
        </p:txBody>
      </p:sp>
      <p:sp>
        <p:nvSpPr>
          <p:cNvPr id="230" name="Google Shape;230;p25"/>
          <p:cNvSpPr txBox="1"/>
          <p:nvPr/>
        </p:nvSpPr>
        <p:spPr>
          <a:xfrm>
            <a:off x="838200" y="1752600"/>
            <a:ext cx="7620000" cy="4572000"/>
          </a:xfrm>
          <a:prstGeom prst="rect">
            <a:avLst/>
          </a:prstGeom>
          <a:noFill/>
          <a:ln>
            <a:noFill/>
          </a:ln>
        </p:spPr>
        <p:txBody>
          <a:bodyPr anchorCtr="0" anchor="t" bIns="45700" lIns="91425" spcFirstLastPara="1" rIns="91425" wrap="square" tIns="45700">
            <a:noAutofit/>
          </a:bodyPr>
          <a:lstStyle/>
          <a:p>
            <a:pPr indent="-271463" lvl="0" marL="271463" marR="0" rtl="0" algn="just">
              <a:lnSpc>
                <a:spcPct val="100000"/>
              </a:lnSpc>
              <a:spcBef>
                <a:spcPts val="0"/>
              </a:spcBef>
              <a:spcAft>
                <a:spcPts val="0"/>
              </a:spcAft>
              <a:buClr>
                <a:srgbClr val="FE8637"/>
              </a:buClr>
              <a:buSzPts val="1680"/>
              <a:buFont typeface="Noto Sans Symbols"/>
              <a:buNone/>
            </a:pPr>
            <a:r>
              <a:rPr lang="en-GB" sz="2400" u="sng">
                <a:solidFill>
                  <a:srgbClr val="000000"/>
                </a:solidFill>
                <a:latin typeface="Century Schoolbook"/>
                <a:ea typeface="Century Schoolbook"/>
                <a:cs typeface="Century Schoolbook"/>
                <a:sym typeface="Century Schoolbook"/>
              </a:rPr>
              <a:t>Redirect and append</a:t>
            </a:r>
            <a:endParaRPr/>
          </a:p>
          <a:p>
            <a:pPr indent="-271463" lvl="0" marL="271463" marR="0" rtl="0" algn="just">
              <a:lnSpc>
                <a:spcPct val="100000"/>
              </a:lnSpc>
              <a:spcBef>
                <a:spcPts val="600"/>
              </a:spcBef>
              <a:spcAft>
                <a:spcPts val="0"/>
              </a:spcAft>
              <a:buClr>
                <a:srgbClr val="FE8637"/>
              </a:buClr>
              <a:buSzPts val="1260"/>
              <a:buFont typeface="Noto Sans Symbols"/>
              <a:buChar char="🞆"/>
            </a:pPr>
            <a:r>
              <a:rPr lang="en-GB" sz="1800">
                <a:solidFill>
                  <a:srgbClr val="000000"/>
                </a:solidFill>
                <a:latin typeface="Century Schoolbook"/>
                <a:ea typeface="Century Schoolbook"/>
                <a:cs typeface="Century Schoolbook"/>
                <a:sym typeface="Century Schoolbook"/>
              </a:rPr>
              <a:t>Output of command is displayed on screen. </a:t>
            </a:r>
            <a:endParaRPr/>
          </a:p>
          <a:p>
            <a:pPr indent="-271463" lvl="0" marL="271463" marR="0" rtl="0" algn="just">
              <a:lnSpc>
                <a:spcPct val="100000"/>
              </a:lnSpc>
              <a:spcBef>
                <a:spcPts val="600"/>
              </a:spcBef>
              <a:spcAft>
                <a:spcPts val="0"/>
              </a:spcAft>
              <a:buClr>
                <a:srgbClr val="FE8637"/>
              </a:buClr>
              <a:buSzPts val="1260"/>
              <a:buFont typeface="Noto Sans Symbols"/>
              <a:buChar char="🞆"/>
            </a:pPr>
            <a:r>
              <a:rPr lang="en-GB" sz="1800">
                <a:solidFill>
                  <a:srgbClr val="000000"/>
                </a:solidFill>
                <a:latin typeface="Century Schoolbook"/>
                <a:ea typeface="Century Schoolbook"/>
                <a:cs typeface="Century Schoolbook"/>
                <a:sym typeface="Century Schoolbook"/>
              </a:rPr>
              <a:t>Using “&gt;”, you can </a:t>
            </a:r>
            <a:r>
              <a:rPr lang="en-GB" sz="1800" u="sng">
                <a:solidFill>
                  <a:srgbClr val="000000"/>
                </a:solidFill>
                <a:latin typeface="Century Schoolbook"/>
                <a:ea typeface="Century Schoolbook"/>
                <a:cs typeface="Century Schoolbook"/>
                <a:sym typeface="Century Schoolbook"/>
              </a:rPr>
              <a:t>redirect</a:t>
            </a:r>
            <a:r>
              <a:rPr lang="en-GB" sz="1800">
                <a:solidFill>
                  <a:srgbClr val="000000"/>
                </a:solidFill>
                <a:latin typeface="Century Schoolbook"/>
                <a:ea typeface="Century Schoolbook"/>
                <a:cs typeface="Century Schoolbook"/>
                <a:sym typeface="Century Schoolbook"/>
              </a:rPr>
              <a:t> the output from screen to a file. </a:t>
            </a:r>
            <a:endParaRPr/>
          </a:p>
          <a:p>
            <a:pPr indent="-271463" lvl="0" marL="271463" marR="0" rtl="0" algn="just">
              <a:lnSpc>
                <a:spcPct val="100000"/>
              </a:lnSpc>
              <a:spcBef>
                <a:spcPts val="600"/>
              </a:spcBef>
              <a:spcAft>
                <a:spcPts val="0"/>
              </a:spcAft>
              <a:buClr>
                <a:srgbClr val="FE8637"/>
              </a:buClr>
              <a:buSzPts val="1260"/>
              <a:buFont typeface="Noto Sans Symbols"/>
              <a:buChar char="🞆"/>
            </a:pPr>
            <a:r>
              <a:rPr lang="en-GB" sz="1800">
                <a:solidFill>
                  <a:srgbClr val="000000"/>
                </a:solidFill>
                <a:latin typeface="Century Schoolbook"/>
                <a:ea typeface="Century Schoolbook"/>
                <a:cs typeface="Century Schoolbook"/>
                <a:sym typeface="Century Schoolbook"/>
              </a:rPr>
              <a:t>Using “&gt;&gt;” you can </a:t>
            </a:r>
            <a:r>
              <a:rPr lang="en-GB" sz="1800" u="sng">
                <a:solidFill>
                  <a:srgbClr val="000000"/>
                </a:solidFill>
                <a:latin typeface="Century Schoolbook"/>
                <a:ea typeface="Century Schoolbook"/>
                <a:cs typeface="Century Schoolbook"/>
                <a:sym typeface="Century Schoolbook"/>
              </a:rPr>
              <a:t>append</a:t>
            </a:r>
            <a:r>
              <a:rPr lang="en-GB" sz="1800">
                <a:solidFill>
                  <a:srgbClr val="000000"/>
                </a:solidFill>
                <a:latin typeface="Century Schoolbook"/>
                <a:ea typeface="Century Schoolbook"/>
                <a:cs typeface="Century Schoolbook"/>
                <a:sym typeface="Century Schoolbook"/>
              </a:rPr>
              <a:t> the output at the end of the file.</a:t>
            </a:r>
            <a:endParaRPr/>
          </a:p>
          <a:p>
            <a:pPr indent="-271463" lvl="0" marL="271463" marR="0" rtl="0" algn="just">
              <a:lnSpc>
                <a:spcPct val="100000"/>
              </a:lnSpc>
              <a:spcBef>
                <a:spcPts val="600"/>
              </a:spcBef>
              <a:spcAft>
                <a:spcPts val="0"/>
              </a:spcAft>
              <a:buClr>
                <a:srgbClr val="FE8637"/>
              </a:buClr>
              <a:buSzPts val="1680"/>
              <a:buFont typeface="Noto Sans Symbols"/>
              <a:buNone/>
            </a:pPr>
            <a:r>
              <a:rPr lang="en-GB" sz="2400" u="sng">
                <a:solidFill>
                  <a:srgbClr val="000000"/>
                </a:solidFill>
                <a:latin typeface="Century Schoolbook"/>
                <a:ea typeface="Century Schoolbook"/>
                <a:cs typeface="Century Schoolbook"/>
                <a:sym typeface="Century Schoolbook"/>
              </a:rPr>
              <a:t>Pipe</a:t>
            </a:r>
            <a:endParaRPr/>
          </a:p>
          <a:p>
            <a:pPr indent="-271463" lvl="0" marL="271463" marR="0" rtl="0" algn="just">
              <a:lnSpc>
                <a:spcPct val="100000"/>
              </a:lnSpc>
              <a:spcBef>
                <a:spcPts val="600"/>
              </a:spcBef>
              <a:spcAft>
                <a:spcPts val="0"/>
              </a:spcAft>
              <a:buClr>
                <a:srgbClr val="FE8637"/>
              </a:buClr>
              <a:buSzPts val="1260"/>
              <a:buFont typeface="Noto Sans Symbols"/>
              <a:buChar char="🞆"/>
            </a:pPr>
            <a:r>
              <a:rPr lang="en-GB" sz="1800">
                <a:solidFill>
                  <a:srgbClr val="000000"/>
                </a:solidFill>
                <a:latin typeface="Century Schoolbook"/>
                <a:ea typeface="Century Schoolbook"/>
                <a:cs typeface="Century Schoolbook"/>
                <a:sym typeface="Century Schoolbook"/>
              </a:rPr>
              <a:t>Some commands require input from a file or </a:t>
            </a:r>
            <a:r>
              <a:rPr lang="en-GB" sz="1800" u="sng">
                <a:solidFill>
                  <a:srgbClr val="000000"/>
                </a:solidFill>
                <a:latin typeface="Century Schoolbook"/>
                <a:ea typeface="Century Schoolbook"/>
                <a:cs typeface="Century Schoolbook"/>
                <a:sym typeface="Century Schoolbook"/>
              </a:rPr>
              <a:t>other commands </a:t>
            </a:r>
            <a:r>
              <a:rPr i="1" lang="en-GB" sz="1800" u="sng">
                <a:solidFill>
                  <a:srgbClr val="000000"/>
                </a:solidFill>
                <a:latin typeface="Century Schoolbook"/>
                <a:ea typeface="Century Schoolbook"/>
                <a:cs typeface="Century Schoolbook"/>
                <a:sym typeface="Century Schoolbook"/>
              </a:rPr>
              <a:t>(a mechanism for sending data from one program to another)</a:t>
            </a:r>
            <a:r>
              <a:rPr i="1" lang="en-GB" sz="1800">
                <a:solidFill>
                  <a:srgbClr val="000000"/>
                </a:solidFill>
                <a:latin typeface="Century Schoolbook"/>
                <a:ea typeface="Century Schoolbook"/>
                <a:cs typeface="Century Schoolbook"/>
                <a:sym typeface="Century Schoolbook"/>
              </a:rPr>
              <a:t>.</a:t>
            </a:r>
            <a:endParaRPr/>
          </a:p>
          <a:p>
            <a:pPr indent="-271463" lvl="0" marL="271463" marR="0" rtl="0" algn="just">
              <a:lnSpc>
                <a:spcPct val="100000"/>
              </a:lnSpc>
              <a:spcBef>
                <a:spcPts val="600"/>
              </a:spcBef>
              <a:spcAft>
                <a:spcPts val="0"/>
              </a:spcAft>
              <a:buClr>
                <a:srgbClr val="FE8637"/>
              </a:buClr>
              <a:buSzPts val="1260"/>
              <a:buFont typeface="Noto Sans Symbols"/>
              <a:buChar char="🞆"/>
            </a:pPr>
            <a:r>
              <a:rPr lang="en-GB" sz="1800">
                <a:solidFill>
                  <a:srgbClr val="000000"/>
                </a:solidFill>
                <a:latin typeface="Century Schoolbook"/>
                <a:ea typeface="Century Schoolbook"/>
                <a:cs typeface="Century Schoolbook"/>
                <a:sym typeface="Century Schoolbook"/>
              </a:rPr>
              <a:t>Using “|”, you can use output from other command as input to the command.</a:t>
            </a:r>
            <a:endParaRPr/>
          </a:p>
          <a:p>
            <a:pPr indent="-191453" lvl="0" marL="271463" marR="0" rtl="0" algn="just">
              <a:lnSpc>
                <a:spcPct val="100000"/>
              </a:lnSpc>
              <a:spcBef>
                <a:spcPts val="600"/>
              </a:spcBef>
              <a:spcAft>
                <a:spcPts val="0"/>
              </a:spcAft>
              <a:buClr>
                <a:srgbClr val="FE8637"/>
              </a:buClr>
              <a:buSzPts val="1260"/>
              <a:buFont typeface="Noto Sans Symbols"/>
              <a:buNone/>
            </a:pPr>
            <a:r>
              <a:t/>
            </a:r>
            <a:endParaRPr sz="1800">
              <a:solidFill>
                <a:srgbClr val="000000"/>
              </a:solidFill>
              <a:latin typeface="Century Schoolbook"/>
              <a:ea typeface="Century Schoolbook"/>
              <a:cs typeface="Century Schoolbook"/>
              <a:sym typeface="Century Schoolbook"/>
            </a:endParaRPr>
          </a:p>
        </p:txBody>
      </p:sp>
      <p:pic>
        <p:nvPicPr>
          <p:cNvPr id="231" name="Google Shape;231;p25"/>
          <p:cNvPicPr preferRelativeResize="0"/>
          <p:nvPr/>
        </p:nvPicPr>
        <p:blipFill rotWithShape="1">
          <a:blip r:embed="rId3">
            <a:alphaModFix/>
          </a:blip>
          <a:srcRect b="0" l="0" r="0" t="0"/>
          <a:stretch/>
        </p:blipFill>
        <p:spPr>
          <a:xfrm>
            <a:off x="1219200" y="4876800"/>
            <a:ext cx="6524625" cy="1981200"/>
          </a:xfrm>
          <a:prstGeom prst="rect">
            <a:avLst/>
          </a:prstGeom>
          <a:noFill/>
          <a:ln>
            <a:noFill/>
          </a:ln>
        </p:spPr>
      </p:pic>
      <p:sp>
        <p:nvSpPr>
          <p:cNvPr id="232" name="Google Shape;232;p25"/>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rtl="0" algn="l">
              <a:lnSpc>
                <a:spcPct val="93000"/>
              </a:lnSpc>
              <a:spcBef>
                <a:spcPts val="0"/>
              </a:spcBef>
              <a:spcAft>
                <a:spcPts val="0"/>
              </a:spcAft>
              <a:buNone/>
            </a:pPr>
            <a:r>
              <a:rPr lang="en-GB"/>
              <a:t>8/30/2023</a:t>
            </a:r>
            <a:endParaRPr/>
          </a:p>
        </p:txBody>
      </p:sp>
      <p:sp>
        <p:nvSpPr>
          <p:cNvPr id="233" name="Google Shape;233;p25"/>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lnSpc>
                <a:spcPct val="93000"/>
              </a:lnSpc>
              <a:spcBef>
                <a:spcPts val="0"/>
              </a:spcBef>
              <a:spcAft>
                <a:spcPts val="0"/>
              </a:spcAft>
              <a:buNone/>
            </a:pPr>
            <a:fld id="{00000000-1234-1234-1234-123412341234}" type="slidenum">
              <a:rPr lang="en-GB"/>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6"/>
          <p:cNvSpPr txBox="1"/>
          <p:nvPr/>
        </p:nvSpPr>
        <p:spPr>
          <a:xfrm>
            <a:off x="457200" y="274638"/>
            <a:ext cx="7467600" cy="11430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575F6D"/>
              </a:buClr>
              <a:buSzPts val="3000"/>
              <a:buFont typeface="Century Schoolbook"/>
              <a:buNone/>
            </a:pPr>
            <a:r>
              <a:rPr b="1" lang="en-GB" sz="3000">
                <a:solidFill>
                  <a:srgbClr val="575F6D"/>
                </a:solidFill>
                <a:latin typeface="Century Schoolbook"/>
                <a:ea typeface="Century Schoolbook"/>
                <a:cs typeface="Century Schoolbook"/>
                <a:sym typeface="Century Schoolbook"/>
              </a:rPr>
              <a:t>PERMISSION</a:t>
            </a:r>
            <a:r>
              <a:rPr lang="en-GB" sz="3000">
                <a:solidFill>
                  <a:srgbClr val="575F6D"/>
                </a:solidFill>
                <a:latin typeface="Century Schoolbook"/>
                <a:ea typeface="Century Schoolbook"/>
                <a:cs typeface="Century Schoolbook"/>
                <a:sym typeface="Century Schoolbook"/>
              </a:rPr>
              <a:t> </a:t>
            </a:r>
            <a:endParaRPr/>
          </a:p>
        </p:txBody>
      </p:sp>
      <p:sp>
        <p:nvSpPr>
          <p:cNvPr id="242" name="Google Shape;242;p26"/>
          <p:cNvSpPr txBox="1"/>
          <p:nvPr/>
        </p:nvSpPr>
        <p:spPr>
          <a:xfrm>
            <a:off x="685800" y="1752600"/>
            <a:ext cx="8001000" cy="4495800"/>
          </a:xfrm>
          <a:prstGeom prst="rect">
            <a:avLst/>
          </a:prstGeom>
          <a:noFill/>
          <a:ln>
            <a:noFill/>
          </a:ln>
        </p:spPr>
        <p:txBody>
          <a:bodyPr anchorCtr="0" anchor="t" bIns="45700" lIns="91425" spcFirstLastPara="1" rIns="91425" wrap="square" tIns="45700">
            <a:noAutofit/>
          </a:bodyPr>
          <a:lstStyle/>
          <a:p>
            <a:pPr indent="-271463" lvl="0" marL="271463" marR="0" rtl="0" algn="just">
              <a:lnSpc>
                <a:spcPct val="80000"/>
              </a:lnSpc>
              <a:spcBef>
                <a:spcPts val="0"/>
              </a:spcBef>
              <a:spcAft>
                <a:spcPts val="0"/>
              </a:spcAft>
              <a:buClr>
                <a:srgbClr val="FE8637"/>
              </a:buClr>
              <a:buSzPts val="1400"/>
              <a:buFont typeface="Noto Sans Symbols"/>
              <a:buChar char="🞆"/>
            </a:pPr>
            <a:r>
              <a:rPr lang="en-GB" sz="2000">
                <a:solidFill>
                  <a:srgbClr val="000000"/>
                </a:solidFill>
                <a:latin typeface="Century Schoolbook"/>
                <a:ea typeface="Century Schoolbook"/>
                <a:cs typeface="Century Schoolbook"/>
                <a:sym typeface="Century Schoolbook"/>
              </a:rPr>
              <a:t>All of files and directories have owner and permission. </a:t>
            </a:r>
            <a:endParaRPr/>
          </a:p>
          <a:p>
            <a:pPr indent="-271463" lvl="0" marL="271463" marR="0" rtl="0" algn="just">
              <a:lnSpc>
                <a:spcPct val="80000"/>
              </a:lnSpc>
              <a:spcBef>
                <a:spcPts val="600"/>
              </a:spcBef>
              <a:spcAft>
                <a:spcPts val="0"/>
              </a:spcAft>
              <a:buClr>
                <a:srgbClr val="FE8637"/>
              </a:buClr>
              <a:buSzPts val="1400"/>
              <a:buFont typeface="Noto Sans Symbols"/>
              <a:buChar char="🞆"/>
            </a:pPr>
            <a:r>
              <a:rPr lang="en-GB" sz="2000">
                <a:solidFill>
                  <a:srgbClr val="000000"/>
                </a:solidFill>
                <a:latin typeface="Century Schoolbook"/>
                <a:ea typeface="Century Schoolbook"/>
                <a:cs typeface="Century Schoolbook"/>
                <a:sym typeface="Century Schoolbook"/>
              </a:rPr>
              <a:t>There are three types of permission, </a:t>
            </a:r>
            <a:r>
              <a:rPr lang="en-GB" sz="2000" u="sng">
                <a:solidFill>
                  <a:srgbClr val="000000"/>
                </a:solidFill>
                <a:latin typeface="Century Schoolbook"/>
                <a:ea typeface="Century Schoolbook"/>
                <a:cs typeface="Century Schoolbook"/>
                <a:sym typeface="Century Schoolbook"/>
              </a:rPr>
              <a:t>readable</a:t>
            </a:r>
            <a:r>
              <a:rPr lang="en-GB" sz="2000">
                <a:solidFill>
                  <a:srgbClr val="000000"/>
                </a:solidFill>
                <a:latin typeface="Century Schoolbook"/>
                <a:ea typeface="Century Schoolbook"/>
                <a:cs typeface="Century Schoolbook"/>
                <a:sym typeface="Century Schoolbook"/>
              </a:rPr>
              <a:t>, </a:t>
            </a:r>
            <a:r>
              <a:rPr lang="en-GB" sz="2000" u="sng">
                <a:solidFill>
                  <a:srgbClr val="000000"/>
                </a:solidFill>
                <a:latin typeface="Century Schoolbook"/>
                <a:ea typeface="Century Schoolbook"/>
                <a:cs typeface="Century Schoolbook"/>
                <a:sym typeface="Century Schoolbook"/>
              </a:rPr>
              <a:t>writeable </a:t>
            </a:r>
            <a:r>
              <a:rPr lang="en-GB" sz="2000">
                <a:solidFill>
                  <a:srgbClr val="000000"/>
                </a:solidFill>
                <a:latin typeface="Century Schoolbook"/>
                <a:ea typeface="Century Schoolbook"/>
                <a:cs typeface="Century Schoolbook"/>
                <a:sym typeface="Century Schoolbook"/>
              </a:rPr>
              <a:t>and</a:t>
            </a:r>
            <a:r>
              <a:rPr lang="en-GB" sz="2000" u="sng">
                <a:solidFill>
                  <a:srgbClr val="000000"/>
                </a:solidFill>
                <a:latin typeface="Century Schoolbook"/>
                <a:ea typeface="Century Schoolbook"/>
                <a:cs typeface="Century Schoolbook"/>
                <a:sym typeface="Century Schoolbook"/>
              </a:rPr>
              <a:t> executable</a:t>
            </a:r>
            <a:r>
              <a:rPr lang="en-GB" sz="2000">
                <a:solidFill>
                  <a:srgbClr val="000000"/>
                </a:solidFill>
                <a:latin typeface="Century Schoolbook"/>
                <a:ea typeface="Century Schoolbook"/>
                <a:cs typeface="Century Schoolbook"/>
                <a:sym typeface="Century Schoolbook"/>
              </a:rPr>
              <a:t>.</a:t>
            </a:r>
            <a:endParaRPr/>
          </a:p>
          <a:p>
            <a:pPr indent="-271463" lvl="0" marL="271463" marR="0" rtl="0" algn="just">
              <a:lnSpc>
                <a:spcPct val="80000"/>
              </a:lnSpc>
              <a:spcBef>
                <a:spcPts val="600"/>
              </a:spcBef>
              <a:spcAft>
                <a:spcPts val="0"/>
              </a:spcAft>
              <a:buClr>
                <a:srgbClr val="FE8637"/>
              </a:buClr>
              <a:buSzPts val="1400"/>
              <a:buFont typeface="Noto Sans Symbols"/>
              <a:buChar char="🞆"/>
            </a:pPr>
            <a:r>
              <a:rPr lang="en-GB" sz="2000">
                <a:solidFill>
                  <a:srgbClr val="000000"/>
                </a:solidFill>
                <a:latin typeface="Century Schoolbook"/>
                <a:ea typeface="Century Schoolbook"/>
                <a:cs typeface="Century Schoolbook"/>
                <a:sym typeface="Century Schoolbook"/>
              </a:rPr>
              <a:t>Permissions are given to three kinds of groups. </a:t>
            </a:r>
            <a:r>
              <a:rPr lang="en-GB" sz="2000" u="sng">
                <a:solidFill>
                  <a:srgbClr val="000000"/>
                </a:solidFill>
                <a:latin typeface="Century Schoolbook"/>
                <a:ea typeface="Century Schoolbook"/>
                <a:cs typeface="Century Schoolbook"/>
                <a:sym typeface="Century Schoolbook"/>
              </a:rPr>
              <a:t>owner</a:t>
            </a:r>
            <a:r>
              <a:rPr lang="en-GB" sz="2000">
                <a:solidFill>
                  <a:srgbClr val="000000"/>
                </a:solidFill>
                <a:latin typeface="Century Schoolbook"/>
                <a:ea typeface="Century Schoolbook"/>
                <a:cs typeface="Century Schoolbook"/>
                <a:sym typeface="Century Schoolbook"/>
              </a:rPr>
              <a:t>, </a:t>
            </a:r>
            <a:r>
              <a:rPr lang="en-GB" sz="2000" u="sng">
                <a:solidFill>
                  <a:srgbClr val="000000"/>
                </a:solidFill>
                <a:latin typeface="Century Schoolbook"/>
                <a:ea typeface="Century Schoolbook"/>
                <a:cs typeface="Century Schoolbook"/>
                <a:sym typeface="Century Schoolbook"/>
              </a:rPr>
              <a:t>group member</a:t>
            </a:r>
            <a:r>
              <a:rPr lang="en-GB" sz="2000">
                <a:solidFill>
                  <a:srgbClr val="000000"/>
                </a:solidFill>
                <a:latin typeface="Century Schoolbook"/>
                <a:ea typeface="Century Schoolbook"/>
                <a:cs typeface="Century Schoolbook"/>
                <a:sym typeface="Century Schoolbook"/>
              </a:rPr>
              <a:t> and </a:t>
            </a:r>
            <a:r>
              <a:rPr lang="en-GB" sz="2000" u="sng">
                <a:solidFill>
                  <a:srgbClr val="000000"/>
                </a:solidFill>
                <a:latin typeface="Century Schoolbook"/>
                <a:ea typeface="Century Schoolbook"/>
                <a:cs typeface="Century Schoolbook"/>
                <a:sym typeface="Century Schoolbook"/>
              </a:rPr>
              <a:t>others</a:t>
            </a:r>
            <a:r>
              <a:rPr lang="en-GB" sz="2000">
                <a:solidFill>
                  <a:srgbClr val="000000"/>
                </a:solidFill>
                <a:latin typeface="Century Schoolbook"/>
                <a:ea typeface="Century Schoolbook"/>
                <a:cs typeface="Century Schoolbook"/>
                <a:sym typeface="Century Schoolbook"/>
              </a:rPr>
              <a:t>.</a:t>
            </a:r>
            <a:endParaRPr/>
          </a:p>
          <a:p>
            <a:pPr indent="-271463" lvl="0" marL="271463" marR="0" rtl="0" algn="just">
              <a:lnSpc>
                <a:spcPct val="80000"/>
              </a:lnSpc>
              <a:spcBef>
                <a:spcPts val="600"/>
              </a:spcBef>
              <a:spcAft>
                <a:spcPts val="0"/>
              </a:spcAft>
              <a:buClr>
                <a:srgbClr val="FE8637"/>
              </a:buClr>
              <a:buSzPts val="1400"/>
              <a:buFont typeface="Noto Sans Symbols"/>
              <a:buChar char="🞆"/>
            </a:pPr>
            <a:r>
              <a:rPr lang="en-GB" sz="2000">
                <a:solidFill>
                  <a:srgbClr val="000000"/>
                </a:solidFill>
                <a:latin typeface="Century Schoolbook"/>
                <a:ea typeface="Century Schoolbook"/>
                <a:cs typeface="Century Schoolbook"/>
                <a:sym typeface="Century Schoolbook"/>
              </a:rPr>
              <a:t>r🡪readable,  w🡪writable,  x🡪executable</a:t>
            </a:r>
            <a:endParaRPr sz="2000">
              <a:solidFill>
                <a:srgbClr val="000000"/>
              </a:solidFill>
              <a:latin typeface="Century Schoolbook"/>
              <a:ea typeface="Century Schoolbook"/>
              <a:cs typeface="Century Schoolbook"/>
              <a:sym typeface="Century Schoolbook"/>
            </a:endParaRPr>
          </a:p>
          <a:p>
            <a:pPr indent="-271463" lvl="0" marL="271463" marR="0" rtl="0" algn="just">
              <a:lnSpc>
                <a:spcPct val="80000"/>
              </a:lnSpc>
              <a:spcBef>
                <a:spcPts val="600"/>
              </a:spcBef>
              <a:spcAft>
                <a:spcPts val="0"/>
              </a:spcAft>
              <a:buClr>
                <a:srgbClr val="FE8637"/>
              </a:buClr>
              <a:buSzPts val="1260"/>
              <a:buFont typeface="Noto Sans Symbols"/>
              <a:buNone/>
            </a:pPr>
            <a:r>
              <a:t/>
            </a:r>
            <a:endParaRPr sz="1800">
              <a:solidFill>
                <a:srgbClr val="000000"/>
              </a:solidFill>
              <a:latin typeface="Century Schoolbook"/>
              <a:ea typeface="Century Schoolbook"/>
              <a:cs typeface="Century Schoolbook"/>
              <a:sym typeface="Century Schoolbook"/>
            </a:endParaRPr>
          </a:p>
          <a:p>
            <a:pPr indent="-271463" lvl="0" marL="271463" marR="0" rtl="0" algn="just">
              <a:lnSpc>
                <a:spcPct val="80000"/>
              </a:lnSpc>
              <a:spcBef>
                <a:spcPts val="600"/>
              </a:spcBef>
              <a:spcAft>
                <a:spcPts val="0"/>
              </a:spcAft>
              <a:buClr>
                <a:srgbClr val="FE8637"/>
              </a:buClr>
              <a:buSzPts val="1260"/>
              <a:buFont typeface="Noto Sans Symbols"/>
              <a:buNone/>
            </a:pPr>
            <a:r>
              <a:rPr lang="en-GB" sz="1800">
                <a:solidFill>
                  <a:srgbClr val="000000"/>
                </a:solidFill>
                <a:latin typeface="Century Schoolbook"/>
                <a:ea typeface="Century Schoolbook"/>
                <a:cs typeface="Century Schoolbook"/>
                <a:sym typeface="Century Schoolbook"/>
              </a:rPr>
              <a:t>Example:</a:t>
            </a:r>
            <a:endParaRPr/>
          </a:p>
          <a:p>
            <a:pPr indent="-271463" lvl="0" marL="271463" marR="0" rtl="0" algn="l">
              <a:lnSpc>
                <a:spcPct val="80000"/>
              </a:lnSpc>
              <a:spcBef>
                <a:spcPts val="600"/>
              </a:spcBef>
              <a:spcAft>
                <a:spcPts val="0"/>
              </a:spcAft>
              <a:buClr>
                <a:srgbClr val="FE8637"/>
              </a:buClr>
              <a:buSzPts val="1260"/>
              <a:buFont typeface="Noto Sans Symbols"/>
              <a:buNone/>
            </a:pPr>
            <a:r>
              <a:t/>
            </a:r>
            <a:endParaRPr sz="1800">
              <a:solidFill>
                <a:srgbClr val="000000"/>
              </a:solidFill>
              <a:latin typeface="Century Schoolbook"/>
              <a:ea typeface="Century Schoolbook"/>
              <a:cs typeface="Century Schoolbook"/>
              <a:sym typeface="Century Schoolbook"/>
            </a:endParaRPr>
          </a:p>
          <a:p>
            <a:pPr indent="-271463" lvl="0" marL="271463" marR="0" rtl="0" algn="l">
              <a:lnSpc>
                <a:spcPct val="100000"/>
              </a:lnSpc>
              <a:spcBef>
                <a:spcPts val="600"/>
              </a:spcBef>
              <a:spcAft>
                <a:spcPts val="0"/>
              </a:spcAft>
              <a:buClr>
                <a:srgbClr val="FE8637"/>
              </a:buClr>
              <a:buSzPts val="1260"/>
              <a:buFont typeface="Noto Sans Symbols"/>
              <a:buNone/>
            </a:pPr>
            <a:r>
              <a:rPr lang="en-GB" sz="1800">
                <a:solidFill>
                  <a:srgbClr val="3333FF"/>
                </a:solidFill>
                <a:latin typeface="Century Schoolbook"/>
                <a:ea typeface="Century Schoolbook"/>
                <a:cs typeface="Century Schoolbook"/>
                <a:sym typeface="Century Schoolbook"/>
              </a:rPr>
              <a:t> </a:t>
            </a:r>
            <a:endParaRPr sz="1400">
              <a:solidFill>
                <a:srgbClr val="000000"/>
              </a:solidFill>
              <a:latin typeface="Century Schoolbook"/>
              <a:ea typeface="Century Schoolbook"/>
              <a:cs typeface="Century Schoolbook"/>
              <a:sym typeface="Century Schoolbook"/>
            </a:endParaRPr>
          </a:p>
        </p:txBody>
      </p:sp>
      <p:sp>
        <p:nvSpPr>
          <p:cNvPr id="243" name="Google Shape;243;p26"/>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rtl="0" algn="l">
              <a:lnSpc>
                <a:spcPct val="93000"/>
              </a:lnSpc>
              <a:spcBef>
                <a:spcPts val="0"/>
              </a:spcBef>
              <a:spcAft>
                <a:spcPts val="0"/>
              </a:spcAft>
              <a:buNone/>
            </a:pPr>
            <a:r>
              <a:rPr lang="en-GB"/>
              <a:t>8/30/2023</a:t>
            </a:r>
            <a:endParaRPr/>
          </a:p>
        </p:txBody>
      </p:sp>
      <p:sp>
        <p:nvSpPr>
          <p:cNvPr id="244" name="Google Shape;244;p26"/>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lnSpc>
                <a:spcPct val="93000"/>
              </a:lnSpc>
              <a:spcBef>
                <a:spcPts val="0"/>
              </a:spcBef>
              <a:spcAft>
                <a:spcPts val="0"/>
              </a:spcAft>
              <a:buNone/>
            </a:pPr>
            <a:fld id="{00000000-1234-1234-1234-123412341234}" type="slidenum">
              <a:rPr lang="en-GB"/>
              <a:t>‹#›</a:t>
            </a:fld>
            <a:endParaRPr/>
          </a:p>
        </p:txBody>
      </p:sp>
      <p:pic>
        <p:nvPicPr>
          <p:cNvPr id="245" name="Google Shape;245;p26"/>
          <p:cNvPicPr preferRelativeResize="0"/>
          <p:nvPr/>
        </p:nvPicPr>
        <p:blipFill rotWithShape="1">
          <a:blip r:embed="rId3">
            <a:alphaModFix/>
          </a:blip>
          <a:srcRect b="0" l="0" r="0" t="0"/>
          <a:stretch/>
        </p:blipFill>
        <p:spPr>
          <a:xfrm>
            <a:off x="1828800" y="3557836"/>
            <a:ext cx="6324600" cy="284296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7"/>
          <p:cNvSpPr txBox="1"/>
          <p:nvPr/>
        </p:nvSpPr>
        <p:spPr>
          <a:xfrm>
            <a:off x="457200" y="274638"/>
            <a:ext cx="7467600" cy="18256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575F6D"/>
              </a:buClr>
              <a:buSzPts val="3000"/>
              <a:buFont typeface="Century Schoolbook"/>
              <a:buNone/>
            </a:pPr>
            <a:r>
              <a:t/>
            </a:r>
            <a:endParaRPr sz="3000">
              <a:solidFill>
                <a:srgbClr val="575F6D"/>
              </a:solidFill>
              <a:latin typeface="Century Schoolbook"/>
              <a:ea typeface="Century Schoolbook"/>
              <a:cs typeface="Century Schoolbook"/>
              <a:sym typeface="Century Schoolbook"/>
            </a:endParaRPr>
          </a:p>
        </p:txBody>
      </p:sp>
      <p:sp>
        <p:nvSpPr>
          <p:cNvPr id="254" name="Google Shape;254;p27"/>
          <p:cNvSpPr txBox="1"/>
          <p:nvPr/>
        </p:nvSpPr>
        <p:spPr>
          <a:xfrm>
            <a:off x="685800" y="609600"/>
            <a:ext cx="8001000" cy="3553108"/>
          </a:xfrm>
          <a:prstGeom prst="rect">
            <a:avLst/>
          </a:prstGeom>
          <a:noFill/>
          <a:ln>
            <a:noFill/>
          </a:ln>
        </p:spPr>
        <p:txBody>
          <a:bodyPr anchorCtr="0" anchor="t" bIns="45700" lIns="91425" spcFirstLastPara="1" rIns="91425" wrap="square" tIns="45700">
            <a:noAutofit/>
          </a:bodyPr>
          <a:lstStyle/>
          <a:p>
            <a:pPr indent="-271463" lvl="0" marL="271463" marR="0" rtl="0" algn="l">
              <a:lnSpc>
                <a:spcPct val="80000"/>
              </a:lnSpc>
              <a:spcBef>
                <a:spcPts val="0"/>
              </a:spcBef>
              <a:spcAft>
                <a:spcPts val="0"/>
              </a:spcAft>
              <a:buClr>
                <a:srgbClr val="FE8637"/>
              </a:buClr>
              <a:buSzPts val="1260"/>
              <a:buFont typeface="Noto Sans Symbols"/>
              <a:buNone/>
            </a:pPr>
            <a:r>
              <a:rPr lang="en-GB" sz="1800">
                <a:solidFill>
                  <a:srgbClr val="000000"/>
                </a:solidFill>
                <a:latin typeface="Century Schoolbook"/>
                <a:ea typeface="Century Schoolbook"/>
                <a:cs typeface="Century Schoolbook"/>
                <a:sym typeface="Century Schoolbook"/>
              </a:rPr>
              <a:t>Example:</a:t>
            </a:r>
            <a:endParaRPr/>
          </a:p>
          <a:p>
            <a:pPr indent="-271463" lvl="0" marL="271463" marR="0" rtl="0" algn="l">
              <a:lnSpc>
                <a:spcPct val="80000"/>
              </a:lnSpc>
              <a:spcBef>
                <a:spcPts val="600"/>
              </a:spcBef>
              <a:spcAft>
                <a:spcPts val="0"/>
              </a:spcAft>
              <a:buClr>
                <a:srgbClr val="FE8637"/>
              </a:buClr>
              <a:buSzPts val="1260"/>
              <a:buFont typeface="Noto Sans Symbols"/>
              <a:buNone/>
            </a:pPr>
            <a:r>
              <a:t/>
            </a:r>
            <a:endParaRPr sz="1800">
              <a:solidFill>
                <a:srgbClr val="000000"/>
              </a:solidFill>
              <a:latin typeface="Century Schoolbook"/>
              <a:ea typeface="Century Schoolbook"/>
              <a:cs typeface="Century Schoolbook"/>
              <a:sym typeface="Century Schoolbook"/>
            </a:endParaRPr>
          </a:p>
          <a:p>
            <a:pPr indent="-271463" lvl="0" marL="271463" marR="0" rtl="0" algn="l">
              <a:lnSpc>
                <a:spcPct val="100000"/>
              </a:lnSpc>
              <a:spcBef>
                <a:spcPts val="600"/>
              </a:spcBef>
              <a:spcAft>
                <a:spcPts val="0"/>
              </a:spcAft>
              <a:buClr>
                <a:srgbClr val="FE8637"/>
              </a:buClr>
              <a:buSzPts val="1260"/>
              <a:buFont typeface="Noto Sans Symbols"/>
              <a:buNone/>
            </a:pPr>
            <a:r>
              <a:rPr lang="en-GB" sz="1800">
                <a:solidFill>
                  <a:srgbClr val="3333FF"/>
                </a:solidFill>
                <a:latin typeface="Century Schoolbook"/>
                <a:ea typeface="Century Schoolbook"/>
                <a:cs typeface="Century Schoolbook"/>
                <a:sym typeface="Century Schoolbook"/>
              </a:rPr>
              <a:t> </a:t>
            </a:r>
            <a:endParaRPr sz="1400">
              <a:solidFill>
                <a:srgbClr val="000000"/>
              </a:solidFill>
              <a:latin typeface="Century Schoolbook"/>
              <a:ea typeface="Century Schoolbook"/>
              <a:cs typeface="Century Schoolbook"/>
              <a:sym typeface="Century Schoolbook"/>
            </a:endParaRPr>
          </a:p>
        </p:txBody>
      </p:sp>
      <p:sp>
        <p:nvSpPr>
          <p:cNvPr id="255" name="Google Shape;255;p27"/>
          <p:cNvSpPr txBox="1"/>
          <p:nvPr/>
        </p:nvSpPr>
        <p:spPr>
          <a:xfrm>
            <a:off x="580292" y="3124200"/>
            <a:ext cx="8001000" cy="3441583"/>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93000"/>
              </a:lnSpc>
              <a:spcBef>
                <a:spcPts val="0"/>
              </a:spcBef>
              <a:spcAft>
                <a:spcPts val="0"/>
              </a:spcAft>
              <a:buClr>
                <a:srgbClr val="000000"/>
              </a:buClr>
              <a:buSzPts val="1800"/>
              <a:buFont typeface="Arial"/>
              <a:buChar char="•"/>
            </a:pPr>
            <a:r>
              <a:rPr lang="en-GB" sz="1800">
                <a:solidFill>
                  <a:schemeClr val="dk1"/>
                </a:solidFill>
                <a:latin typeface="Times New Roman"/>
                <a:ea typeface="Times New Roman"/>
                <a:cs typeface="Times New Roman"/>
                <a:sym typeface="Times New Roman"/>
              </a:rPr>
              <a:t>In the above example the first 10 characters of the output are what we look at to identify permissions.</a:t>
            </a:r>
            <a:endParaRPr/>
          </a:p>
          <a:p>
            <a:pPr indent="-285750" lvl="0" marL="285750" marR="0" rtl="0" algn="just">
              <a:lnSpc>
                <a:spcPct val="93000"/>
              </a:lnSpc>
              <a:spcBef>
                <a:spcPts val="0"/>
              </a:spcBef>
              <a:spcAft>
                <a:spcPts val="0"/>
              </a:spcAft>
              <a:buClr>
                <a:srgbClr val="000000"/>
              </a:buClr>
              <a:buSzPts val="1800"/>
              <a:buFont typeface="Arial"/>
              <a:buChar char="•"/>
            </a:pPr>
            <a:r>
              <a:rPr lang="en-GB" sz="1800">
                <a:solidFill>
                  <a:schemeClr val="dk1"/>
                </a:solidFill>
                <a:latin typeface="Times New Roman"/>
                <a:ea typeface="Times New Roman"/>
                <a:cs typeface="Times New Roman"/>
                <a:sym typeface="Times New Roman"/>
              </a:rPr>
              <a:t>The first character identifies the file type. If it is a dash ( - ) then it is a normal file. If it is a d then it is a directory.</a:t>
            </a:r>
            <a:endParaRPr/>
          </a:p>
          <a:p>
            <a:pPr indent="-285750" lvl="0" marL="285750" marR="0" rtl="0" algn="just">
              <a:lnSpc>
                <a:spcPct val="93000"/>
              </a:lnSpc>
              <a:spcBef>
                <a:spcPts val="0"/>
              </a:spcBef>
              <a:spcAft>
                <a:spcPts val="0"/>
              </a:spcAft>
              <a:buClr>
                <a:srgbClr val="000000"/>
              </a:buClr>
              <a:buSzPts val="1800"/>
              <a:buFont typeface="Arial"/>
              <a:buChar char="•"/>
            </a:pPr>
            <a:r>
              <a:rPr lang="en-GB" sz="1800">
                <a:solidFill>
                  <a:schemeClr val="dk1"/>
                </a:solidFill>
                <a:latin typeface="Times New Roman"/>
                <a:ea typeface="Times New Roman"/>
                <a:cs typeface="Times New Roman"/>
                <a:sym typeface="Times New Roman"/>
              </a:rPr>
              <a:t>The following 3 characters represent the permissions for the owner. </a:t>
            </a:r>
            <a:endParaRPr/>
          </a:p>
          <a:p>
            <a:pPr indent="-285750" lvl="0" marL="285750" marR="0" rtl="0" algn="just">
              <a:lnSpc>
                <a:spcPct val="93000"/>
              </a:lnSpc>
              <a:spcBef>
                <a:spcPts val="0"/>
              </a:spcBef>
              <a:spcAft>
                <a:spcPts val="0"/>
              </a:spcAft>
              <a:buClr>
                <a:srgbClr val="000000"/>
              </a:buClr>
              <a:buSzPts val="1800"/>
              <a:buFont typeface="Arial"/>
              <a:buChar char="•"/>
            </a:pPr>
            <a:r>
              <a:rPr lang="en-GB" sz="1800">
                <a:solidFill>
                  <a:schemeClr val="dk1"/>
                </a:solidFill>
                <a:latin typeface="Times New Roman"/>
                <a:ea typeface="Times New Roman"/>
                <a:cs typeface="Times New Roman"/>
                <a:sym typeface="Times New Roman"/>
              </a:rPr>
              <a:t>A letter represents the presence of a permission and a dash ( - ) represents the absence of a permission. In this example the first file owner has all permissions (read, write but not execute).</a:t>
            </a:r>
            <a:endParaRPr/>
          </a:p>
          <a:p>
            <a:pPr indent="-285750" lvl="0" marL="285750" marR="0" rtl="0" algn="just">
              <a:lnSpc>
                <a:spcPct val="93000"/>
              </a:lnSpc>
              <a:spcBef>
                <a:spcPts val="0"/>
              </a:spcBef>
              <a:spcAft>
                <a:spcPts val="0"/>
              </a:spcAft>
              <a:buClr>
                <a:srgbClr val="000000"/>
              </a:buClr>
              <a:buSzPts val="1800"/>
              <a:buFont typeface="Arial"/>
              <a:buChar char="•"/>
            </a:pPr>
            <a:r>
              <a:rPr lang="en-GB" sz="1800">
                <a:solidFill>
                  <a:schemeClr val="dk1"/>
                </a:solidFill>
                <a:latin typeface="Times New Roman"/>
                <a:ea typeface="Times New Roman"/>
                <a:cs typeface="Times New Roman"/>
                <a:sym typeface="Times New Roman"/>
              </a:rPr>
              <a:t>The following 3 characters represent the permissions for the group. In this example the group has the ability to read but not write or execute. </a:t>
            </a:r>
            <a:endParaRPr/>
          </a:p>
          <a:p>
            <a:pPr indent="-285750" lvl="0" marL="285750" marR="0" rtl="0" algn="just">
              <a:lnSpc>
                <a:spcPct val="93000"/>
              </a:lnSpc>
              <a:spcBef>
                <a:spcPts val="0"/>
              </a:spcBef>
              <a:spcAft>
                <a:spcPts val="0"/>
              </a:spcAft>
              <a:buClr>
                <a:srgbClr val="000000"/>
              </a:buClr>
              <a:buSzPts val="1800"/>
              <a:buFont typeface="Arial"/>
              <a:buChar char="•"/>
            </a:pPr>
            <a:r>
              <a:rPr lang="en-GB" sz="1800">
                <a:solidFill>
                  <a:schemeClr val="dk1"/>
                </a:solidFill>
                <a:latin typeface="Times New Roman"/>
                <a:ea typeface="Times New Roman"/>
                <a:cs typeface="Times New Roman"/>
                <a:sym typeface="Times New Roman"/>
              </a:rPr>
              <a:t>Note that the order of permissions is always read, then write then execute.</a:t>
            </a:r>
            <a:endParaRPr/>
          </a:p>
          <a:p>
            <a:pPr indent="-285750" lvl="0" marL="285750" marR="0" rtl="0" algn="just">
              <a:lnSpc>
                <a:spcPct val="93000"/>
              </a:lnSpc>
              <a:spcBef>
                <a:spcPts val="0"/>
              </a:spcBef>
              <a:spcAft>
                <a:spcPts val="0"/>
              </a:spcAft>
              <a:buClr>
                <a:srgbClr val="000000"/>
              </a:buClr>
              <a:buSzPts val="1800"/>
              <a:buFont typeface="Arial"/>
              <a:buChar char="•"/>
            </a:pPr>
            <a:r>
              <a:rPr lang="en-GB" sz="1800">
                <a:solidFill>
                  <a:schemeClr val="dk1"/>
                </a:solidFill>
                <a:latin typeface="Times New Roman"/>
                <a:ea typeface="Times New Roman"/>
                <a:cs typeface="Times New Roman"/>
                <a:sym typeface="Times New Roman"/>
              </a:rPr>
              <a:t>Finally the last 3 characters represent the permissions for others (or everyone else). In this example they have the read permission and nothing else.</a:t>
            </a:r>
            <a:endParaRPr/>
          </a:p>
        </p:txBody>
      </p:sp>
      <p:sp>
        <p:nvSpPr>
          <p:cNvPr id="256" name="Google Shape;256;p27"/>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rtl="0" algn="l">
              <a:lnSpc>
                <a:spcPct val="93000"/>
              </a:lnSpc>
              <a:spcBef>
                <a:spcPts val="0"/>
              </a:spcBef>
              <a:spcAft>
                <a:spcPts val="0"/>
              </a:spcAft>
              <a:buNone/>
            </a:pPr>
            <a:r>
              <a:rPr lang="en-GB"/>
              <a:t>8/30/2023</a:t>
            </a:r>
            <a:endParaRPr/>
          </a:p>
        </p:txBody>
      </p:sp>
      <p:sp>
        <p:nvSpPr>
          <p:cNvPr id="257" name="Google Shape;257;p27"/>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lnSpc>
                <a:spcPct val="93000"/>
              </a:lnSpc>
              <a:spcBef>
                <a:spcPts val="0"/>
              </a:spcBef>
              <a:spcAft>
                <a:spcPts val="0"/>
              </a:spcAft>
              <a:buNone/>
            </a:pPr>
            <a:fld id="{00000000-1234-1234-1234-123412341234}" type="slidenum">
              <a:rPr lang="en-GB"/>
              <a:t>‹#›</a:t>
            </a:fld>
            <a:endParaRPr/>
          </a:p>
        </p:txBody>
      </p:sp>
      <p:pic>
        <p:nvPicPr>
          <p:cNvPr id="258" name="Google Shape;258;p27"/>
          <p:cNvPicPr preferRelativeResize="0"/>
          <p:nvPr/>
        </p:nvPicPr>
        <p:blipFill rotWithShape="1">
          <a:blip r:embed="rId3">
            <a:alphaModFix/>
          </a:blip>
          <a:srcRect b="0" l="0" r="0" t="0"/>
          <a:stretch/>
        </p:blipFill>
        <p:spPr>
          <a:xfrm>
            <a:off x="990600" y="838200"/>
            <a:ext cx="7239000" cy="232332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8"/>
          <p:cNvSpPr txBox="1"/>
          <p:nvPr/>
        </p:nvSpPr>
        <p:spPr>
          <a:xfrm>
            <a:off x="457200" y="274638"/>
            <a:ext cx="7467600" cy="11430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575F6D"/>
              </a:buClr>
              <a:buSzPts val="3000"/>
              <a:buFont typeface="Century Schoolbook"/>
              <a:buNone/>
            </a:pPr>
            <a:r>
              <a:rPr b="1" lang="en-GB" sz="3000">
                <a:solidFill>
                  <a:srgbClr val="575F6D"/>
                </a:solidFill>
                <a:latin typeface="Century Schoolbook"/>
                <a:ea typeface="Century Schoolbook"/>
                <a:cs typeface="Century Schoolbook"/>
                <a:sym typeface="Century Schoolbook"/>
              </a:rPr>
              <a:t>PERMISSION</a:t>
            </a:r>
            <a:endParaRPr/>
          </a:p>
          <a:p>
            <a:pPr indent="0" lvl="0" marL="0" marR="0" rtl="0" algn="l">
              <a:lnSpc>
                <a:spcPct val="100000"/>
              </a:lnSpc>
              <a:spcBef>
                <a:spcPts val="0"/>
              </a:spcBef>
              <a:spcAft>
                <a:spcPts val="0"/>
              </a:spcAft>
              <a:buClr>
                <a:srgbClr val="575F6D"/>
              </a:buClr>
              <a:buSzPts val="3000"/>
              <a:buFont typeface="Century Schoolbook"/>
              <a:buNone/>
            </a:pPr>
            <a:r>
              <a:rPr b="1" lang="en-GB" sz="3000">
                <a:solidFill>
                  <a:srgbClr val="575F6D"/>
                </a:solidFill>
                <a:latin typeface="Century Schoolbook"/>
                <a:ea typeface="Century Schoolbook"/>
                <a:cs typeface="Century Schoolbook"/>
                <a:sym typeface="Century Schoolbook"/>
              </a:rPr>
              <a:t>Chmod 456 test.txt</a:t>
            </a:r>
            <a:r>
              <a:rPr lang="en-GB" sz="3000">
                <a:solidFill>
                  <a:srgbClr val="575F6D"/>
                </a:solidFill>
                <a:latin typeface="Century Schoolbook"/>
                <a:ea typeface="Century Schoolbook"/>
                <a:cs typeface="Century Schoolbook"/>
                <a:sym typeface="Century Schoolbook"/>
              </a:rPr>
              <a:t> </a:t>
            </a:r>
            <a:endParaRPr/>
          </a:p>
        </p:txBody>
      </p:sp>
      <p:sp>
        <p:nvSpPr>
          <p:cNvPr id="265" name="Google Shape;265;p28"/>
          <p:cNvSpPr txBox="1"/>
          <p:nvPr/>
        </p:nvSpPr>
        <p:spPr>
          <a:xfrm>
            <a:off x="627856" y="1725490"/>
            <a:ext cx="7126287" cy="4287838"/>
          </a:xfrm>
          <a:prstGeom prst="rect">
            <a:avLst/>
          </a:prstGeom>
          <a:noFill/>
          <a:ln>
            <a:noFill/>
          </a:ln>
        </p:spPr>
        <p:txBody>
          <a:bodyPr anchorCtr="0" anchor="t" bIns="45700" lIns="91425" spcFirstLastPara="1" rIns="91425" wrap="square" tIns="45700">
            <a:noAutofit/>
          </a:bodyPr>
          <a:lstStyle/>
          <a:p>
            <a:pPr indent="-271463" lvl="0" marL="271463" marR="0" rtl="0" algn="just">
              <a:lnSpc>
                <a:spcPct val="70000"/>
              </a:lnSpc>
              <a:spcBef>
                <a:spcPts val="0"/>
              </a:spcBef>
              <a:spcAft>
                <a:spcPts val="0"/>
              </a:spcAft>
              <a:buClr>
                <a:srgbClr val="FE8637"/>
              </a:buClr>
              <a:buSzPts val="1680"/>
              <a:buFont typeface="Noto Sans Symbols"/>
              <a:buNone/>
            </a:pPr>
            <a:r>
              <a:rPr b="1" lang="en-GB" sz="2400" u="sng">
                <a:solidFill>
                  <a:srgbClr val="000000"/>
                </a:solidFill>
                <a:latin typeface="Century Schoolbook"/>
                <a:ea typeface="Century Schoolbook"/>
                <a:cs typeface="Century Schoolbook"/>
                <a:sym typeface="Century Schoolbook"/>
              </a:rPr>
              <a:t>Command</a:t>
            </a:r>
            <a:endParaRPr/>
          </a:p>
          <a:p>
            <a:pPr indent="-271463" lvl="0" marL="271463" marR="0" rtl="0" algn="just">
              <a:lnSpc>
                <a:spcPct val="70000"/>
              </a:lnSpc>
              <a:spcBef>
                <a:spcPts val="600"/>
              </a:spcBef>
              <a:spcAft>
                <a:spcPts val="0"/>
              </a:spcAft>
              <a:buClr>
                <a:srgbClr val="FE8637"/>
              </a:buClr>
              <a:buSzPts val="1400"/>
              <a:buFont typeface="Noto Sans Symbols"/>
              <a:buChar char="🞆"/>
            </a:pPr>
            <a:r>
              <a:rPr lang="en-GB" sz="2000">
                <a:solidFill>
                  <a:srgbClr val="000000"/>
                </a:solidFill>
                <a:latin typeface="Courier New"/>
                <a:ea typeface="Courier New"/>
                <a:cs typeface="Courier New"/>
                <a:sym typeface="Courier New"/>
              </a:rPr>
              <a:t>chmod</a:t>
            </a:r>
            <a:r>
              <a:rPr lang="en-GB" sz="2000">
                <a:solidFill>
                  <a:srgbClr val="000000"/>
                </a:solidFill>
                <a:latin typeface="Century Schoolbook"/>
                <a:ea typeface="Century Schoolbook"/>
                <a:cs typeface="Century Schoolbook"/>
                <a:sym typeface="Century Schoolbook"/>
              </a:rPr>
              <a:t>		change file mode, add or remove 			permission </a:t>
            </a:r>
            <a:endParaRPr/>
          </a:p>
          <a:p>
            <a:pPr indent="-271463" lvl="0" marL="271463" marR="0" rtl="0" algn="just">
              <a:lnSpc>
                <a:spcPct val="70000"/>
              </a:lnSpc>
              <a:spcBef>
                <a:spcPts val="600"/>
              </a:spcBef>
              <a:spcAft>
                <a:spcPts val="0"/>
              </a:spcAft>
              <a:buClr>
                <a:srgbClr val="FE8637"/>
              </a:buClr>
              <a:buSzPts val="1400"/>
              <a:buFont typeface="Noto Sans Symbols"/>
              <a:buChar char="🞆"/>
            </a:pPr>
            <a:r>
              <a:rPr lang="en-GB" sz="2000">
                <a:solidFill>
                  <a:srgbClr val="000000"/>
                </a:solidFill>
                <a:latin typeface="Courier New"/>
                <a:ea typeface="Courier New"/>
                <a:cs typeface="Courier New"/>
                <a:sym typeface="Courier New"/>
              </a:rPr>
              <a:t>chown</a:t>
            </a:r>
            <a:r>
              <a:rPr lang="en-GB" sz="2000">
                <a:solidFill>
                  <a:srgbClr val="000000"/>
                </a:solidFill>
                <a:latin typeface="Century Schoolbook"/>
                <a:ea typeface="Century Schoolbook"/>
                <a:cs typeface="Century Schoolbook"/>
                <a:sym typeface="Century Schoolbook"/>
              </a:rPr>
              <a:t>		change owner of the file </a:t>
            </a:r>
            <a:endParaRPr/>
          </a:p>
          <a:p>
            <a:pPr indent="-271463" lvl="0" marL="271463" marR="0" rtl="0" algn="just">
              <a:lnSpc>
                <a:spcPct val="70000"/>
              </a:lnSpc>
              <a:spcBef>
                <a:spcPts val="600"/>
              </a:spcBef>
              <a:spcAft>
                <a:spcPts val="0"/>
              </a:spcAft>
              <a:buClr>
                <a:srgbClr val="FE8637"/>
              </a:buClr>
              <a:buSzPts val="1400"/>
              <a:buFont typeface="Noto Sans Symbols"/>
              <a:buNone/>
            </a:pPr>
            <a:r>
              <a:t/>
            </a:r>
            <a:endParaRPr sz="2000">
              <a:solidFill>
                <a:srgbClr val="000000"/>
              </a:solidFill>
              <a:latin typeface="Century Schoolbook"/>
              <a:ea typeface="Century Schoolbook"/>
              <a:cs typeface="Century Schoolbook"/>
              <a:sym typeface="Century Schoolbook"/>
            </a:endParaRPr>
          </a:p>
          <a:p>
            <a:pPr indent="-271463" lvl="0" marL="271463" marR="0" rtl="0" algn="just">
              <a:lnSpc>
                <a:spcPct val="70000"/>
              </a:lnSpc>
              <a:spcBef>
                <a:spcPts val="600"/>
              </a:spcBef>
              <a:spcAft>
                <a:spcPts val="0"/>
              </a:spcAft>
              <a:buClr>
                <a:srgbClr val="FE8637"/>
              </a:buClr>
              <a:buSzPts val="1260"/>
              <a:buFont typeface="Noto Sans Symbols"/>
              <a:buNone/>
            </a:pPr>
            <a:r>
              <a:rPr lang="en-GB" sz="1800">
                <a:solidFill>
                  <a:srgbClr val="000000"/>
                </a:solidFill>
                <a:latin typeface="Century Schoolbook"/>
                <a:ea typeface="Century Schoolbook"/>
                <a:cs typeface="Century Schoolbook"/>
                <a:sym typeface="Century Schoolbook"/>
              </a:rPr>
              <a:t>Example)‏</a:t>
            </a:r>
            <a:endParaRPr/>
          </a:p>
          <a:p>
            <a:pPr indent="-271463" lvl="0" marL="271463" marR="0" rtl="0" algn="just">
              <a:lnSpc>
                <a:spcPct val="70000"/>
              </a:lnSpc>
              <a:spcBef>
                <a:spcPts val="600"/>
              </a:spcBef>
              <a:spcAft>
                <a:spcPts val="0"/>
              </a:spcAft>
              <a:buClr>
                <a:srgbClr val="FE8637"/>
              </a:buClr>
              <a:buSzPts val="1260"/>
              <a:buFont typeface="Noto Sans Symbols"/>
              <a:buNone/>
            </a:pPr>
            <a:r>
              <a:rPr lang="en-GB" sz="1800">
                <a:solidFill>
                  <a:srgbClr val="000000"/>
                </a:solidFill>
                <a:latin typeface="Century Schoolbook"/>
                <a:ea typeface="Century Schoolbook"/>
                <a:cs typeface="Century Schoolbook"/>
                <a:sym typeface="Century Schoolbook"/>
              </a:rPr>
              <a:t>      </a:t>
            </a:r>
            <a:r>
              <a:rPr lang="en-GB" sz="1800">
                <a:solidFill>
                  <a:srgbClr val="000000"/>
                </a:solidFill>
                <a:latin typeface="Courier New"/>
                <a:ea typeface="Courier New"/>
                <a:cs typeface="Courier New"/>
                <a:sym typeface="Courier New"/>
              </a:rPr>
              <a:t>chmod a+w </a:t>
            </a:r>
            <a:r>
              <a:rPr lang="en-GB" sz="1800">
                <a:solidFill>
                  <a:srgbClr val="000000"/>
                </a:solidFill>
                <a:latin typeface="Century Schoolbook"/>
                <a:ea typeface="Century Schoolbook"/>
                <a:cs typeface="Century Schoolbook"/>
                <a:sym typeface="Century Schoolbook"/>
              </a:rPr>
              <a:t>filename</a:t>
            </a:r>
            <a:endParaRPr/>
          </a:p>
          <a:p>
            <a:pPr indent="-271463" lvl="0" marL="271463" marR="0" rtl="0" algn="just">
              <a:lnSpc>
                <a:spcPct val="70000"/>
              </a:lnSpc>
              <a:spcBef>
                <a:spcPts val="600"/>
              </a:spcBef>
              <a:spcAft>
                <a:spcPts val="0"/>
              </a:spcAft>
              <a:buClr>
                <a:srgbClr val="FE8637"/>
              </a:buClr>
              <a:buSzPts val="1260"/>
              <a:buFont typeface="Noto Sans Symbols"/>
              <a:buNone/>
            </a:pPr>
            <a:r>
              <a:rPr lang="en-GB" sz="1800">
                <a:solidFill>
                  <a:srgbClr val="000000"/>
                </a:solidFill>
                <a:latin typeface="Century Schoolbook"/>
                <a:ea typeface="Century Schoolbook"/>
                <a:cs typeface="Century Schoolbook"/>
                <a:sym typeface="Century Schoolbook"/>
              </a:rPr>
              <a:t>			add writable permission to all users</a:t>
            </a:r>
            <a:endParaRPr/>
          </a:p>
          <a:p>
            <a:pPr indent="-271463" lvl="0" marL="271463" marR="0" rtl="0" algn="just">
              <a:lnSpc>
                <a:spcPct val="70000"/>
              </a:lnSpc>
              <a:spcBef>
                <a:spcPts val="600"/>
              </a:spcBef>
              <a:spcAft>
                <a:spcPts val="0"/>
              </a:spcAft>
              <a:buClr>
                <a:srgbClr val="FE8637"/>
              </a:buClr>
              <a:buSzPts val="1260"/>
              <a:buFont typeface="Noto Sans Symbols"/>
              <a:buNone/>
            </a:pPr>
            <a:r>
              <a:rPr lang="en-GB" sz="1800">
                <a:solidFill>
                  <a:srgbClr val="000000"/>
                </a:solidFill>
                <a:latin typeface="Century Schoolbook"/>
                <a:ea typeface="Century Schoolbook"/>
                <a:cs typeface="Century Schoolbook"/>
                <a:sym typeface="Century Schoolbook"/>
              </a:rPr>
              <a:t>      </a:t>
            </a:r>
            <a:r>
              <a:rPr lang="en-GB" sz="1800">
                <a:solidFill>
                  <a:srgbClr val="000000"/>
                </a:solidFill>
                <a:latin typeface="Courier New"/>
                <a:ea typeface="Courier New"/>
                <a:cs typeface="Courier New"/>
                <a:sym typeface="Courier New"/>
              </a:rPr>
              <a:t>chmod o-x</a:t>
            </a:r>
            <a:r>
              <a:rPr lang="en-GB" sz="1800">
                <a:solidFill>
                  <a:srgbClr val="000000"/>
                </a:solidFill>
                <a:latin typeface="Century Schoolbook"/>
                <a:ea typeface="Century Schoolbook"/>
                <a:cs typeface="Century Schoolbook"/>
                <a:sym typeface="Century Schoolbook"/>
              </a:rPr>
              <a:t>  filename</a:t>
            </a:r>
            <a:endParaRPr/>
          </a:p>
          <a:p>
            <a:pPr indent="-271463" lvl="0" marL="271463" marR="0" rtl="0" algn="just">
              <a:lnSpc>
                <a:spcPct val="70000"/>
              </a:lnSpc>
              <a:spcBef>
                <a:spcPts val="600"/>
              </a:spcBef>
              <a:spcAft>
                <a:spcPts val="0"/>
              </a:spcAft>
              <a:buClr>
                <a:srgbClr val="FE8637"/>
              </a:buClr>
              <a:buSzPts val="1260"/>
              <a:buFont typeface="Noto Sans Symbols"/>
              <a:buNone/>
            </a:pPr>
            <a:r>
              <a:rPr lang="en-GB" sz="1800">
                <a:solidFill>
                  <a:srgbClr val="000000"/>
                </a:solidFill>
                <a:latin typeface="Century Schoolbook"/>
                <a:ea typeface="Century Schoolbook"/>
                <a:cs typeface="Century Schoolbook"/>
                <a:sym typeface="Century Schoolbook"/>
              </a:rPr>
              <a:t>			remove executable permission from others</a:t>
            </a:r>
            <a:endParaRPr/>
          </a:p>
          <a:p>
            <a:pPr indent="-271463" lvl="0" marL="271463" marR="0" rtl="0" algn="just">
              <a:lnSpc>
                <a:spcPct val="70000"/>
              </a:lnSpc>
              <a:spcBef>
                <a:spcPts val="600"/>
              </a:spcBef>
              <a:spcAft>
                <a:spcPts val="0"/>
              </a:spcAft>
              <a:buClr>
                <a:srgbClr val="FE8637"/>
              </a:buClr>
              <a:buSzPts val="1260"/>
              <a:buFont typeface="Noto Sans Symbols"/>
              <a:buNone/>
            </a:pPr>
            <a:r>
              <a:rPr lang="en-GB" sz="1800">
                <a:solidFill>
                  <a:srgbClr val="000000"/>
                </a:solidFill>
                <a:latin typeface="Century Schoolbook"/>
                <a:ea typeface="Century Schoolbook"/>
                <a:cs typeface="Century Schoolbook"/>
                <a:sym typeface="Century Schoolbook"/>
              </a:rPr>
              <a:t>	  </a:t>
            </a:r>
            <a:r>
              <a:rPr lang="en-GB" sz="1800">
                <a:solidFill>
                  <a:srgbClr val="000000"/>
                </a:solidFill>
                <a:latin typeface="Courier New"/>
                <a:ea typeface="Courier New"/>
                <a:cs typeface="Courier New"/>
                <a:sym typeface="Courier New"/>
              </a:rPr>
              <a:t>chmod a+x</a:t>
            </a:r>
            <a:endParaRPr sz="1800">
              <a:solidFill>
                <a:srgbClr val="000000"/>
              </a:solidFill>
              <a:latin typeface="Courier New"/>
              <a:ea typeface="Courier New"/>
              <a:cs typeface="Courier New"/>
              <a:sym typeface="Courier New"/>
            </a:endParaRPr>
          </a:p>
          <a:p>
            <a:pPr indent="-271463" lvl="0" marL="271463" marR="0" rtl="0" algn="just">
              <a:lnSpc>
                <a:spcPct val="70000"/>
              </a:lnSpc>
              <a:spcBef>
                <a:spcPts val="600"/>
              </a:spcBef>
              <a:spcAft>
                <a:spcPts val="0"/>
              </a:spcAft>
              <a:buClr>
                <a:srgbClr val="FE8637"/>
              </a:buClr>
              <a:buSzPts val="1260"/>
              <a:buFont typeface="Noto Sans Symbols"/>
              <a:buNone/>
            </a:pPr>
            <a:r>
              <a:rPr lang="en-GB" sz="1800">
                <a:solidFill>
                  <a:srgbClr val="000000"/>
                </a:solidFill>
                <a:latin typeface="Century Schoolbook"/>
                <a:ea typeface="Century Schoolbook"/>
                <a:cs typeface="Century Schoolbook"/>
                <a:sym typeface="Century Schoolbook"/>
              </a:rPr>
              <a:t>			Gives permission to the user to execute a file</a:t>
            </a:r>
            <a:endParaRPr/>
          </a:p>
          <a:p>
            <a:pPr indent="-271463" lvl="0" marL="271463" marR="0" rtl="0" algn="just">
              <a:lnSpc>
                <a:spcPct val="70000"/>
              </a:lnSpc>
              <a:spcBef>
                <a:spcPts val="600"/>
              </a:spcBef>
              <a:spcAft>
                <a:spcPts val="0"/>
              </a:spcAft>
              <a:buClr>
                <a:srgbClr val="FE8637"/>
              </a:buClr>
              <a:buSzPts val="1400"/>
              <a:buFont typeface="Noto Sans Symbols"/>
              <a:buNone/>
            </a:pPr>
            <a:r>
              <a:t/>
            </a:r>
            <a:endParaRPr sz="2000">
              <a:solidFill>
                <a:srgbClr val="000000"/>
              </a:solidFill>
              <a:latin typeface="Century Schoolbook"/>
              <a:ea typeface="Century Schoolbook"/>
              <a:cs typeface="Century Schoolbook"/>
              <a:sym typeface="Century Schoolbook"/>
            </a:endParaRPr>
          </a:p>
          <a:p>
            <a:pPr indent="-271463" lvl="0" marL="271463" marR="0" rtl="0" algn="just">
              <a:lnSpc>
                <a:spcPct val="70000"/>
              </a:lnSpc>
              <a:spcBef>
                <a:spcPts val="600"/>
              </a:spcBef>
              <a:spcAft>
                <a:spcPts val="0"/>
              </a:spcAft>
              <a:buClr>
                <a:srgbClr val="FE8637"/>
              </a:buClr>
              <a:buSzPts val="1400"/>
              <a:buFont typeface="Noto Sans Symbols"/>
              <a:buChar char="🞆"/>
            </a:pPr>
            <a:r>
              <a:rPr lang="en-GB" sz="2000">
                <a:solidFill>
                  <a:srgbClr val="000000"/>
                </a:solidFill>
                <a:latin typeface="Century Schoolbook"/>
                <a:ea typeface="Century Schoolbook"/>
                <a:cs typeface="Century Schoolbook"/>
                <a:sym typeface="Century Schoolbook"/>
              </a:rPr>
              <a:t>u🡪user (owner), 	g🡪group,        o🡪others       a🡪all</a:t>
            </a:r>
            <a:r>
              <a:rPr lang="en-GB" sz="1800">
                <a:solidFill>
                  <a:srgbClr val="000000"/>
                </a:solidFill>
                <a:latin typeface="Century Schoolbook"/>
                <a:ea typeface="Century Schoolbook"/>
                <a:cs typeface="Century Schoolbook"/>
                <a:sym typeface="Century Schoolbook"/>
              </a:rPr>
              <a:t> </a:t>
            </a:r>
            <a:endParaRPr/>
          </a:p>
          <a:p>
            <a:pPr indent="-271463" lvl="0" marL="271463" marR="0" rtl="0" algn="just">
              <a:lnSpc>
                <a:spcPct val="70000"/>
              </a:lnSpc>
              <a:spcBef>
                <a:spcPts val="600"/>
              </a:spcBef>
              <a:spcAft>
                <a:spcPts val="0"/>
              </a:spcAft>
              <a:buClr>
                <a:srgbClr val="FE8637"/>
              </a:buClr>
              <a:buSzPts val="1260"/>
              <a:buFont typeface="Noto Sans Symbols"/>
              <a:buChar char="🞆"/>
            </a:pPr>
            <a:r>
              <a:rPr lang="en-GB" sz="1800">
                <a:solidFill>
                  <a:srgbClr val="000000"/>
                </a:solidFill>
                <a:latin typeface="Century Schoolbook"/>
                <a:ea typeface="Century Schoolbook"/>
                <a:cs typeface="Century Schoolbook"/>
                <a:sym typeface="Century Schoolbook"/>
              </a:rPr>
              <a:t>Chown –R USERNAME:GROUPNAME /PATH/TO/FILE</a:t>
            </a:r>
            <a:endParaRPr/>
          </a:p>
        </p:txBody>
      </p:sp>
      <p:sp>
        <p:nvSpPr>
          <p:cNvPr id="266" name="Google Shape;266;p28"/>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rtl="0" algn="l">
              <a:lnSpc>
                <a:spcPct val="93000"/>
              </a:lnSpc>
              <a:spcBef>
                <a:spcPts val="0"/>
              </a:spcBef>
              <a:spcAft>
                <a:spcPts val="0"/>
              </a:spcAft>
              <a:buNone/>
            </a:pPr>
            <a:r>
              <a:rPr lang="en-GB"/>
              <a:t>8/30/2023</a:t>
            </a:r>
            <a:endParaRPr/>
          </a:p>
        </p:txBody>
      </p:sp>
      <p:sp>
        <p:nvSpPr>
          <p:cNvPr id="267" name="Google Shape;267;p28"/>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lnSpc>
                <a:spcPct val="93000"/>
              </a:lnSpc>
              <a:spcBef>
                <a:spcPts val="0"/>
              </a:spcBef>
              <a:spcAft>
                <a:spcPts val="0"/>
              </a:spcAft>
              <a:buNone/>
            </a:pPr>
            <a:fld id="{00000000-1234-1234-1234-123412341234}" type="slidenum">
              <a:rPr lang="en-GB"/>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9"/>
          <p:cNvSpPr txBox="1"/>
          <p:nvPr/>
        </p:nvSpPr>
        <p:spPr>
          <a:xfrm>
            <a:off x="457200" y="274638"/>
            <a:ext cx="7467600" cy="11430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575F6D"/>
              </a:buClr>
              <a:buSzPts val="3000"/>
              <a:buFont typeface="Century Schoolbook"/>
              <a:buNone/>
            </a:pPr>
            <a:r>
              <a:rPr b="1" lang="en-GB" sz="3000">
                <a:solidFill>
                  <a:srgbClr val="575F6D"/>
                </a:solidFill>
                <a:latin typeface="Century Schoolbook"/>
                <a:ea typeface="Century Schoolbook"/>
                <a:cs typeface="Century Schoolbook"/>
                <a:sym typeface="Century Schoolbook"/>
              </a:rPr>
              <a:t>PERMISSION</a:t>
            </a:r>
            <a:r>
              <a:rPr lang="en-GB" sz="3000">
                <a:solidFill>
                  <a:srgbClr val="575F6D"/>
                </a:solidFill>
                <a:latin typeface="Century Schoolbook"/>
                <a:ea typeface="Century Schoolbook"/>
                <a:cs typeface="Century Schoolbook"/>
                <a:sym typeface="Century Schoolbook"/>
              </a:rPr>
              <a:t> </a:t>
            </a:r>
            <a:endParaRPr/>
          </a:p>
        </p:txBody>
      </p:sp>
      <p:sp>
        <p:nvSpPr>
          <p:cNvPr id="274" name="Google Shape;274;p29"/>
          <p:cNvSpPr txBox="1"/>
          <p:nvPr/>
        </p:nvSpPr>
        <p:spPr>
          <a:xfrm>
            <a:off x="1277938" y="1743075"/>
            <a:ext cx="7126287" cy="4287838"/>
          </a:xfrm>
          <a:prstGeom prst="rect">
            <a:avLst/>
          </a:prstGeom>
          <a:noFill/>
          <a:ln>
            <a:noFill/>
          </a:ln>
        </p:spPr>
        <p:txBody>
          <a:bodyPr anchorCtr="0" anchor="t" bIns="45700" lIns="91425" spcFirstLastPara="1" rIns="91425" wrap="square" tIns="45700">
            <a:noAutofit/>
          </a:bodyPr>
          <a:lstStyle/>
          <a:p>
            <a:pPr indent="-342900" lvl="0" marL="342900" marR="0" rtl="0" algn="l">
              <a:lnSpc>
                <a:spcPct val="70000"/>
              </a:lnSpc>
              <a:spcBef>
                <a:spcPts val="0"/>
              </a:spcBef>
              <a:spcAft>
                <a:spcPts val="0"/>
              </a:spcAft>
              <a:buClr>
                <a:srgbClr val="FE8637"/>
              </a:buClr>
              <a:buSzPts val="1260"/>
              <a:buFont typeface="Calibri"/>
              <a:buAutoNum type="arabicPeriod"/>
            </a:pPr>
            <a:r>
              <a:rPr lang="en-GB" sz="1800">
                <a:solidFill>
                  <a:schemeClr val="dk1"/>
                </a:solidFill>
                <a:latin typeface="Times New Roman"/>
                <a:ea typeface="Times New Roman"/>
                <a:cs typeface="Times New Roman"/>
                <a:sym typeface="Times New Roman"/>
              </a:rPr>
              <a:t>Grant the execute permission to the group. </a:t>
            </a:r>
            <a:endParaRPr/>
          </a:p>
          <a:p>
            <a:pPr indent="-342900" lvl="0" marL="342900" marR="0" rtl="0" algn="l">
              <a:lnSpc>
                <a:spcPct val="70000"/>
              </a:lnSpc>
              <a:spcBef>
                <a:spcPts val="600"/>
              </a:spcBef>
              <a:spcAft>
                <a:spcPts val="0"/>
              </a:spcAft>
              <a:buClr>
                <a:srgbClr val="FE8637"/>
              </a:buClr>
              <a:buSzPts val="1260"/>
              <a:buFont typeface="Calibri"/>
              <a:buAutoNum type="arabicPeriod"/>
            </a:pPr>
            <a:r>
              <a:rPr lang="en-GB" sz="1800">
                <a:solidFill>
                  <a:schemeClr val="dk1"/>
                </a:solidFill>
                <a:latin typeface="Times New Roman"/>
                <a:ea typeface="Times New Roman"/>
                <a:cs typeface="Times New Roman"/>
                <a:sym typeface="Times New Roman"/>
              </a:rPr>
              <a:t>Then remove the write permission for the owner.</a:t>
            </a:r>
            <a:endParaRPr/>
          </a:p>
          <a:p>
            <a:pPr indent="-262890" lvl="0" marL="342900" marR="0" rtl="0" algn="l">
              <a:lnSpc>
                <a:spcPct val="70000"/>
              </a:lnSpc>
              <a:spcBef>
                <a:spcPts val="600"/>
              </a:spcBef>
              <a:spcAft>
                <a:spcPts val="0"/>
              </a:spcAft>
              <a:buClr>
                <a:srgbClr val="FE8637"/>
              </a:buClr>
              <a:buSzPts val="1260"/>
              <a:buFont typeface="Arial"/>
              <a:buNone/>
            </a:pPr>
            <a:r>
              <a:t/>
            </a:r>
            <a:endParaRPr sz="1800">
              <a:solidFill>
                <a:schemeClr val="dk1"/>
              </a:solidFill>
              <a:latin typeface="Times New Roman"/>
              <a:ea typeface="Times New Roman"/>
              <a:cs typeface="Times New Roman"/>
              <a:sym typeface="Times New Roman"/>
            </a:endParaRPr>
          </a:p>
          <a:p>
            <a:pPr indent="-262890" lvl="0" marL="342900" marR="0" rtl="0" algn="l">
              <a:lnSpc>
                <a:spcPct val="70000"/>
              </a:lnSpc>
              <a:spcBef>
                <a:spcPts val="600"/>
              </a:spcBef>
              <a:spcAft>
                <a:spcPts val="0"/>
              </a:spcAft>
              <a:buClr>
                <a:srgbClr val="FE8637"/>
              </a:buClr>
              <a:buSzPts val="1260"/>
              <a:buFont typeface="Arial"/>
              <a:buNone/>
            </a:pPr>
            <a:r>
              <a:t/>
            </a:r>
            <a:endParaRPr sz="1800">
              <a:solidFill>
                <a:schemeClr val="dk1"/>
              </a:solidFill>
              <a:latin typeface="Times New Roman"/>
              <a:ea typeface="Times New Roman"/>
              <a:cs typeface="Times New Roman"/>
              <a:sym typeface="Times New Roman"/>
            </a:endParaRPr>
          </a:p>
        </p:txBody>
      </p:sp>
      <p:pic>
        <p:nvPicPr>
          <p:cNvPr id="275" name="Google Shape;275;p29"/>
          <p:cNvPicPr preferRelativeResize="0"/>
          <p:nvPr/>
        </p:nvPicPr>
        <p:blipFill rotWithShape="1">
          <a:blip r:embed="rId3">
            <a:alphaModFix/>
          </a:blip>
          <a:srcRect b="0" l="0" r="0" t="0"/>
          <a:stretch/>
        </p:blipFill>
        <p:spPr>
          <a:xfrm>
            <a:off x="1324829" y="2514600"/>
            <a:ext cx="5456971" cy="2514600"/>
          </a:xfrm>
          <a:prstGeom prst="rect">
            <a:avLst/>
          </a:prstGeom>
          <a:noFill/>
          <a:ln>
            <a:noFill/>
          </a:ln>
        </p:spPr>
      </p:pic>
      <p:sp>
        <p:nvSpPr>
          <p:cNvPr id="276" name="Google Shape;276;p29"/>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rtl="0" algn="l">
              <a:lnSpc>
                <a:spcPct val="93000"/>
              </a:lnSpc>
              <a:spcBef>
                <a:spcPts val="0"/>
              </a:spcBef>
              <a:spcAft>
                <a:spcPts val="0"/>
              </a:spcAft>
              <a:buNone/>
            </a:pPr>
            <a:r>
              <a:rPr lang="en-GB"/>
              <a:t>8/30/2023</a:t>
            </a:r>
            <a:endParaRPr/>
          </a:p>
        </p:txBody>
      </p:sp>
      <p:sp>
        <p:nvSpPr>
          <p:cNvPr id="277" name="Google Shape;277;p29"/>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lnSpc>
                <a:spcPct val="93000"/>
              </a:lnSpc>
              <a:spcBef>
                <a:spcPts val="0"/>
              </a:spcBef>
              <a:spcAft>
                <a:spcPts val="0"/>
              </a:spcAft>
              <a:buNone/>
            </a:pPr>
            <a:fld id="{00000000-1234-1234-1234-123412341234}" type="slidenum">
              <a:rPr lang="en-GB"/>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0"/>
          <p:cNvSpPr txBox="1"/>
          <p:nvPr/>
        </p:nvSpPr>
        <p:spPr>
          <a:xfrm>
            <a:off x="914400" y="277813"/>
            <a:ext cx="7772400" cy="11430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575F6D"/>
              </a:buClr>
              <a:buSzPts val="3000"/>
              <a:buFont typeface="Century Schoolbook"/>
              <a:buNone/>
            </a:pPr>
            <a:r>
              <a:rPr b="1" lang="en-GB" sz="3000">
                <a:solidFill>
                  <a:srgbClr val="575F6D"/>
                </a:solidFill>
                <a:latin typeface="Century Schoolbook"/>
                <a:ea typeface="Century Schoolbook"/>
                <a:cs typeface="Century Schoolbook"/>
                <a:sym typeface="Century Schoolbook"/>
              </a:rPr>
              <a:t>PROCESS MANAGEMENT</a:t>
            </a:r>
            <a:endParaRPr/>
          </a:p>
        </p:txBody>
      </p:sp>
      <p:sp>
        <p:nvSpPr>
          <p:cNvPr id="284" name="Google Shape;284;p30"/>
          <p:cNvSpPr txBox="1"/>
          <p:nvPr/>
        </p:nvSpPr>
        <p:spPr>
          <a:xfrm>
            <a:off x="914400" y="1600200"/>
            <a:ext cx="7269163" cy="1600200"/>
          </a:xfrm>
          <a:prstGeom prst="rect">
            <a:avLst/>
          </a:prstGeom>
          <a:noFill/>
          <a:ln>
            <a:noFill/>
          </a:ln>
        </p:spPr>
        <p:txBody>
          <a:bodyPr anchorCtr="0" anchor="t" bIns="45700" lIns="91425" spcFirstLastPara="1" rIns="91425" wrap="square" tIns="45700">
            <a:noAutofit/>
          </a:bodyPr>
          <a:lstStyle/>
          <a:p>
            <a:pPr indent="-271463" lvl="0" marL="271463" marR="0" rtl="0" algn="just">
              <a:lnSpc>
                <a:spcPct val="80000"/>
              </a:lnSpc>
              <a:spcBef>
                <a:spcPts val="0"/>
              </a:spcBef>
              <a:spcAft>
                <a:spcPts val="0"/>
              </a:spcAft>
              <a:buClr>
                <a:srgbClr val="FE8637"/>
              </a:buClr>
              <a:buSzPts val="1260"/>
              <a:buFont typeface="Noto Sans Symbols"/>
              <a:buChar char="🞆"/>
            </a:pPr>
            <a:r>
              <a:rPr lang="en-GB" sz="1800" u="sng">
                <a:solidFill>
                  <a:srgbClr val="000000"/>
                </a:solidFill>
                <a:latin typeface="Century Schoolbook"/>
                <a:ea typeface="Century Schoolbook"/>
                <a:cs typeface="Century Schoolbook"/>
                <a:sym typeface="Century Schoolbook"/>
              </a:rPr>
              <a:t>Process</a:t>
            </a:r>
            <a:r>
              <a:rPr lang="en-GB" sz="1800">
                <a:solidFill>
                  <a:srgbClr val="000000"/>
                </a:solidFill>
                <a:latin typeface="Century Schoolbook"/>
                <a:ea typeface="Century Schoolbook"/>
                <a:cs typeface="Century Schoolbook"/>
                <a:sym typeface="Century Schoolbook"/>
              </a:rPr>
              <a:t> is a unit of running program.</a:t>
            </a:r>
            <a:endParaRPr/>
          </a:p>
          <a:p>
            <a:pPr indent="-271463" lvl="0" marL="271463" marR="0" rtl="0" algn="just">
              <a:lnSpc>
                <a:spcPct val="80000"/>
              </a:lnSpc>
              <a:spcBef>
                <a:spcPts val="600"/>
              </a:spcBef>
              <a:spcAft>
                <a:spcPts val="0"/>
              </a:spcAft>
              <a:buClr>
                <a:srgbClr val="FE8637"/>
              </a:buClr>
              <a:buSzPts val="1260"/>
              <a:buFont typeface="Noto Sans Symbols"/>
              <a:buNone/>
            </a:pPr>
            <a:r>
              <a:t/>
            </a:r>
            <a:endParaRPr sz="1800">
              <a:solidFill>
                <a:srgbClr val="000000"/>
              </a:solidFill>
              <a:latin typeface="Century Schoolbook"/>
              <a:ea typeface="Century Schoolbook"/>
              <a:cs typeface="Century Schoolbook"/>
              <a:sym typeface="Century Schoolbook"/>
            </a:endParaRPr>
          </a:p>
          <a:p>
            <a:pPr indent="-271463" lvl="0" marL="271463" marR="0" rtl="0" algn="just">
              <a:lnSpc>
                <a:spcPct val="80000"/>
              </a:lnSpc>
              <a:spcBef>
                <a:spcPts val="600"/>
              </a:spcBef>
              <a:spcAft>
                <a:spcPts val="0"/>
              </a:spcAft>
              <a:buClr>
                <a:srgbClr val="FE8637"/>
              </a:buClr>
              <a:buSzPts val="1260"/>
              <a:buFont typeface="Noto Sans Symbols"/>
              <a:buChar char="🞆"/>
            </a:pPr>
            <a:r>
              <a:rPr lang="en-GB" sz="1800">
                <a:solidFill>
                  <a:srgbClr val="000000"/>
                </a:solidFill>
                <a:latin typeface="Century Schoolbook"/>
                <a:ea typeface="Century Schoolbook"/>
                <a:cs typeface="Century Schoolbook"/>
                <a:sym typeface="Century Schoolbook"/>
              </a:rPr>
              <a:t>Each process has some information, like process ID, owner, priority, etc.</a:t>
            </a:r>
            <a:endParaRPr/>
          </a:p>
          <a:p>
            <a:pPr indent="-271463" lvl="0" marL="271463" marR="0" rtl="0" algn="l">
              <a:lnSpc>
                <a:spcPct val="80000"/>
              </a:lnSpc>
              <a:spcBef>
                <a:spcPts val="600"/>
              </a:spcBef>
              <a:spcAft>
                <a:spcPts val="0"/>
              </a:spcAft>
              <a:buClr>
                <a:srgbClr val="FE8637"/>
              </a:buClr>
              <a:buSzPts val="1260"/>
              <a:buFont typeface="Noto Sans Symbols"/>
              <a:buNone/>
            </a:pPr>
            <a:r>
              <a:t/>
            </a:r>
            <a:endParaRPr sz="1800">
              <a:solidFill>
                <a:srgbClr val="000000"/>
              </a:solidFill>
              <a:latin typeface="Century Schoolbook"/>
              <a:ea typeface="Century Schoolbook"/>
              <a:cs typeface="Century Schoolbook"/>
              <a:sym typeface="Century Schoolbook"/>
            </a:endParaRPr>
          </a:p>
          <a:p>
            <a:pPr indent="-271463" lvl="0" marL="271463" marR="0" rtl="0" algn="l">
              <a:lnSpc>
                <a:spcPct val="80000"/>
              </a:lnSpc>
              <a:spcBef>
                <a:spcPts val="600"/>
              </a:spcBef>
              <a:spcAft>
                <a:spcPts val="0"/>
              </a:spcAft>
              <a:buClr>
                <a:srgbClr val="FE8637"/>
              </a:buClr>
              <a:buSzPts val="1260"/>
              <a:buFont typeface="Noto Sans Symbols"/>
              <a:buNone/>
            </a:pPr>
            <a:r>
              <a:t/>
            </a:r>
            <a:endParaRPr sz="1800">
              <a:solidFill>
                <a:srgbClr val="000000"/>
              </a:solidFill>
              <a:latin typeface="Century Schoolbook"/>
              <a:ea typeface="Century Schoolbook"/>
              <a:cs typeface="Century Schoolbook"/>
              <a:sym typeface="Century Schoolbook"/>
            </a:endParaRPr>
          </a:p>
        </p:txBody>
      </p:sp>
      <p:grpSp>
        <p:nvGrpSpPr>
          <p:cNvPr id="285" name="Google Shape;285;p30"/>
          <p:cNvGrpSpPr/>
          <p:nvPr/>
        </p:nvGrpSpPr>
        <p:grpSpPr>
          <a:xfrm>
            <a:off x="1046895" y="3962400"/>
            <a:ext cx="6934201" cy="1719263"/>
            <a:chOff x="672" y="2880"/>
            <a:chExt cx="4368" cy="1083"/>
          </a:xfrm>
        </p:grpSpPr>
        <p:pic>
          <p:nvPicPr>
            <p:cNvPr id="286" name="Google Shape;286;p30"/>
            <p:cNvPicPr preferRelativeResize="0"/>
            <p:nvPr/>
          </p:nvPicPr>
          <p:blipFill rotWithShape="1">
            <a:blip r:embed="rId3">
              <a:alphaModFix/>
            </a:blip>
            <a:srcRect b="0" l="0" r="0" t="0"/>
            <a:stretch/>
          </p:blipFill>
          <p:spPr>
            <a:xfrm>
              <a:off x="672" y="2880"/>
              <a:ext cx="4368" cy="1083"/>
            </a:xfrm>
            <a:prstGeom prst="rect">
              <a:avLst/>
            </a:prstGeom>
            <a:noFill/>
            <a:ln>
              <a:noFill/>
            </a:ln>
          </p:spPr>
        </p:pic>
        <p:sp>
          <p:nvSpPr>
            <p:cNvPr id="287" name="Google Shape;287;p30"/>
            <p:cNvSpPr txBox="1"/>
            <p:nvPr/>
          </p:nvSpPr>
          <p:spPr>
            <a:xfrm>
              <a:off x="672" y="2880"/>
              <a:ext cx="4368" cy="1083"/>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grpSp>
      <p:sp>
        <p:nvSpPr>
          <p:cNvPr id="288" name="Google Shape;288;p30"/>
          <p:cNvSpPr txBox="1"/>
          <p:nvPr/>
        </p:nvSpPr>
        <p:spPr>
          <a:xfrm>
            <a:off x="545123" y="3364705"/>
            <a:ext cx="4285445" cy="402291"/>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000"/>
              <a:buFont typeface="Helvetica Neue"/>
              <a:buNone/>
            </a:pPr>
            <a:r>
              <a:rPr b="1" lang="en-GB" sz="2000">
                <a:solidFill>
                  <a:srgbClr val="000000"/>
                </a:solidFill>
                <a:latin typeface="Helvetica Neue"/>
                <a:ea typeface="Helvetica Neue"/>
                <a:cs typeface="Helvetica Neue"/>
                <a:sym typeface="Helvetica Neue"/>
              </a:rPr>
              <a:t>Example) Output of “</a:t>
            </a:r>
            <a:r>
              <a:rPr lang="en-GB" sz="2000">
                <a:solidFill>
                  <a:srgbClr val="000000"/>
                </a:solidFill>
                <a:latin typeface="Courier New"/>
                <a:ea typeface="Courier New"/>
                <a:cs typeface="Courier New"/>
                <a:sym typeface="Courier New"/>
              </a:rPr>
              <a:t>top</a:t>
            </a:r>
            <a:r>
              <a:rPr b="1" lang="en-GB" sz="2000">
                <a:solidFill>
                  <a:srgbClr val="000000"/>
                </a:solidFill>
                <a:latin typeface="Helvetica Neue"/>
                <a:ea typeface="Helvetica Neue"/>
                <a:cs typeface="Helvetica Neue"/>
                <a:sym typeface="Helvetica Neue"/>
              </a:rPr>
              <a:t>” command</a:t>
            </a:r>
            <a:endParaRPr/>
          </a:p>
        </p:txBody>
      </p:sp>
      <p:sp>
        <p:nvSpPr>
          <p:cNvPr id="289" name="Google Shape;289;p30"/>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rtl="0" algn="l">
              <a:lnSpc>
                <a:spcPct val="93000"/>
              </a:lnSpc>
              <a:spcBef>
                <a:spcPts val="0"/>
              </a:spcBef>
              <a:spcAft>
                <a:spcPts val="0"/>
              </a:spcAft>
              <a:buNone/>
            </a:pPr>
            <a:r>
              <a:rPr lang="en-GB"/>
              <a:t>8/30/2023</a:t>
            </a:r>
            <a:endParaRPr/>
          </a:p>
        </p:txBody>
      </p:sp>
      <p:sp>
        <p:nvSpPr>
          <p:cNvPr id="290" name="Google Shape;290;p30"/>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lnSpc>
                <a:spcPct val="93000"/>
              </a:lnSpc>
              <a:spcBef>
                <a:spcPts val="0"/>
              </a:spcBef>
              <a:spcAft>
                <a:spcPts val="0"/>
              </a:spcAft>
              <a:buNone/>
            </a:pPr>
            <a:fld id="{00000000-1234-1234-1234-123412341234}" type="slidenum">
              <a:rPr lang="en-GB"/>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1"/>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rtl="0" algn="l">
              <a:lnSpc>
                <a:spcPct val="93000"/>
              </a:lnSpc>
              <a:spcBef>
                <a:spcPts val="0"/>
              </a:spcBef>
              <a:spcAft>
                <a:spcPts val="0"/>
              </a:spcAft>
              <a:buNone/>
            </a:pPr>
            <a:r>
              <a:rPr lang="en-GB"/>
              <a:t>8/30/2023</a:t>
            </a:r>
            <a:endParaRPr/>
          </a:p>
        </p:txBody>
      </p:sp>
      <p:sp>
        <p:nvSpPr>
          <p:cNvPr id="296" name="Google Shape;296;p31"/>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lnSpc>
                <a:spcPct val="93000"/>
              </a:lnSpc>
              <a:spcBef>
                <a:spcPts val="0"/>
              </a:spcBef>
              <a:spcAft>
                <a:spcPts val="0"/>
              </a:spcAft>
              <a:buNone/>
            </a:pPr>
            <a:fld id="{00000000-1234-1234-1234-123412341234}" type="slidenum">
              <a:rPr lang="en-GB"/>
              <a:t>‹#›</a:t>
            </a:fld>
            <a:endParaRPr/>
          </a:p>
        </p:txBody>
      </p:sp>
      <p:sp>
        <p:nvSpPr>
          <p:cNvPr id="297" name="Google Shape;297;p31"/>
          <p:cNvSpPr/>
          <p:nvPr/>
        </p:nvSpPr>
        <p:spPr>
          <a:xfrm>
            <a:off x="1066800" y="609601"/>
            <a:ext cx="7772400" cy="5181034"/>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rPr b="1" lang="en-GB" sz="2000">
                <a:solidFill>
                  <a:srgbClr val="4A4A4A"/>
                </a:solidFill>
                <a:latin typeface="Merriweather"/>
                <a:ea typeface="Merriweather"/>
                <a:cs typeface="Merriweather"/>
                <a:sym typeface="Merriweather"/>
              </a:rPr>
              <a:t>Some more commands</a:t>
            </a:r>
            <a:endParaRPr/>
          </a:p>
          <a:p>
            <a:pPr indent="0" lvl="0" marL="0" marR="0" rtl="0" algn="l">
              <a:lnSpc>
                <a:spcPct val="93000"/>
              </a:lnSpc>
              <a:spcBef>
                <a:spcPts val="0"/>
              </a:spcBef>
              <a:spcAft>
                <a:spcPts val="0"/>
              </a:spcAft>
              <a:buNone/>
            </a:pPr>
            <a:r>
              <a:t/>
            </a:r>
            <a:endParaRPr b="1" sz="1800">
              <a:solidFill>
                <a:srgbClr val="4A4A4A"/>
              </a:solidFill>
              <a:latin typeface="Merriweather"/>
              <a:ea typeface="Merriweather"/>
              <a:cs typeface="Merriweather"/>
              <a:sym typeface="Merriweather"/>
            </a:endParaRPr>
          </a:p>
          <a:p>
            <a:pPr indent="0" lvl="0" marL="0" marR="0" rtl="0" algn="l">
              <a:lnSpc>
                <a:spcPct val="93000"/>
              </a:lnSpc>
              <a:spcBef>
                <a:spcPts val="0"/>
              </a:spcBef>
              <a:spcAft>
                <a:spcPts val="0"/>
              </a:spcAft>
              <a:buNone/>
            </a:pPr>
            <a:r>
              <a:t/>
            </a:r>
            <a:endParaRPr b="1" sz="1800">
              <a:solidFill>
                <a:srgbClr val="4A4A4A"/>
              </a:solidFill>
              <a:latin typeface="Merriweather"/>
              <a:ea typeface="Merriweather"/>
              <a:cs typeface="Merriweather"/>
              <a:sym typeface="Merriweather"/>
            </a:endParaRPr>
          </a:p>
          <a:p>
            <a:pPr indent="0" lvl="0" marL="0" marR="0" rtl="0" algn="l">
              <a:lnSpc>
                <a:spcPct val="93000"/>
              </a:lnSpc>
              <a:spcBef>
                <a:spcPts val="0"/>
              </a:spcBef>
              <a:spcAft>
                <a:spcPts val="0"/>
              </a:spcAft>
              <a:buNone/>
            </a:pPr>
            <a:r>
              <a:t/>
            </a:r>
            <a:endParaRPr b="1" sz="1800">
              <a:solidFill>
                <a:srgbClr val="4A4A4A"/>
              </a:solidFill>
              <a:latin typeface="Merriweather"/>
              <a:ea typeface="Merriweather"/>
              <a:cs typeface="Merriweather"/>
              <a:sym typeface="Merriweather"/>
            </a:endParaRPr>
          </a:p>
          <a:p>
            <a:pPr indent="-285750" lvl="0" marL="285750" marR="0" rtl="0" algn="l">
              <a:lnSpc>
                <a:spcPct val="93000"/>
              </a:lnSpc>
              <a:spcBef>
                <a:spcPts val="0"/>
              </a:spcBef>
              <a:spcAft>
                <a:spcPts val="0"/>
              </a:spcAft>
              <a:buClr>
                <a:srgbClr val="000000"/>
              </a:buClr>
              <a:buSzPts val="1800"/>
              <a:buFont typeface="Noto Sans Symbols"/>
              <a:buChar char="⮚"/>
            </a:pPr>
            <a:r>
              <a:rPr lang="en-GB" sz="1800">
                <a:solidFill>
                  <a:srgbClr val="4A4A4A"/>
                </a:solidFill>
                <a:latin typeface="Merriweather"/>
                <a:ea typeface="Merriweather"/>
                <a:cs typeface="Merriweather"/>
                <a:sym typeface="Merriweather"/>
              </a:rPr>
              <a:t>sudo apt-get update</a:t>
            </a:r>
            <a:endParaRPr/>
          </a:p>
          <a:p>
            <a:pPr indent="-285750" lvl="0" marL="285750" marR="0" rtl="0" algn="l">
              <a:lnSpc>
                <a:spcPct val="93000"/>
              </a:lnSpc>
              <a:spcBef>
                <a:spcPts val="0"/>
              </a:spcBef>
              <a:spcAft>
                <a:spcPts val="0"/>
              </a:spcAft>
              <a:buClr>
                <a:srgbClr val="000000"/>
              </a:buClr>
              <a:buSzPts val="1800"/>
              <a:buFont typeface="Arial"/>
              <a:buChar char="•"/>
            </a:pPr>
            <a:r>
              <a:rPr lang="en-GB" sz="1800">
                <a:solidFill>
                  <a:srgbClr val="4A4A4A"/>
                </a:solidFill>
                <a:latin typeface="Merriweather"/>
                <a:ea typeface="Merriweather"/>
                <a:cs typeface="Merriweather"/>
                <a:sym typeface="Merriweather"/>
              </a:rPr>
              <a:t>The above command will execute command and the operating system will update</a:t>
            </a:r>
            <a:endParaRPr/>
          </a:p>
          <a:p>
            <a:pPr indent="-285750" lvl="0" marL="285750" marR="0" rtl="0" algn="l">
              <a:lnSpc>
                <a:spcPct val="100000"/>
              </a:lnSpc>
              <a:spcBef>
                <a:spcPts val="0"/>
              </a:spcBef>
              <a:spcAft>
                <a:spcPts val="0"/>
              </a:spcAft>
              <a:buClr>
                <a:srgbClr val="4A4A4A"/>
              </a:buClr>
              <a:buSzPts val="1800"/>
              <a:buFont typeface="Noto Sans Symbols"/>
              <a:buChar char="⮚"/>
            </a:pPr>
            <a:r>
              <a:rPr lang="en-GB" sz="1800">
                <a:solidFill>
                  <a:srgbClr val="4A4A4A"/>
                </a:solidFill>
                <a:latin typeface="Merriweather"/>
                <a:ea typeface="Merriweather"/>
                <a:cs typeface="Merriweather"/>
                <a:sym typeface="Merriweather"/>
              </a:rPr>
              <a:t>sudo apt-get install {package-name}</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lang="en-GB" sz="1800">
                <a:solidFill>
                  <a:srgbClr val="4A4A4A"/>
                </a:solidFill>
                <a:latin typeface="Merriweather"/>
                <a:ea typeface="Merriweather"/>
                <a:cs typeface="Merriweather"/>
                <a:sym typeface="Merriweather"/>
              </a:rPr>
              <a:t>  </a:t>
            </a:r>
            <a:r>
              <a:rPr lang="en-GB" sz="1400">
                <a:solidFill>
                  <a:srgbClr val="4A4A4A"/>
                </a:solidFill>
                <a:latin typeface="Merriweather"/>
                <a:ea typeface="Merriweather"/>
                <a:cs typeface="Merriweather"/>
                <a:sym typeface="Merriweather"/>
              </a:rPr>
              <a:t>   </a:t>
            </a:r>
            <a:r>
              <a:rPr lang="en-GB" sz="1800">
                <a:solidFill>
                  <a:srgbClr val="4A4A4A"/>
                </a:solidFill>
                <a:latin typeface="Merriweather"/>
                <a:ea typeface="Merriweather"/>
                <a:cs typeface="Merriweather"/>
                <a:sym typeface="Merriweather"/>
              </a:rPr>
              <a:t>This command will install packages with the root privileges.</a:t>
            </a:r>
            <a:endParaRPr/>
          </a:p>
          <a:p>
            <a:pPr indent="0" lvl="0" marL="0" marR="0" rtl="0" algn="l">
              <a:lnSpc>
                <a:spcPct val="100000"/>
              </a:lnSpc>
              <a:spcBef>
                <a:spcPts val="0"/>
              </a:spcBef>
              <a:spcAft>
                <a:spcPts val="0"/>
              </a:spcAft>
              <a:buNone/>
            </a:pPr>
            <a:r>
              <a:t/>
            </a:r>
            <a:endParaRPr sz="1800">
              <a:solidFill>
                <a:srgbClr val="4A4A4A"/>
              </a:solidFill>
              <a:latin typeface="Merriweather"/>
              <a:ea typeface="Merriweather"/>
              <a:cs typeface="Merriweather"/>
              <a:sym typeface="Merriweather"/>
            </a:endParaRPr>
          </a:p>
          <a:p>
            <a:pPr indent="-285750" lvl="0" marL="285750" marR="0" rtl="0" algn="l">
              <a:lnSpc>
                <a:spcPct val="100000"/>
              </a:lnSpc>
              <a:spcBef>
                <a:spcPts val="0"/>
              </a:spcBef>
              <a:spcAft>
                <a:spcPts val="0"/>
              </a:spcAft>
              <a:buClr>
                <a:srgbClr val="4A4A4A"/>
              </a:buClr>
              <a:buSzPts val="1800"/>
              <a:buFont typeface="Noto Sans Symbols"/>
              <a:buChar char="⮚"/>
            </a:pPr>
            <a:r>
              <a:rPr lang="en-GB" sz="1800">
                <a:solidFill>
                  <a:srgbClr val="4A4A4A"/>
                </a:solidFill>
                <a:latin typeface="Merriweather"/>
                <a:ea typeface="Merriweather"/>
                <a:cs typeface="Merriweather"/>
                <a:sym typeface="Merriweather"/>
              </a:rPr>
              <a:t>sudo apt-get remove {package-name}</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lang="en-GB" sz="1800">
                <a:solidFill>
                  <a:srgbClr val="4A4A4A"/>
                </a:solidFill>
                <a:latin typeface="Merriweather"/>
                <a:ea typeface="Merriweather"/>
                <a:cs typeface="Merriweather"/>
                <a:sym typeface="Merriweather"/>
              </a:rPr>
              <a:t>  </a:t>
            </a:r>
            <a:r>
              <a:rPr lang="en-GB" sz="1400">
                <a:solidFill>
                  <a:srgbClr val="4A4A4A"/>
                </a:solidFill>
                <a:latin typeface="Merriweather"/>
                <a:ea typeface="Merriweather"/>
                <a:cs typeface="Merriweather"/>
                <a:sym typeface="Merriweather"/>
              </a:rPr>
              <a:t>   </a:t>
            </a:r>
            <a:r>
              <a:rPr lang="en-GB" sz="1800">
                <a:solidFill>
                  <a:srgbClr val="4A4A4A"/>
                </a:solidFill>
                <a:latin typeface="Merriweather"/>
                <a:ea typeface="Merriweather"/>
                <a:cs typeface="Merriweather"/>
                <a:sym typeface="Merriweather"/>
              </a:rPr>
              <a:t>This command will remove packages with the root 	privileges.</a:t>
            </a:r>
            <a:endParaRPr/>
          </a:p>
          <a:p>
            <a:pPr indent="0" lvl="0" marL="0" marR="0" rtl="0" algn="l">
              <a:lnSpc>
                <a:spcPct val="100000"/>
              </a:lnSpc>
              <a:spcBef>
                <a:spcPts val="0"/>
              </a:spcBef>
              <a:spcAft>
                <a:spcPts val="0"/>
              </a:spcAft>
              <a:buNone/>
            </a:pPr>
            <a:r>
              <a:t/>
            </a:r>
            <a:endParaRPr sz="1800">
              <a:solidFill>
                <a:srgbClr val="4A4A4A"/>
              </a:solidFill>
              <a:latin typeface="Merriweather"/>
              <a:ea typeface="Merriweather"/>
              <a:cs typeface="Merriweather"/>
              <a:sym typeface="Merriweather"/>
            </a:endParaRPr>
          </a:p>
          <a:p>
            <a:pPr indent="-285750" lvl="0" marL="285750" marR="0" rtl="0" algn="l">
              <a:lnSpc>
                <a:spcPct val="100000"/>
              </a:lnSpc>
              <a:spcBef>
                <a:spcPts val="0"/>
              </a:spcBef>
              <a:spcAft>
                <a:spcPts val="0"/>
              </a:spcAft>
              <a:buClr>
                <a:srgbClr val="4A4A4A"/>
              </a:buClr>
              <a:buSzPts val="1800"/>
              <a:buFont typeface="Noto Sans Symbols"/>
              <a:buChar char="⮚"/>
            </a:pPr>
            <a:r>
              <a:rPr lang="en-GB" sz="1800">
                <a:solidFill>
                  <a:srgbClr val="4A4A4A"/>
                </a:solidFill>
                <a:latin typeface="Merriweather"/>
                <a:ea typeface="Merriweather"/>
                <a:cs typeface="Merriweather"/>
                <a:sym typeface="Merriweather"/>
              </a:rPr>
              <a:t>sudo apt-get update {package-name}</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lang="en-GB" sz="1800">
                <a:solidFill>
                  <a:srgbClr val="4A4A4A"/>
                </a:solidFill>
                <a:latin typeface="Merriweather"/>
                <a:ea typeface="Merriweather"/>
                <a:cs typeface="Merriweather"/>
                <a:sym typeface="Merriweather"/>
              </a:rPr>
              <a:t>  </a:t>
            </a:r>
            <a:r>
              <a:rPr lang="en-GB" sz="1400">
                <a:solidFill>
                  <a:srgbClr val="4A4A4A"/>
                </a:solidFill>
                <a:latin typeface="Merriweather"/>
                <a:ea typeface="Merriweather"/>
                <a:cs typeface="Merriweather"/>
                <a:sym typeface="Merriweather"/>
              </a:rPr>
              <a:t>    </a:t>
            </a:r>
            <a:r>
              <a:rPr lang="en-GB" sz="1800">
                <a:solidFill>
                  <a:srgbClr val="4A4A4A"/>
                </a:solidFill>
                <a:latin typeface="Merriweather"/>
                <a:ea typeface="Merriweather"/>
                <a:cs typeface="Merriweather"/>
                <a:sym typeface="Merriweather"/>
              </a:rPr>
              <a:t>This command will update packages with the root privileges.</a:t>
            </a:r>
            <a:endParaRPr/>
          </a:p>
          <a:p>
            <a:pPr indent="0" lvl="0" marL="0" marR="0" rtl="0" algn="l">
              <a:lnSpc>
                <a:spcPct val="100000"/>
              </a:lnSpc>
              <a:spcBef>
                <a:spcPts val="0"/>
              </a:spcBef>
              <a:spcAft>
                <a:spcPts val="0"/>
              </a:spcAft>
              <a:buNone/>
            </a:pPr>
            <a:r>
              <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800">
              <a:solidFill>
                <a:schemeClr val="dk1"/>
              </a:solidFill>
              <a:latin typeface="Arial"/>
              <a:ea typeface="Arial"/>
              <a:cs typeface="Arial"/>
              <a:sym typeface="Arial"/>
            </a:endParaRPr>
          </a:p>
          <a:p>
            <a:pPr indent="-171450" lvl="0" marL="285750" marR="0" rtl="0" algn="l">
              <a:lnSpc>
                <a:spcPct val="93000"/>
              </a:lnSpc>
              <a:spcBef>
                <a:spcPts val="0"/>
              </a:spcBef>
              <a:spcAft>
                <a:spcPts val="0"/>
              </a:spcAft>
              <a:buClr>
                <a:srgbClr val="000000"/>
              </a:buClr>
              <a:buSzPts val="1800"/>
              <a:buFont typeface="Arial"/>
              <a:buNone/>
            </a:pPr>
            <a:r>
              <a:t/>
            </a:r>
            <a:endParaRPr sz="1800">
              <a:solidFill>
                <a:srgbClr val="4A4A4A"/>
              </a:solidFill>
              <a:latin typeface="Merriweather"/>
              <a:ea typeface="Merriweather"/>
              <a:cs typeface="Merriweather"/>
              <a:sym typeface="Merriweather"/>
            </a:endParaRPr>
          </a:p>
          <a:p>
            <a:pPr indent="-171450" lvl="0" marL="285750" marR="0" rtl="0" algn="l">
              <a:lnSpc>
                <a:spcPct val="93000"/>
              </a:lnSpc>
              <a:spcBef>
                <a:spcPts val="0"/>
              </a:spcBef>
              <a:spcAft>
                <a:spcPts val="0"/>
              </a:spcAft>
              <a:buClr>
                <a:srgbClr val="000000"/>
              </a:buClr>
              <a:buSzPts val="1800"/>
              <a:buFont typeface="Arial"/>
              <a:buNone/>
            </a:pPr>
            <a:r>
              <a:t/>
            </a:r>
            <a:endParaRPr b="0" i="0" sz="1800">
              <a:solidFill>
                <a:srgbClr val="4A4A4A"/>
              </a:solidFill>
              <a:latin typeface="Merriweather"/>
              <a:ea typeface="Merriweather"/>
              <a:cs typeface="Merriweather"/>
              <a:sym typeface="Merriweather"/>
            </a:endParaRPr>
          </a:p>
        </p:txBody>
      </p:sp>
      <p:pic>
        <p:nvPicPr>
          <p:cNvPr descr="5507416_orig.png" id="298" name="Google Shape;298;p31"/>
          <p:cNvPicPr preferRelativeResize="0"/>
          <p:nvPr/>
        </p:nvPicPr>
        <p:blipFill rotWithShape="1">
          <a:blip r:embed="rId3">
            <a:alphaModFix/>
          </a:blip>
          <a:srcRect b="0" l="0" r="0" t="0"/>
          <a:stretch/>
        </p:blipFill>
        <p:spPr>
          <a:xfrm>
            <a:off x="1116693" y="1977287"/>
            <a:ext cx="228600" cy="228600"/>
          </a:xfrm>
          <a:prstGeom prst="rect">
            <a:avLst/>
          </a:prstGeom>
          <a:noFill/>
          <a:ln>
            <a:noFill/>
          </a:ln>
        </p:spPr>
      </p:pic>
      <p:pic>
        <p:nvPicPr>
          <p:cNvPr descr="5507416_orig.png" id="299" name="Google Shape;299;p31"/>
          <p:cNvPicPr preferRelativeResize="0"/>
          <p:nvPr/>
        </p:nvPicPr>
        <p:blipFill rotWithShape="1">
          <a:blip r:embed="rId3">
            <a:alphaModFix/>
          </a:blip>
          <a:srcRect b="0" l="0" r="0" t="0"/>
          <a:stretch/>
        </p:blipFill>
        <p:spPr>
          <a:xfrm>
            <a:off x="1143000" y="2743200"/>
            <a:ext cx="228600" cy="228600"/>
          </a:xfrm>
          <a:prstGeom prst="rect">
            <a:avLst/>
          </a:prstGeom>
          <a:noFill/>
          <a:ln>
            <a:noFill/>
          </a:ln>
        </p:spPr>
      </p:pic>
      <p:pic>
        <p:nvPicPr>
          <p:cNvPr descr="5507416_orig.png" id="300" name="Google Shape;300;p31"/>
          <p:cNvPicPr preferRelativeResize="0"/>
          <p:nvPr/>
        </p:nvPicPr>
        <p:blipFill rotWithShape="1">
          <a:blip r:embed="rId3">
            <a:alphaModFix/>
          </a:blip>
          <a:srcRect b="0" l="0" r="0" t="0"/>
          <a:stretch/>
        </p:blipFill>
        <p:spPr>
          <a:xfrm>
            <a:off x="1116693" y="3573573"/>
            <a:ext cx="228600" cy="228600"/>
          </a:xfrm>
          <a:prstGeom prst="rect">
            <a:avLst/>
          </a:prstGeom>
          <a:noFill/>
          <a:ln>
            <a:noFill/>
          </a:ln>
        </p:spPr>
      </p:pic>
      <p:pic>
        <p:nvPicPr>
          <p:cNvPr descr="5507416_orig.png" id="301" name="Google Shape;301;p31"/>
          <p:cNvPicPr preferRelativeResize="0"/>
          <p:nvPr/>
        </p:nvPicPr>
        <p:blipFill rotWithShape="1">
          <a:blip r:embed="rId3">
            <a:alphaModFix/>
          </a:blip>
          <a:srcRect b="0" l="0" r="0" t="0"/>
          <a:stretch/>
        </p:blipFill>
        <p:spPr>
          <a:xfrm>
            <a:off x="1116693" y="4403946"/>
            <a:ext cx="228600" cy="228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4"/>
          <p:cNvSpPr txBox="1"/>
          <p:nvPr/>
        </p:nvSpPr>
        <p:spPr>
          <a:xfrm>
            <a:off x="457200" y="274638"/>
            <a:ext cx="7467600" cy="11430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575F6D"/>
              </a:buClr>
              <a:buSzPts val="3200"/>
              <a:buFont typeface="Century Schoolbook"/>
              <a:buNone/>
            </a:pPr>
            <a:r>
              <a:rPr b="1" lang="en-GB" sz="3200">
                <a:solidFill>
                  <a:srgbClr val="575F6D"/>
                </a:solidFill>
                <a:latin typeface="Century Schoolbook"/>
                <a:ea typeface="Century Schoolbook"/>
                <a:cs typeface="Century Schoolbook"/>
                <a:sym typeface="Century Schoolbook"/>
              </a:rPr>
              <a:t>Outline</a:t>
            </a:r>
            <a:endParaRPr/>
          </a:p>
        </p:txBody>
      </p:sp>
      <p:sp>
        <p:nvSpPr>
          <p:cNvPr id="123" name="Google Shape;123;p14"/>
          <p:cNvSpPr txBox="1"/>
          <p:nvPr/>
        </p:nvSpPr>
        <p:spPr>
          <a:xfrm>
            <a:off x="827626" y="1665573"/>
            <a:ext cx="7239000" cy="4530725"/>
          </a:xfrm>
          <a:prstGeom prst="rect">
            <a:avLst/>
          </a:prstGeom>
          <a:noFill/>
          <a:ln>
            <a:noFill/>
          </a:ln>
        </p:spPr>
        <p:txBody>
          <a:bodyPr anchorCtr="0" anchor="t" bIns="45700" lIns="91425" spcFirstLastPara="1" rIns="91425" wrap="square" tIns="45700">
            <a:noAutofit/>
          </a:bodyPr>
          <a:lstStyle/>
          <a:p>
            <a:pPr indent="-531813" lvl="0" marL="531813" marR="0" rtl="0" algn="l">
              <a:lnSpc>
                <a:spcPct val="100000"/>
              </a:lnSpc>
              <a:spcBef>
                <a:spcPts val="0"/>
              </a:spcBef>
              <a:spcAft>
                <a:spcPts val="0"/>
              </a:spcAft>
              <a:buClr>
                <a:srgbClr val="FE8637"/>
              </a:buClr>
              <a:buSzPts val="1680"/>
              <a:buFont typeface="Arial"/>
              <a:buAutoNum type="arabicPeriod"/>
            </a:pPr>
            <a:r>
              <a:rPr lang="en-GB" sz="2400">
                <a:solidFill>
                  <a:srgbClr val="000000"/>
                </a:solidFill>
                <a:latin typeface="Century Schoolbook"/>
                <a:ea typeface="Century Schoolbook"/>
                <a:cs typeface="Century Schoolbook"/>
                <a:sym typeface="Century Schoolbook"/>
              </a:rPr>
              <a:t>Basic Commands</a:t>
            </a:r>
            <a:endParaRPr/>
          </a:p>
          <a:p>
            <a:pPr indent="-531813" lvl="0" marL="531813" marR="0" rtl="0" algn="l">
              <a:lnSpc>
                <a:spcPct val="100000"/>
              </a:lnSpc>
              <a:spcBef>
                <a:spcPts val="600"/>
              </a:spcBef>
              <a:spcAft>
                <a:spcPts val="0"/>
              </a:spcAft>
              <a:buClr>
                <a:srgbClr val="FE8637"/>
              </a:buClr>
              <a:buSzPts val="1680"/>
              <a:buFont typeface="Arial"/>
              <a:buAutoNum type="arabicPeriod"/>
            </a:pPr>
            <a:r>
              <a:rPr lang="en-GB" sz="2400">
                <a:solidFill>
                  <a:srgbClr val="000000"/>
                </a:solidFill>
                <a:latin typeface="Century Schoolbook"/>
                <a:ea typeface="Century Schoolbook"/>
                <a:cs typeface="Century Schoolbook"/>
                <a:sym typeface="Century Schoolbook"/>
              </a:rPr>
              <a:t>Relative &amp; Absolute Path</a:t>
            </a:r>
            <a:endParaRPr/>
          </a:p>
          <a:p>
            <a:pPr indent="-531813" lvl="0" marL="531813" marR="0" rtl="0" algn="l">
              <a:lnSpc>
                <a:spcPct val="100000"/>
              </a:lnSpc>
              <a:spcBef>
                <a:spcPts val="600"/>
              </a:spcBef>
              <a:spcAft>
                <a:spcPts val="0"/>
              </a:spcAft>
              <a:buClr>
                <a:srgbClr val="FE8637"/>
              </a:buClr>
              <a:buSzPts val="1680"/>
              <a:buFont typeface="Arial"/>
              <a:buAutoNum type="arabicPeriod"/>
            </a:pPr>
            <a:r>
              <a:rPr lang="en-GB" sz="2400">
                <a:solidFill>
                  <a:srgbClr val="000000"/>
                </a:solidFill>
                <a:latin typeface="Century Schoolbook"/>
                <a:ea typeface="Century Schoolbook"/>
                <a:cs typeface="Century Schoolbook"/>
                <a:sym typeface="Century Schoolbook"/>
              </a:rPr>
              <a:t>Redirect, Append and Pipe</a:t>
            </a:r>
            <a:endParaRPr/>
          </a:p>
          <a:p>
            <a:pPr indent="-531813" lvl="0" marL="531813" marR="0" rtl="0" algn="l">
              <a:lnSpc>
                <a:spcPct val="100000"/>
              </a:lnSpc>
              <a:spcBef>
                <a:spcPts val="600"/>
              </a:spcBef>
              <a:spcAft>
                <a:spcPts val="0"/>
              </a:spcAft>
              <a:buClr>
                <a:srgbClr val="FE8637"/>
              </a:buClr>
              <a:buSzPts val="1680"/>
              <a:buFont typeface="Arial"/>
              <a:buAutoNum type="arabicPeriod"/>
            </a:pPr>
            <a:r>
              <a:rPr lang="en-GB" sz="2400">
                <a:solidFill>
                  <a:srgbClr val="000000"/>
                </a:solidFill>
                <a:latin typeface="Century Schoolbook"/>
                <a:ea typeface="Century Schoolbook"/>
                <a:cs typeface="Century Schoolbook"/>
                <a:sym typeface="Century Schoolbook"/>
              </a:rPr>
              <a:t>Permission</a:t>
            </a:r>
            <a:endParaRPr/>
          </a:p>
          <a:p>
            <a:pPr indent="-531813" lvl="0" marL="531813" marR="0" rtl="0" algn="l">
              <a:lnSpc>
                <a:spcPct val="100000"/>
              </a:lnSpc>
              <a:spcBef>
                <a:spcPts val="600"/>
              </a:spcBef>
              <a:spcAft>
                <a:spcPts val="0"/>
              </a:spcAft>
              <a:buClr>
                <a:srgbClr val="FE8637"/>
              </a:buClr>
              <a:buSzPts val="1680"/>
              <a:buFont typeface="Arial"/>
              <a:buAutoNum type="arabicPeriod"/>
            </a:pPr>
            <a:r>
              <a:rPr lang="en-GB" sz="2400">
                <a:solidFill>
                  <a:srgbClr val="000000"/>
                </a:solidFill>
                <a:latin typeface="Century Schoolbook"/>
                <a:ea typeface="Century Schoolbook"/>
                <a:cs typeface="Century Schoolbook"/>
                <a:sym typeface="Century Schoolbook"/>
              </a:rPr>
              <a:t>Process Management</a:t>
            </a:r>
            <a:endParaRPr/>
          </a:p>
        </p:txBody>
      </p:sp>
      <p:sp>
        <p:nvSpPr>
          <p:cNvPr id="124" name="Google Shape;124;p14"/>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rtl="0" algn="l">
              <a:lnSpc>
                <a:spcPct val="93000"/>
              </a:lnSpc>
              <a:spcBef>
                <a:spcPts val="0"/>
              </a:spcBef>
              <a:spcAft>
                <a:spcPts val="0"/>
              </a:spcAft>
              <a:buNone/>
            </a:pPr>
            <a:r>
              <a:rPr lang="en-GB"/>
              <a:t>8/30/2023</a:t>
            </a:r>
            <a:endParaRPr/>
          </a:p>
        </p:txBody>
      </p:sp>
      <p:sp>
        <p:nvSpPr>
          <p:cNvPr id="125" name="Google Shape;125;p14"/>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lnSpc>
                <a:spcPct val="93000"/>
              </a:lnSpc>
              <a:spcBef>
                <a:spcPts val="0"/>
              </a:spcBef>
              <a:spcAft>
                <a:spcPts val="0"/>
              </a:spcAft>
              <a:buNone/>
            </a:pPr>
            <a:fld id="{00000000-1234-1234-1234-123412341234}" type="slidenum">
              <a:rPr lang="en-GB"/>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2"/>
          <p:cNvSpPr txBox="1"/>
          <p:nvPr/>
        </p:nvSpPr>
        <p:spPr>
          <a:xfrm>
            <a:off x="914400" y="277813"/>
            <a:ext cx="7772400" cy="11430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575F6D"/>
              </a:buClr>
              <a:buSzPts val="3000"/>
              <a:buFont typeface="Century Schoolbook"/>
              <a:buNone/>
            </a:pPr>
            <a:r>
              <a:rPr b="1" lang="en-GB" sz="3000">
                <a:solidFill>
                  <a:srgbClr val="575F6D"/>
                </a:solidFill>
                <a:latin typeface="Century Schoolbook"/>
                <a:ea typeface="Century Schoolbook"/>
                <a:cs typeface="Century Schoolbook"/>
                <a:sym typeface="Century Schoolbook"/>
              </a:rPr>
              <a:t>PROCESS MANAGEMENT</a:t>
            </a:r>
            <a:endParaRPr/>
          </a:p>
        </p:txBody>
      </p:sp>
      <p:sp>
        <p:nvSpPr>
          <p:cNvPr id="310" name="Google Shape;310;p32"/>
          <p:cNvSpPr txBox="1"/>
          <p:nvPr/>
        </p:nvSpPr>
        <p:spPr>
          <a:xfrm>
            <a:off x="762000" y="4724400"/>
            <a:ext cx="7772400" cy="1380506"/>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93000"/>
              </a:lnSpc>
              <a:spcBef>
                <a:spcPts val="0"/>
              </a:spcBef>
              <a:spcAft>
                <a:spcPts val="0"/>
              </a:spcAft>
              <a:buClr>
                <a:srgbClr val="000000"/>
              </a:buClr>
              <a:buSzPts val="1800"/>
              <a:buFont typeface="Arial"/>
              <a:buChar char="•"/>
            </a:pPr>
            <a:r>
              <a:rPr b="1" lang="en-GB" sz="1800">
                <a:solidFill>
                  <a:schemeClr val="dk1"/>
                </a:solidFill>
                <a:latin typeface="Times New Roman"/>
                <a:ea typeface="Times New Roman"/>
                <a:cs typeface="Times New Roman"/>
                <a:sym typeface="Times New Roman"/>
              </a:rPr>
              <a:t>Line 1-2</a:t>
            </a:r>
            <a:r>
              <a:rPr lang="en-GB" sz="1800">
                <a:solidFill>
                  <a:schemeClr val="dk1"/>
                </a:solidFill>
                <a:latin typeface="Times New Roman"/>
                <a:ea typeface="Times New Roman"/>
                <a:cs typeface="Times New Roman"/>
                <a:sym typeface="Times New Roman"/>
              </a:rPr>
              <a:t> Tasks is just another name for processes. It's typical to have quite a few processes running on your system at any given time. Most of them will be system processes. Many of them will typically be sleeping. This is ok. It just means they are waiting until a particular event occurs, which they will then act upon.</a:t>
            </a:r>
            <a:endParaRPr/>
          </a:p>
        </p:txBody>
      </p:sp>
      <p:sp>
        <p:nvSpPr>
          <p:cNvPr id="311" name="Google Shape;311;p32"/>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rtl="0" algn="l">
              <a:lnSpc>
                <a:spcPct val="93000"/>
              </a:lnSpc>
              <a:spcBef>
                <a:spcPts val="0"/>
              </a:spcBef>
              <a:spcAft>
                <a:spcPts val="0"/>
              </a:spcAft>
              <a:buNone/>
            </a:pPr>
            <a:r>
              <a:rPr lang="en-GB"/>
              <a:t>8/30/2023</a:t>
            </a:r>
            <a:endParaRPr/>
          </a:p>
        </p:txBody>
      </p:sp>
      <p:sp>
        <p:nvSpPr>
          <p:cNvPr id="312" name="Google Shape;312;p32"/>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lnSpc>
                <a:spcPct val="93000"/>
              </a:lnSpc>
              <a:spcBef>
                <a:spcPts val="0"/>
              </a:spcBef>
              <a:spcAft>
                <a:spcPts val="0"/>
              </a:spcAft>
              <a:buNone/>
            </a:pPr>
            <a:fld id="{00000000-1234-1234-1234-123412341234}" type="slidenum">
              <a:rPr lang="en-GB"/>
              <a:t>‹#›</a:t>
            </a:fld>
            <a:endParaRPr/>
          </a:p>
        </p:txBody>
      </p:sp>
      <p:pic>
        <p:nvPicPr>
          <p:cNvPr id="313" name="Google Shape;313;p32"/>
          <p:cNvPicPr preferRelativeResize="0"/>
          <p:nvPr/>
        </p:nvPicPr>
        <p:blipFill rotWithShape="1">
          <a:blip r:embed="rId3">
            <a:alphaModFix/>
          </a:blip>
          <a:srcRect b="0" l="0" r="0" t="0"/>
          <a:stretch/>
        </p:blipFill>
        <p:spPr>
          <a:xfrm>
            <a:off x="1152525" y="1371600"/>
            <a:ext cx="6838950" cy="3352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3"/>
          <p:cNvSpPr txBox="1"/>
          <p:nvPr/>
        </p:nvSpPr>
        <p:spPr>
          <a:xfrm>
            <a:off x="914400" y="277813"/>
            <a:ext cx="7772400" cy="11430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575F6D"/>
              </a:buClr>
              <a:buSzPts val="3000"/>
              <a:buFont typeface="Century Schoolbook"/>
              <a:buNone/>
            </a:pPr>
            <a:r>
              <a:rPr b="1" lang="en-GB" sz="3000">
                <a:solidFill>
                  <a:srgbClr val="575F6D"/>
                </a:solidFill>
                <a:latin typeface="Century Schoolbook"/>
                <a:ea typeface="Century Schoolbook"/>
                <a:cs typeface="Century Schoolbook"/>
                <a:sym typeface="Century Schoolbook"/>
              </a:rPr>
              <a:t>PROCESS MANAGEMENT</a:t>
            </a:r>
            <a:endParaRPr/>
          </a:p>
        </p:txBody>
      </p:sp>
      <p:sp>
        <p:nvSpPr>
          <p:cNvPr id="322" name="Google Shape;322;p33"/>
          <p:cNvSpPr txBox="1"/>
          <p:nvPr/>
        </p:nvSpPr>
        <p:spPr>
          <a:xfrm>
            <a:off x="609600" y="1524000"/>
            <a:ext cx="7772400" cy="2926314"/>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93000"/>
              </a:lnSpc>
              <a:spcBef>
                <a:spcPts val="0"/>
              </a:spcBef>
              <a:spcAft>
                <a:spcPts val="0"/>
              </a:spcAft>
              <a:buClr>
                <a:srgbClr val="000000"/>
              </a:buClr>
              <a:buSzPts val="1800"/>
              <a:buFont typeface="Arial"/>
              <a:buChar char="•"/>
            </a:pPr>
            <a:r>
              <a:rPr b="1" lang="en-GB" sz="1800">
                <a:solidFill>
                  <a:schemeClr val="dk1"/>
                </a:solidFill>
                <a:latin typeface="Times New Roman"/>
                <a:ea typeface="Times New Roman"/>
                <a:cs typeface="Times New Roman"/>
                <a:sym typeface="Times New Roman"/>
              </a:rPr>
              <a:t>Line 3 </a:t>
            </a:r>
            <a:r>
              <a:rPr lang="en-GB" sz="1800">
                <a:solidFill>
                  <a:schemeClr val="dk1"/>
                </a:solidFill>
                <a:latin typeface="Times New Roman"/>
                <a:ea typeface="Times New Roman"/>
                <a:cs typeface="Times New Roman"/>
                <a:sym typeface="Times New Roman"/>
              </a:rPr>
              <a:t>CPU information.</a:t>
            </a:r>
            <a:endParaRPr b="1" sz="1800">
              <a:solidFill>
                <a:schemeClr val="dk1"/>
              </a:solidFill>
              <a:latin typeface="Times New Roman"/>
              <a:ea typeface="Times New Roman"/>
              <a:cs typeface="Times New Roman"/>
              <a:sym typeface="Times New Roman"/>
            </a:endParaRPr>
          </a:p>
          <a:p>
            <a:pPr indent="-285750" lvl="0" marL="285750" marR="0" rtl="0" algn="just">
              <a:lnSpc>
                <a:spcPct val="93000"/>
              </a:lnSpc>
              <a:spcBef>
                <a:spcPts val="0"/>
              </a:spcBef>
              <a:spcAft>
                <a:spcPts val="0"/>
              </a:spcAft>
              <a:buClr>
                <a:srgbClr val="000000"/>
              </a:buClr>
              <a:buSzPts val="1800"/>
              <a:buFont typeface="Arial"/>
              <a:buChar char="•"/>
            </a:pPr>
            <a:r>
              <a:rPr b="1" lang="en-GB" sz="1800">
                <a:solidFill>
                  <a:schemeClr val="dk1"/>
                </a:solidFill>
                <a:latin typeface="Times New Roman"/>
                <a:ea typeface="Times New Roman"/>
                <a:cs typeface="Times New Roman"/>
                <a:sym typeface="Times New Roman"/>
              </a:rPr>
              <a:t>Line 4 </a:t>
            </a:r>
            <a:r>
              <a:rPr lang="en-GB" sz="1800">
                <a:solidFill>
                  <a:schemeClr val="dk1"/>
                </a:solidFill>
                <a:latin typeface="Times New Roman"/>
                <a:ea typeface="Times New Roman"/>
                <a:cs typeface="Times New Roman"/>
                <a:sym typeface="Times New Roman"/>
              </a:rPr>
              <a:t> This is a breakdown of working memory (RAM). Don't worry if a large amount of your memory is used. Linux keeps recently used programs in memory to speed up performance if they are run again. If another process needs that memory, they can easily be cleared to accommodate this.</a:t>
            </a:r>
            <a:endParaRPr/>
          </a:p>
          <a:p>
            <a:pPr indent="-285750" lvl="0" marL="285750" marR="0" rtl="0" algn="just">
              <a:lnSpc>
                <a:spcPct val="93000"/>
              </a:lnSpc>
              <a:spcBef>
                <a:spcPts val="0"/>
              </a:spcBef>
              <a:spcAft>
                <a:spcPts val="0"/>
              </a:spcAft>
              <a:buClr>
                <a:srgbClr val="000000"/>
              </a:buClr>
              <a:buSzPts val="1800"/>
              <a:buFont typeface="Arial"/>
              <a:buChar char="•"/>
            </a:pPr>
            <a:r>
              <a:rPr b="1" lang="en-GB" sz="1800">
                <a:solidFill>
                  <a:schemeClr val="dk1"/>
                </a:solidFill>
                <a:latin typeface="Times New Roman"/>
                <a:ea typeface="Times New Roman"/>
                <a:cs typeface="Times New Roman"/>
                <a:sym typeface="Times New Roman"/>
              </a:rPr>
              <a:t>Line 5</a:t>
            </a:r>
            <a:r>
              <a:rPr lang="en-GB" sz="1800">
                <a:solidFill>
                  <a:schemeClr val="dk1"/>
                </a:solidFill>
                <a:latin typeface="Times New Roman"/>
                <a:ea typeface="Times New Roman"/>
                <a:cs typeface="Times New Roman"/>
                <a:sym typeface="Times New Roman"/>
              </a:rPr>
              <a:t> This is a breakdown of Virtual memory on your system. If a large amount of this is in use, you may want to consider increasing it's size. For most people with most modern systems having gigabytes of RAM you shouldn't experience any issues here.</a:t>
            </a:r>
            <a:endParaRPr/>
          </a:p>
          <a:p>
            <a:pPr indent="-285750" lvl="0" marL="285750" marR="0" rtl="0" algn="just">
              <a:lnSpc>
                <a:spcPct val="93000"/>
              </a:lnSpc>
              <a:spcBef>
                <a:spcPts val="0"/>
              </a:spcBef>
              <a:spcAft>
                <a:spcPts val="0"/>
              </a:spcAft>
              <a:buClr>
                <a:srgbClr val="000000"/>
              </a:buClr>
              <a:buSzPts val="1800"/>
              <a:buFont typeface="Arial"/>
              <a:buChar char="•"/>
            </a:pPr>
            <a:r>
              <a:rPr b="1" lang="en-GB" sz="1800">
                <a:solidFill>
                  <a:schemeClr val="dk1"/>
                </a:solidFill>
                <a:latin typeface="Times New Roman"/>
                <a:ea typeface="Times New Roman"/>
                <a:cs typeface="Times New Roman"/>
                <a:sym typeface="Times New Roman"/>
              </a:rPr>
              <a:t>Lines 6 - ---</a:t>
            </a:r>
            <a:r>
              <a:rPr lang="en-GB" sz="1800">
                <a:solidFill>
                  <a:schemeClr val="dk1"/>
                </a:solidFill>
                <a:latin typeface="Times New Roman"/>
                <a:ea typeface="Times New Roman"/>
                <a:cs typeface="Times New Roman"/>
                <a:sym typeface="Times New Roman"/>
              </a:rPr>
              <a:t> Finally is a listing of the most resource intensive processes</a:t>
            </a:r>
            <a:endParaRPr/>
          </a:p>
          <a:p>
            <a:pPr indent="0" lvl="0" marL="0" marR="0" rtl="0" algn="l">
              <a:lnSpc>
                <a:spcPct val="93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323" name="Google Shape;323;p33"/>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rtl="0" algn="l">
              <a:lnSpc>
                <a:spcPct val="93000"/>
              </a:lnSpc>
              <a:spcBef>
                <a:spcPts val="0"/>
              </a:spcBef>
              <a:spcAft>
                <a:spcPts val="0"/>
              </a:spcAft>
              <a:buNone/>
            </a:pPr>
            <a:r>
              <a:rPr lang="en-GB"/>
              <a:t>8/30/2023</a:t>
            </a:r>
            <a:endParaRPr/>
          </a:p>
        </p:txBody>
      </p:sp>
      <p:sp>
        <p:nvSpPr>
          <p:cNvPr id="324" name="Google Shape;324;p33"/>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lnSpc>
                <a:spcPct val="93000"/>
              </a:lnSpc>
              <a:spcBef>
                <a:spcPts val="0"/>
              </a:spcBef>
              <a:spcAft>
                <a:spcPts val="0"/>
              </a:spcAft>
              <a:buNone/>
            </a:pPr>
            <a:fld id="{00000000-1234-1234-1234-123412341234}" type="slidenum">
              <a:rPr lang="en-GB"/>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4"/>
          <p:cNvSpPr txBox="1"/>
          <p:nvPr/>
        </p:nvSpPr>
        <p:spPr>
          <a:xfrm>
            <a:off x="914400" y="277813"/>
            <a:ext cx="7772400" cy="11430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575F6D"/>
              </a:buClr>
              <a:buSzPts val="3000"/>
              <a:buFont typeface="Century Schoolbook"/>
              <a:buNone/>
            </a:pPr>
            <a:r>
              <a:rPr b="1" lang="en-GB" sz="3000">
                <a:solidFill>
                  <a:srgbClr val="575F6D"/>
                </a:solidFill>
                <a:latin typeface="Century Schoolbook"/>
                <a:ea typeface="Century Schoolbook"/>
                <a:cs typeface="Century Schoolbook"/>
                <a:sym typeface="Century Schoolbook"/>
              </a:rPr>
              <a:t>PROCESS MANAGEMENT</a:t>
            </a:r>
            <a:endParaRPr/>
          </a:p>
        </p:txBody>
      </p:sp>
      <p:sp>
        <p:nvSpPr>
          <p:cNvPr id="333" name="Google Shape;333;p34"/>
          <p:cNvSpPr txBox="1"/>
          <p:nvPr/>
        </p:nvSpPr>
        <p:spPr>
          <a:xfrm>
            <a:off x="914400" y="1600200"/>
            <a:ext cx="7704138" cy="4349750"/>
          </a:xfrm>
          <a:prstGeom prst="rect">
            <a:avLst/>
          </a:prstGeom>
          <a:noFill/>
          <a:ln>
            <a:noFill/>
          </a:ln>
        </p:spPr>
        <p:txBody>
          <a:bodyPr anchorCtr="0" anchor="t" bIns="45700" lIns="91425" spcFirstLastPara="1" rIns="91425" wrap="square" tIns="45700">
            <a:noAutofit/>
          </a:bodyPr>
          <a:lstStyle/>
          <a:p>
            <a:pPr indent="-271463" lvl="0" marL="271463" marR="0" rtl="0" algn="just">
              <a:lnSpc>
                <a:spcPct val="100000"/>
              </a:lnSpc>
              <a:spcBef>
                <a:spcPts val="0"/>
              </a:spcBef>
              <a:spcAft>
                <a:spcPts val="0"/>
              </a:spcAft>
              <a:buClr>
                <a:srgbClr val="FE8637"/>
              </a:buClr>
              <a:buSzPts val="1400"/>
              <a:buFont typeface="Noto Sans Symbols"/>
              <a:buNone/>
            </a:pPr>
            <a:r>
              <a:rPr lang="en-GB" sz="2000" u="sng">
                <a:solidFill>
                  <a:srgbClr val="000000"/>
                </a:solidFill>
                <a:latin typeface="Century Schoolbook"/>
                <a:ea typeface="Century Schoolbook"/>
                <a:cs typeface="Century Schoolbook"/>
                <a:sym typeface="Century Schoolbook"/>
              </a:rPr>
              <a:t>Commands</a:t>
            </a:r>
            <a:r>
              <a:rPr b="1" lang="en-GB" sz="2000" u="sng">
                <a:solidFill>
                  <a:srgbClr val="000000"/>
                </a:solidFill>
                <a:latin typeface="Century Schoolbook"/>
                <a:ea typeface="Century Schoolbook"/>
                <a:cs typeface="Century Schoolbook"/>
                <a:sym typeface="Century Schoolbook"/>
              </a:rPr>
              <a:t> </a:t>
            </a:r>
            <a:endParaRPr/>
          </a:p>
          <a:p>
            <a:pPr indent="-271463" lvl="0" marL="271463" marR="0" rtl="0" algn="just">
              <a:lnSpc>
                <a:spcPct val="100000"/>
              </a:lnSpc>
              <a:spcBef>
                <a:spcPts val="600"/>
              </a:spcBef>
              <a:spcAft>
                <a:spcPts val="0"/>
              </a:spcAft>
              <a:buClr>
                <a:srgbClr val="FE8637"/>
              </a:buClr>
              <a:buSzPts val="1400"/>
              <a:buFont typeface="Noto Sans Symbols"/>
              <a:buChar char="🞆"/>
            </a:pPr>
            <a:r>
              <a:rPr lang="en-GB" sz="2000">
                <a:solidFill>
                  <a:srgbClr val="000000"/>
                </a:solidFill>
                <a:latin typeface="Courier New"/>
                <a:ea typeface="Courier New"/>
                <a:cs typeface="Courier New"/>
                <a:sym typeface="Courier New"/>
              </a:rPr>
              <a:t>kill</a:t>
            </a:r>
            <a:r>
              <a:rPr lang="en-GB" sz="2000">
                <a:solidFill>
                  <a:srgbClr val="000000"/>
                </a:solidFill>
                <a:latin typeface="Century Schoolbook"/>
                <a:ea typeface="Century Schoolbook"/>
                <a:cs typeface="Century Schoolbook"/>
                <a:sym typeface="Century Schoolbook"/>
              </a:rPr>
              <a:t> 	Stops a program. The program is 		   	              specified by </a:t>
            </a:r>
            <a:r>
              <a:rPr lang="en-GB" sz="2000" u="sng">
                <a:solidFill>
                  <a:srgbClr val="000000"/>
                </a:solidFill>
                <a:latin typeface="Century Schoolbook"/>
                <a:ea typeface="Century Schoolbook"/>
                <a:cs typeface="Century Schoolbook"/>
                <a:sym typeface="Century Schoolbook"/>
              </a:rPr>
              <a:t>process ID</a:t>
            </a:r>
            <a:r>
              <a:rPr lang="en-GB" sz="2000">
                <a:solidFill>
                  <a:srgbClr val="000000"/>
                </a:solidFill>
                <a:latin typeface="Century Schoolbook"/>
                <a:ea typeface="Century Schoolbook"/>
                <a:cs typeface="Century Schoolbook"/>
                <a:sym typeface="Century Schoolbook"/>
              </a:rPr>
              <a:t>. </a:t>
            </a:r>
            <a:endParaRPr/>
          </a:p>
          <a:p>
            <a:pPr indent="-271463" lvl="0" marL="271463" marR="0" rtl="0" algn="just">
              <a:lnSpc>
                <a:spcPct val="100000"/>
              </a:lnSpc>
              <a:spcBef>
                <a:spcPts val="600"/>
              </a:spcBef>
              <a:spcAft>
                <a:spcPts val="0"/>
              </a:spcAft>
              <a:buClr>
                <a:srgbClr val="FE8637"/>
              </a:buClr>
              <a:buSzPts val="1400"/>
              <a:buFont typeface="Noto Sans Symbols"/>
              <a:buChar char="🞆"/>
            </a:pPr>
            <a:r>
              <a:rPr lang="en-GB" sz="2000">
                <a:solidFill>
                  <a:srgbClr val="000000"/>
                </a:solidFill>
                <a:latin typeface="Courier New"/>
                <a:ea typeface="Courier New"/>
                <a:cs typeface="Courier New"/>
                <a:sym typeface="Courier New"/>
              </a:rPr>
              <a:t>killall</a:t>
            </a:r>
            <a:r>
              <a:rPr lang="en-GB" sz="2000">
                <a:solidFill>
                  <a:srgbClr val="000000"/>
                </a:solidFill>
                <a:latin typeface="Century Schoolbook"/>
                <a:ea typeface="Century Schoolbook"/>
                <a:cs typeface="Century Schoolbook"/>
                <a:sym typeface="Century Schoolbook"/>
              </a:rPr>
              <a:t>	Stops a program. The program  is 		    		specified by </a:t>
            </a:r>
            <a:r>
              <a:rPr lang="en-GB" sz="2000" u="sng">
                <a:solidFill>
                  <a:srgbClr val="000000"/>
                </a:solidFill>
                <a:latin typeface="Century Schoolbook"/>
                <a:ea typeface="Century Schoolbook"/>
                <a:cs typeface="Century Schoolbook"/>
                <a:sym typeface="Century Schoolbook"/>
              </a:rPr>
              <a:t>command name</a:t>
            </a:r>
            <a:r>
              <a:rPr lang="en-GB" sz="2000">
                <a:solidFill>
                  <a:srgbClr val="000000"/>
                </a:solidFill>
                <a:latin typeface="Century Schoolbook"/>
                <a:ea typeface="Century Schoolbook"/>
                <a:cs typeface="Century Schoolbook"/>
                <a:sym typeface="Century Schoolbook"/>
              </a:rPr>
              <a:t>. </a:t>
            </a:r>
            <a:endParaRPr/>
          </a:p>
          <a:p>
            <a:pPr indent="-271463" lvl="0" marL="271463" marR="0" rtl="0" algn="just">
              <a:lnSpc>
                <a:spcPct val="100000"/>
              </a:lnSpc>
              <a:spcBef>
                <a:spcPts val="600"/>
              </a:spcBef>
              <a:spcAft>
                <a:spcPts val="0"/>
              </a:spcAft>
              <a:buClr>
                <a:srgbClr val="FE8637"/>
              </a:buClr>
              <a:buSzPts val="1400"/>
              <a:buFont typeface="Noto Sans Symbols"/>
              <a:buChar char="🞆"/>
            </a:pPr>
            <a:r>
              <a:rPr lang="en-GB" sz="2000">
                <a:solidFill>
                  <a:srgbClr val="000000"/>
                </a:solidFill>
                <a:latin typeface="Courier New"/>
                <a:ea typeface="Courier New"/>
                <a:cs typeface="Courier New"/>
                <a:sym typeface="Courier New"/>
              </a:rPr>
              <a:t>ps</a:t>
            </a:r>
            <a:r>
              <a:rPr lang="en-GB" sz="2000">
                <a:solidFill>
                  <a:srgbClr val="000000"/>
                </a:solidFill>
                <a:latin typeface="Century Schoolbook"/>
                <a:ea typeface="Century Schoolbook"/>
                <a:cs typeface="Century Schoolbook"/>
                <a:sym typeface="Century Schoolbook"/>
              </a:rPr>
              <a:t>		Shows process status	</a:t>
            </a:r>
            <a:endParaRPr/>
          </a:p>
          <a:p>
            <a:pPr indent="-271463" lvl="0" marL="271463" marR="0" rtl="0" algn="just">
              <a:lnSpc>
                <a:spcPct val="100000"/>
              </a:lnSpc>
              <a:spcBef>
                <a:spcPts val="600"/>
              </a:spcBef>
              <a:spcAft>
                <a:spcPts val="0"/>
              </a:spcAft>
              <a:buClr>
                <a:srgbClr val="FE8637"/>
              </a:buClr>
              <a:buSzPts val="1400"/>
              <a:buFont typeface="Noto Sans Symbols"/>
              <a:buChar char="🞆"/>
            </a:pPr>
            <a:r>
              <a:rPr lang="en-GB" sz="2000">
                <a:solidFill>
                  <a:srgbClr val="000000"/>
                </a:solidFill>
                <a:latin typeface="Courier New"/>
                <a:ea typeface="Courier New"/>
                <a:cs typeface="Courier New"/>
                <a:sym typeface="Courier New"/>
              </a:rPr>
              <a:t>top</a:t>
            </a:r>
            <a:r>
              <a:rPr lang="en-GB" sz="2000">
                <a:solidFill>
                  <a:srgbClr val="000000"/>
                </a:solidFill>
                <a:latin typeface="Century Schoolbook"/>
                <a:ea typeface="Century Schoolbook"/>
                <a:cs typeface="Century Schoolbook"/>
                <a:sym typeface="Century Schoolbook"/>
              </a:rPr>
              <a:t> 		Shows system usage statistics</a:t>
            </a:r>
            <a:endParaRPr/>
          </a:p>
        </p:txBody>
      </p:sp>
      <p:sp>
        <p:nvSpPr>
          <p:cNvPr id="334" name="Google Shape;334;p34"/>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rtl="0" algn="l">
              <a:lnSpc>
                <a:spcPct val="93000"/>
              </a:lnSpc>
              <a:spcBef>
                <a:spcPts val="0"/>
              </a:spcBef>
              <a:spcAft>
                <a:spcPts val="0"/>
              </a:spcAft>
              <a:buNone/>
            </a:pPr>
            <a:r>
              <a:rPr lang="en-GB"/>
              <a:t>8/30/2023</a:t>
            </a:r>
            <a:endParaRPr/>
          </a:p>
        </p:txBody>
      </p:sp>
      <p:sp>
        <p:nvSpPr>
          <p:cNvPr id="335" name="Google Shape;335;p34"/>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lnSpc>
                <a:spcPct val="93000"/>
              </a:lnSpc>
              <a:spcBef>
                <a:spcPts val="0"/>
              </a:spcBef>
              <a:spcAft>
                <a:spcPts val="0"/>
              </a:spcAft>
              <a:buNone/>
            </a:pPr>
            <a:fld id="{00000000-1234-1234-1234-123412341234}" type="slidenum">
              <a:rPr lang="en-GB"/>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5"/>
          <p:cNvSpPr txBox="1"/>
          <p:nvPr/>
        </p:nvSpPr>
        <p:spPr>
          <a:xfrm>
            <a:off x="1143000" y="202282"/>
            <a:ext cx="7772400" cy="11430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575F6D"/>
              </a:buClr>
              <a:buSzPts val="3000"/>
              <a:buFont typeface="Century Schoolbook"/>
              <a:buNone/>
            </a:pPr>
            <a:r>
              <a:rPr b="1" lang="en-GB" sz="3000">
                <a:solidFill>
                  <a:srgbClr val="575F6D"/>
                </a:solidFill>
                <a:latin typeface="Century Schoolbook"/>
                <a:ea typeface="Century Schoolbook"/>
                <a:cs typeface="Century Schoolbook"/>
                <a:sym typeface="Century Schoolbook"/>
              </a:rPr>
              <a:t>Common Text Editors for Ubuntu</a:t>
            </a:r>
            <a:endParaRPr/>
          </a:p>
        </p:txBody>
      </p:sp>
      <p:sp>
        <p:nvSpPr>
          <p:cNvPr id="344" name="Google Shape;344;p35"/>
          <p:cNvSpPr txBox="1"/>
          <p:nvPr/>
        </p:nvSpPr>
        <p:spPr>
          <a:xfrm>
            <a:off x="914400" y="1600200"/>
            <a:ext cx="7704138" cy="4349750"/>
          </a:xfrm>
          <a:prstGeom prst="rect">
            <a:avLst/>
          </a:prstGeom>
          <a:noFill/>
          <a:ln>
            <a:noFill/>
          </a:ln>
        </p:spPr>
        <p:txBody>
          <a:bodyPr anchorCtr="0" anchor="t" bIns="45700" lIns="91425" spcFirstLastPara="1" rIns="91425" wrap="square" tIns="45700">
            <a:noAutofit/>
          </a:bodyPr>
          <a:lstStyle/>
          <a:p>
            <a:pPr indent="-271463" lvl="0" marL="271463" marR="0" rtl="0" algn="just">
              <a:lnSpc>
                <a:spcPct val="100000"/>
              </a:lnSpc>
              <a:spcBef>
                <a:spcPts val="0"/>
              </a:spcBef>
              <a:spcAft>
                <a:spcPts val="0"/>
              </a:spcAft>
              <a:buClr>
                <a:srgbClr val="FE8637"/>
              </a:buClr>
              <a:buSzPts val="1400"/>
              <a:buFont typeface="Noto Sans Symbols"/>
              <a:buChar char="🞆"/>
            </a:pPr>
            <a:r>
              <a:rPr b="1" lang="en-GB" sz="2000" u="sng">
                <a:solidFill>
                  <a:srgbClr val="000000"/>
                </a:solidFill>
                <a:latin typeface="Courier New"/>
                <a:ea typeface="Courier New"/>
                <a:cs typeface="Courier New"/>
                <a:sym typeface="Courier New"/>
              </a:rPr>
              <a:t>GUI Text Ediotors:</a:t>
            </a:r>
            <a:endParaRPr/>
          </a:p>
          <a:p>
            <a:pPr indent="-271463" lvl="0" marL="271463" marR="0" rtl="0" algn="just">
              <a:lnSpc>
                <a:spcPct val="100000"/>
              </a:lnSpc>
              <a:spcBef>
                <a:spcPts val="600"/>
              </a:spcBef>
              <a:spcAft>
                <a:spcPts val="0"/>
              </a:spcAft>
              <a:buClr>
                <a:srgbClr val="FE8637"/>
              </a:buClr>
              <a:buSzPts val="1400"/>
              <a:buFont typeface="Noto Sans Symbols"/>
              <a:buChar char="🞆"/>
            </a:pPr>
            <a:r>
              <a:rPr lang="en-GB" sz="2000">
                <a:solidFill>
                  <a:srgbClr val="000000"/>
                </a:solidFill>
                <a:latin typeface="Courier New"/>
                <a:ea typeface="Courier New"/>
                <a:cs typeface="Courier New"/>
                <a:sym typeface="Courier New"/>
              </a:rPr>
              <a:t>Gedit</a:t>
            </a:r>
            <a:r>
              <a:rPr lang="en-GB" sz="2000">
                <a:solidFill>
                  <a:srgbClr val="000000"/>
                </a:solidFill>
                <a:latin typeface="Century Schoolbook"/>
                <a:ea typeface="Century Schoolbook"/>
                <a:cs typeface="Century Schoolbook"/>
                <a:sym typeface="Century Schoolbook"/>
              </a:rPr>
              <a:t>	gedit /path/to.file.txt</a:t>
            </a:r>
            <a:endParaRPr/>
          </a:p>
          <a:p>
            <a:pPr indent="-271463" lvl="0" marL="271463" marR="0" rtl="0" algn="just">
              <a:lnSpc>
                <a:spcPct val="100000"/>
              </a:lnSpc>
              <a:spcBef>
                <a:spcPts val="600"/>
              </a:spcBef>
              <a:spcAft>
                <a:spcPts val="0"/>
              </a:spcAft>
              <a:buClr>
                <a:srgbClr val="FE8637"/>
              </a:buClr>
              <a:buSzPts val="1400"/>
              <a:buFont typeface="Noto Sans Symbols"/>
              <a:buChar char="🞆"/>
            </a:pPr>
            <a:r>
              <a:rPr lang="en-GB" sz="2000">
                <a:solidFill>
                  <a:srgbClr val="000000"/>
                </a:solidFill>
                <a:latin typeface="Courier New"/>
                <a:ea typeface="Courier New"/>
                <a:cs typeface="Courier New"/>
                <a:sym typeface="Courier New"/>
              </a:rPr>
              <a:t>Kate </a:t>
            </a:r>
            <a:r>
              <a:rPr lang="en-GB" sz="2000">
                <a:solidFill>
                  <a:srgbClr val="000000"/>
                </a:solidFill>
                <a:latin typeface="Century Schoolbook"/>
                <a:ea typeface="Century Schoolbook"/>
                <a:cs typeface="Century Schoolbook"/>
                <a:sym typeface="Century Schoolbook"/>
              </a:rPr>
              <a:t>	kate /path/to.file.txt</a:t>
            </a:r>
            <a:endParaRPr/>
          </a:p>
          <a:p>
            <a:pPr indent="-271463" lvl="0" marL="271463" marR="0" rtl="0" algn="just">
              <a:lnSpc>
                <a:spcPct val="100000"/>
              </a:lnSpc>
              <a:spcBef>
                <a:spcPts val="600"/>
              </a:spcBef>
              <a:spcAft>
                <a:spcPts val="0"/>
              </a:spcAft>
              <a:buClr>
                <a:srgbClr val="FE8637"/>
              </a:buClr>
              <a:buSzPts val="1400"/>
              <a:buFont typeface="Noto Sans Symbols"/>
              <a:buChar char="🞆"/>
            </a:pPr>
            <a:r>
              <a:rPr lang="en-GB" sz="2000">
                <a:solidFill>
                  <a:srgbClr val="000000"/>
                </a:solidFill>
                <a:latin typeface="Courier New"/>
                <a:ea typeface="Courier New"/>
                <a:cs typeface="Courier New"/>
                <a:sym typeface="Courier New"/>
              </a:rPr>
              <a:t>Leafpad </a:t>
            </a:r>
            <a:r>
              <a:rPr lang="en-GB" sz="2000">
                <a:solidFill>
                  <a:srgbClr val="000000"/>
                </a:solidFill>
                <a:latin typeface="Century Schoolbook"/>
                <a:ea typeface="Century Schoolbook"/>
                <a:cs typeface="Century Schoolbook"/>
                <a:sym typeface="Century Schoolbook"/>
              </a:rPr>
              <a:t>	leafpad /path/to.file.txt	</a:t>
            </a:r>
            <a:endParaRPr/>
          </a:p>
          <a:p>
            <a:pPr indent="-271463" lvl="0" marL="271463" marR="0" rtl="0" algn="just">
              <a:lnSpc>
                <a:spcPct val="100000"/>
              </a:lnSpc>
              <a:spcBef>
                <a:spcPts val="600"/>
              </a:spcBef>
              <a:spcAft>
                <a:spcPts val="0"/>
              </a:spcAft>
              <a:buClr>
                <a:srgbClr val="FE8637"/>
              </a:buClr>
              <a:buSzPts val="1400"/>
              <a:buFont typeface="Noto Sans Symbols"/>
              <a:buChar char="🞆"/>
            </a:pPr>
            <a:r>
              <a:rPr lang="en-GB" sz="2000">
                <a:solidFill>
                  <a:srgbClr val="000000"/>
                </a:solidFill>
                <a:latin typeface="Courier New"/>
                <a:ea typeface="Courier New"/>
                <a:cs typeface="Courier New"/>
                <a:sym typeface="Courier New"/>
              </a:rPr>
              <a:t>Mousepad  mousepad </a:t>
            </a:r>
            <a:r>
              <a:rPr lang="en-GB" sz="2000">
                <a:solidFill>
                  <a:srgbClr val="000000"/>
                </a:solidFill>
                <a:latin typeface="Century Schoolbook"/>
                <a:ea typeface="Century Schoolbook"/>
                <a:cs typeface="Century Schoolbook"/>
                <a:sym typeface="Century Schoolbook"/>
              </a:rPr>
              <a:t>/path/to.file.txt</a:t>
            </a:r>
            <a:endParaRPr/>
          </a:p>
          <a:p>
            <a:pPr indent="-271463" lvl="0" marL="271463" marR="0" rtl="0" algn="just">
              <a:lnSpc>
                <a:spcPct val="100000"/>
              </a:lnSpc>
              <a:spcBef>
                <a:spcPts val="600"/>
              </a:spcBef>
              <a:spcAft>
                <a:spcPts val="0"/>
              </a:spcAft>
              <a:buClr>
                <a:srgbClr val="FE8637"/>
              </a:buClr>
              <a:buSzPts val="1400"/>
              <a:buFont typeface="Noto Sans Symbols"/>
              <a:buChar char="🞆"/>
            </a:pPr>
            <a:r>
              <a:rPr lang="en-GB" sz="2000">
                <a:solidFill>
                  <a:srgbClr val="000000"/>
                </a:solidFill>
                <a:latin typeface="Century Schoolbook"/>
                <a:ea typeface="Century Schoolbook"/>
                <a:cs typeface="Century Schoolbook"/>
                <a:sym typeface="Century Schoolbook"/>
              </a:rPr>
              <a:t>Pluma           pulma /path/to.file.txt</a:t>
            </a:r>
            <a:endParaRPr/>
          </a:p>
          <a:p>
            <a:pPr indent="-271463" lvl="0" marL="271463" marR="0" rtl="0" algn="just">
              <a:lnSpc>
                <a:spcPct val="100000"/>
              </a:lnSpc>
              <a:spcBef>
                <a:spcPts val="600"/>
              </a:spcBef>
              <a:spcAft>
                <a:spcPts val="0"/>
              </a:spcAft>
              <a:buClr>
                <a:srgbClr val="FE8637"/>
              </a:buClr>
              <a:buSzPts val="1400"/>
              <a:buFont typeface="Noto Sans Symbols"/>
              <a:buChar char="🞆"/>
            </a:pPr>
            <a:r>
              <a:rPr b="1" lang="en-GB" sz="2000" u="sng">
                <a:solidFill>
                  <a:srgbClr val="000000"/>
                </a:solidFill>
                <a:latin typeface="Century Schoolbook"/>
                <a:ea typeface="Century Schoolbook"/>
                <a:cs typeface="Century Schoolbook"/>
                <a:sym typeface="Century Schoolbook"/>
              </a:rPr>
              <a:t>CLI Text Editors</a:t>
            </a:r>
            <a:r>
              <a:rPr lang="en-GB" sz="2000">
                <a:solidFill>
                  <a:srgbClr val="000000"/>
                </a:solidFill>
                <a:latin typeface="Century Schoolbook"/>
                <a:ea typeface="Century Schoolbook"/>
                <a:cs typeface="Century Schoolbook"/>
                <a:sym typeface="Century Schoolbook"/>
              </a:rPr>
              <a:t>:</a:t>
            </a:r>
            <a:endParaRPr/>
          </a:p>
          <a:p>
            <a:pPr indent="-271463" lvl="0" marL="271463" marR="0" rtl="0" algn="just">
              <a:lnSpc>
                <a:spcPct val="100000"/>
              </a:lnSpc>
              <a:spcBef>
                <a:spcPts val="600"/>
              </a:spcBef>
              <a:spcAft>
                <a:spcPts val="0"/>
              </a:spcAft>
              <a:buClr>
                <a:srgbClr val="FE8637"/>
              </a:buClr>
              <a:buSzPts val="1400"/>
              <a:buFont typeface="Noto Sans Symbols"/>
              <a:buChar char="🞆"/>
            </a:pPr>
            <a:r>
              <a:rPr lang="en-GB" sz="2000">
                <a:solidFill>
                  <a:srgbClr val="000000"/>
                </a:solidFill>
                <a:latin typeface="Century Schoolbook"/>
                <a:ea typeface="Century Schoolbook"/>
                <a:cs typeface="Century Schoolbook"/>
                <a:sym typeface="Century Schoolbook"/>
              </a:rPr>
              <a:t>Nano 	nano /path/to.file.txt</a:t>
            </a:r>
            <a:endParaRPr/>
          </a:p>
          <a:p>
            <a:pPr indent="-271463" lvl="0" marL="271463" marR="0" rtl="0" algn="just">
              <a:lnSpc>
                <a:spcPct val="100000"/>
              </a:lnSpc>
              <a:spcBef>
                <a:spcPts val="600"/>
              </a:spcBef>
              <a:spcAft>
                <a:spcPts val="0"/>
              </a:spcAft>
              <a:buClr>
                <a:srgbClr val="FE8637"/>
              </a:buClr>
              <a:buSzPts val="1400"/>
              <a:buFont typeface="Noto Sans Symbols"/>
              <a:buChar char="🞆"/>
            </a:pPr>
            <a:r>
              <a:rPr lang="en-GB" sz="2000">
                <a:solidFill>
                  <a:srgbClr val="000000"/>
                </a:solidFill>
                <a:latin typeface="Century Schoolbook"/>
                <a:ea typeface="Century Schoolbook"/>
                <a:cs typeface="Century Schoolbook"/>
                <a:sym typeface="Century Schoolbook"/>
              </a:rPr>
              <a:t>Vim		vim or vi  /path/to.file.txt</a:t>
            </a:r>
            <a:endParaRPr/>
          </a:p>
          <a:p>
            <a:pPr indent="-271463" lvl="0" marL="271463" marR="0" rtl="0" algn="just">
              <a:lnSpc>
                <a:spcPct val="100000"/>
              </a:lnSpc>
              <a:spcBef>
                <a:spcPts val="600"/>
              </a:spcBef>
              <a:spcAft>
                <a:spcPts val="0"/>
              </a:spcAft>
              <a:buClr>
                <a:srgbClr val="FE8637"/>
              </a:buClr>
              <a:buSzPts val="1400"/>
              <a:buFont typeface="Noto Sans Symbols"/>
              <a:buChar char="🞆"/>
            </a:pPr>
            <a:r>
              <a:rPr lang="en-GB" sz="2000">
                <a:solidFill>
                  <a:srgbClr val="000000"/>
                </a:solidFill>
                <a:latin typeface="Century Schoolbook"/>
                <a:ea typeface="Century Schoolbook"/>
                <a:cs typeface="Century Schoolbook"/>
                <a:sym typeface="Century Schoolbook"/>
              </a:rPr>
              <a:t>Sublime, atom, geany and many more. </a:t>
            </a:r>
            <a:endParaRPr/>
          </a:p>
        </p:txBody>
      </p:sp>
      <p:sp>
        <p:nvSpPr>
          <p:cNvPr id="345" name="Google Shape;345;p35"/>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rtl="0" algn="l">
              <a:lnSpc>
                <a:spcPct val="93000"/>
              </a:lnSpc>
              <a:spcBef>
                <a:spcPts val="0"/>
              </a:spcBef>
              <a:spcAft>
                <a:spcPts val="0"/>
              </a:spcAft>
              <a:buNone/>
            </a:pPr>
            <a:r>
              <a:rPr lang="en-GB"/>
              <a:t>8/30/2023</a:t>
            </a:r>
            <a:endParaRPr/>
          </a:p>
        </p:txBody>
      </p:sp>
      <p:sp>
        <p:nvSpPr>
          <p:cNvPr id="346" name="Google Shape;346;p35"/>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lnSpc>
                <a:spcPct val="93000"/>
              </a:lnSpc>
              <a:spcBef>
                <a:spcPts val="0"/>
              </a:spcBef>
              <a:spcAft>
                <a:spcPts val="0"/>
              </a:spcAft>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5"/>
          <p:cNvSpPr txBox="1"/>
          <p:nvPr/>
        </p:nvSpPr>
        <p:spPr>
          <a:xfrm>
            <a:off x="457200" y="274638"/>
            <a:ext cx="7467600" cy="11430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575F6D"/>
              </a:buClr>
              <a:buSzPts val="3000"/>
              <a:buFont typeface="Century Schoolbook"/>
              <a:buNone/>
            </a:pPr>
            <a:r>
              <a:rPr b="1" lang="en-GB" sz="3000">
                <a:solidFill>
                  <a:srgbClr val="575F6D"/>
                </a:solidFill>
                <a:latin typeface="Century Schoolbook"/>
                <a:ea typeface="Century Schoolbook"/>
                <a:cs typeface="Century Schoolbook"/>
                <a:sym typeface="Century Schoolbook"/>
              </a:rPr>
              <a:t>BASIC COMMANDS</a:t>
            </a:r>
            <a:endParaRPr/>
          </a:p>
        </p:txBody>
      </p:sp>
      <p:sp>
        <p:nvSpPr>
          <p:cNvPr id="132" name="Google Shape;132;p15"/>
          <p:cNvSpPr txBox="1"/>
          <p:nvPr/>
        </p:nvSpPr>
        <p:spPr>
          <a:xfrm>
            <a:off x="990600" y="1600199"/>
            <a:ext cx="7053262" cy="4530725"/>
          </a:xfrm>
          <a:prstGeom prst="rect">
            <a:avLst/>
          </a:prstGeom>
          <a:noFill/>
          <a:ln>
            <a:noFill/>
          </a:ln>
        </p:spPr>
        <p:txBody>
          <a:bodyPr anchorCtr="0" anchor="t" bIns="45700" lIns="91425" spcFirstLastPara="1" rIns="91425" wrap="square" tIns="45700">
            <a:noAutofit/>
          </a:bodyPr>
          <a:lstStyle/>
          <a:p>
            <a:pPr indent="-271463" lvl="0" marL="271463" marR="0" rtl="0" algn="l">
              <a:lnSpc>
                <a:spcPct val="100000"/>
              </a:lnSpc>
              <a:spcBef>
                <a:spcPts val="0"/>
              </a:spcBef>
              <a:spcAft>
                <a:spcPts val="0"/>
              </a:spcAft>
              <a:buClr>
                <a:srgbClr val="FE8637"/>
              </a:buClr>
              <a:buSzPts val="1400"/>
              <a:buFont typeface="Noto Sans Symbols"/>
              <a:buNone/>
            </a:pPr>
            <a:r>
              <a:rPr b="1" lang="en-GB" sz="2000" u="sng">
                <a:solidFill>
                  <a:srgbClr val="000000"/>
                </a:solidFill>
                <a:latin typeface="Century Schoolbook"/>
                <a:ea typeface="Century Schoolbook"/>
                <a:cs typeface="Century Schoolbook"/>
                <a:sym typeface="Century Schoolbook"/>
              </a:rPr>
              <a:t>How to run commands</a:t>
            </a:r>
            <a:endParaRPr/>
          </a:p>
          <a:p>
            <a:pPr indent="-271463" lvl="0" marL="271463" marR="0" rtl="0" algn="l">
              <a:lnSpc>
                <a:spcPct val="100000"/>
              </a:lnSpc>
              <a:spcBef>
                <a:spcPts val="600"/>
              </a:spcBef>
              <a:spcAft>
                <a:spcPts val="0"/>
              </a:spcAft>
              <a:buClr>
                <a:srgbClr val="FE8637"/>
              </a:buClr>
              <a:buSzPts val="1260"/>
              <a:buFont typeface="Noto Sans Symbols"/>
              <a:buChar char="🞆"/>
            </a:pPr>
            <a:r>
              <a:rPr lang="en-GB" sz="1800">
                <a:solidFill>
                  <a:srgbClr val="000000"/>
                </a:solidFill>
                <a:latin typeface="Century Schoolbook"/>
                <a:ea typeface="Century Schoolbook"/>
                <a:cs typeface="Century Schoolbook"/>
                <a:sym typeface="Century Schoolbook"/>
              </a:rPr>
              <a:t>Search—Type Terminal</a:t>
            </a:r>
            <a:endParaRPr/>
          </a:p>
          <a:p>
            <a:pPr indent="-271463" lvl="0" marL="271463" marR="0" rtl="0" algn="l">
              <a:lnSpc>
                <a:spcPct val="100000"/>
              </a:lnSpc>
              <a:spcBef>
                <a:spcPts val="600"/>
              </a:spcBef>
              <a:spcAft>
                <a:spcPts val="0"/>
              </a:spcAft>
              <a:buClr>
                <a:srgbClr val="FE8637"/>
              </a:buClr>
              <a:buSzPts val="1260"/>
              <a:buFont typeface="Noto Sans Symbols"/>
              <a:buChar char="🞆"/>
            </a:pPr>
            <a:r>
              <a:rPr lang="en-GB" sz="1800">
                <a:solidFill>
                  <a:srgbClr val="000000"/>
                </a:solidFill>
                <a:latin typeface="Century Schoolbook"/>
                <a:ea typeface="Century Schoolbook"/>
                <a:cs typeface="Century Schoolbook"/>
                <a:sym typeface="Century Schoolbook"/>
              </a:rPr>
              <a:t>Press Ctrl+Alt+t to open Terminal</a:t>
            </a:r>
            <a:endParaRPr/>
          </a:p>
          <a:p>
            <a:pPr indent="-271463" lvl="0" marL="271463" marR="0" rtl="0" algn="l">
              <a:lnSpc>
                <a:spcPct val="100000"/>
              </a:lnSpc>
              <a:spcBef>
                <a:spcPts val="600"/>
              </a:spcBef>
              <a:spcAft>
                <a:spcPts val="0"/>
              </a:spcAft>
              <a:buClr>
                <a:srgbClr val="FE8637"/>
              </a:buClr>
              <a:buSzPts val="1260"/>
              <a:buFont typeface="Noto Sans Symbols"/>
              <a:buChar char="🞆"/>
            </a:pPr>
            <a:r>
              <a:rPr lang="en-GB" sz="1800">
                <a:solidFill>
                  <a:srgbClr val="000000"/>
                </a:solidFill>
                <a:latin typeface="Century Schoolbook"/>
                <a:ea typeface="Century Schoolbook"/>
                <a:cs typeface="Century Schoolbook"/>
                <a:sym typeface="Century Schoolbook"/>
              </a:rPr>
              <a:t>When you will open Terminal, you will see,</a:t>
            </a:r>
            <a:endParaRPr/>
          </a:p>
          <a:p>
            <a:pPr indent="-271463" lvl="0" marL="271463" marR="0" rtl="0" algn="l">
              <a:lnSpc>
                <a:spcPct val="100000"/>
              </a:lnSpc>
              <a:spcBef>
                <a:spcPts val="600"/>
              </a:spcBef>
              <a:spcAft>
                <a:spcPts val="0"/>
              </a:spcAft>
              <a:buClr>
                <a:srgbClr val="FE8637"/>
              </a:buClr>
              <a:buSzPts val="1260"/>
              <a:buFont typeface="Noto Sans Symbols"/>
              <a:buNone/>
            </a:pPr>
            <a:r>
              <a:t/>
            </a:r>
            <a:endParaRPr sz="1800">
              <a:solidFill>
                <a:srgbClr val="000000"/>
              </a:solidFill>
              <a:latin typeface="Century Schoolbook"/>
              <a:ea typeface="Century Schoolbook"/>
              <a:cs typeface="Century Schoolbook"/>
              <a:sym typeface="Century Schoolbook"/>
            </a:endParaRPr>
          </a:p>
          <a:p>
            <a:pPr indent="-271463" lvl="0" marL="271463" marR="0" rtl="0" algn="l">
              <a:lnSpc>
                <a:spcPct val="100000"/>
              </a:lnSpc>
              <a:spcBef>
                <a:spcPts val="600"/>
              </a:spcBef>
              <a:spcAft>
                <a:spcPts val="0"/>
              </a:spcAft>
              <a:buClr>
                <a:srgbClr val="FE8637"/>
              </a:buClr>
              <a:buSzPts val="1260"/>
              <a:buFont typeface="Noto Sans Symbols"/>
              <a:buNone/>
            </a:pPr>
            <a:r>
              <a:rPr lang="en-GB" sz="1800">
                <a:solidFill>
                  <a:srgbClr val="000000"/>
                </a:solidFill>
                <a:latin typeface="Century Schoolbook"/>
                <a:ea typeface="Century Schoolbook"/>
                <a:cs typeface="Century Schoolbook"/>
                <a:sym typeface="Century Schoolbook"/>
              </a:rPr>
              <a:t>[someone]$</a:t>
            </a:r>
            <a:endParaRPr/>
          </a:p>
          <a:p>
            <a:pPr indent="-271463" lvl="0" marL="271463" marR="0" rtl="0" algn="l">
              <a:lnSpc>
                <a:spcPct val="100000"/>
              </a:lnSpc>
              <a:spcBef>
                <a:spcPts val="600"/>
              </a:spcBef>
              <a:spcAft>
                <a:spcPts val="0"/>
              </a:spcAft>
              <a:buClr>
                <a:srgbClr val="FE8637"/>
              </a:buClr>
              <a:buSzPts val="1260"/>
              <a:buFont typeface="Noto Sans Symbols"/>
              <a:buNone/>
            </a:pPr>
            <a:r>
              <a:t/>
            </a:r>
            <a:endParaRPr sz="1800">
              <a:solidFill>
                <a:srgbClr val="000000"/>
              </a:solidFill>
              <a:latin typeface="Century Schoolbook"/>
              <a:ea typeface="Century Schoolbook"/>
              <a:cs typeface="Century Schoolbook"/>
              <a:sym typeface="Century Schoolbook"/>
            </a:endParaRPr>
          </a:p>
          <a:p>
            <a:pPr indent="-271463" lvl="0" marL="271463" marR="0" rtl="0" algn="l">
              <a:lnSpc>
                <a:spcPct val="100000"/>
              </a:lnSpc>
              <a:spcBef>
                <a:spcPts val="600"/>
              </a:spcBef>
              <a:spcAft>
                <a:spcPts val="0"/>
              </a:spcAft>
              <a:buClr>
                <a:srgbClr val="FE8637"/>
              </a:buClr>
              <a:buSzPts val="1260"/>
              <a:buFont typeface="Noto Sans Symbols"/>
              <a:buChar char="🞆"/>
            </a:pPr>
            <a:r>
              <a:rPr lang="en-GB" sz="1800">
                <a:solidFill>
                  <a:srgbClr val="000000"/>
                </a:solidFill>
                <a:latin typeface="Century Schoolbook"/>
                <a:ea typeface="Century Schoolbook"/>
                <a:cs typeface="Century Schoolbook"/>
                <a:sym typeface="Century Schoolbook"/>
              </a:rPr>
              <a:t>One command consists of three parts, i.e. command name, options, arguments. </a:t>
            </a:r>
            <a:endParaRPr/>
          </a:p>
          <a:p>
            <a:pPr indent="-271463" lvl="0" marL="271463" marR="0" rtl="0" algn="l">
              <a:lnSpc>
                <a:spcPct val="100000"/>
              </a:lnSpc>
              <a:spcBef>
                <a:spcPts val="600"/>
              </a:spcBef>
              <a:spcAft>
                <a:spcPts val="0"/>
              </a:spcAft>
              <a:buClr>
                <a:srgbClr val="FE8637"/>
              </a:buClr>
              <a:buSzPts val="1260"/>
              <a:buFont typeface="Noto Sans Symbols"/>
              <a:buNone/>
            </a:pPr>
            <a:r>
              <a:t/>
            </a:r>
            <a:endParaRPr sz="1800">
              <a:solidFill>
                <a:srgbClr val="000000"/>
              </a:solidFill>
              <a:latin typeface="Century Schoolbook"/>
              <a:ea typeface="Century Schoolbook"/>
              <a:cs typeface="Century Schoolbook"/>
              <a:sym typeface="Century Schoolbook"/>
            </a:endParaRPr>
          </a:p>
          <a:p>
            <a:pPr indent="-271463" lvl="0" marL="271463" marR="0" rtl="0" algn="l">
              <a:lnSpc>
                <a:spcPct val="100000"/>
              </a:lnSpc>
              <a:spcBef>
                <a:spcPts val="600"/>
              </a:spcBef>
              <a:spcAft>
                <a:spcPts val="0"/>
              </a:spcAft>
              <a:buClr>
                <a:srgbClr val="FE8637"/>
              </a:buClr>
              <a:buSzPts val="1260"/>
              <a:buFont typeface="Noto Sans Symbols"/>
              <a:buNone/>
            </a:pPr>
            <a:r>
              <a:rPr lang="en-GB" sz="1800">
                <a:solidFill>
                  <a:srgbClr val="000000"/>
                </a:solidFill>
                <a:latin typeface="Century Schoolbook"/>
                <a:ea typeface="Century Schoolbook"/>
                <a:cs typeface="Century Schoolbook"/>
                <a:sym typeface="Century Schoolbook"/>
              </a:rPr>
              <a:t>Example)‏</a:t>
            </a:r>
            <a:endParaRPr/>
          </a:p>
          <a:p>
            <a:pPr indent="-271463" lvl="0" marL="271463" marR="0" rtl="0" algn="l">
              <a:lnSpc>
                <a:spcPct val="100000"/>
              </a:lnSpc>
              <a:spcBef>
                <a:spcPts val="600"/>
              </a:spcBef>
              <a:spcAft>
                <a:spcPts val="0"/>
              </a:spcAft>
              <a:buClr>
                <a:srgbClr val="FE8637"/>
              </a:buClr>
              <a:buSzPts val="980"/>
              <a:buFont typeface="Noto Sans Symbols"/>
              <a:buNone/>
            </a:pPr>
            <a:r>
              <a:rPr lang="en-GB" sz="1400">
                <a:solidFill>
                  <a:srgbClr val="000000"/>
                </a:solidFill>
                <a:latin typeface="Century Schoolbook"/>
                <a:ea typeface="Century Schoolbook"/>
                <a:cs typeface="Century Schoolbook"/>
                <a:sym typeface="Century Schoolbook"/>
              </a:rPr>
              <a:t>[someone~]$ command-name  optionA optionB  argument1  argument2</a:t>
            </a:r>
            <a:endParaRPr/>
          </a:p>
          <a:p>
            <a:pPr indent="-271463" lvl="0" marL="271463" marR="0" rtl="0" algn="l">
              <a:lnSpc>
                <a:spcPct val="100000"/>
              </a:lnSpc>
              <a:spcBef>
                <a:spcPts val="600"/>
              </a:spcBef>
              <a:spcAft>
                <a:spcPts val="0"/>
              </a:spcAft>
              <a:buClr>
                <a:srgbClr val="FE8637"/>
              </a:buClr>
              <a:buSzPts val="980"/>
              <a:buFont typeface="Noto Sans Symbols"/>
              <a:buNone/>
            </a:pPr>
            <a:r>
              <a:t/>
            </a:r>
            <a:endParaRPr sz="1400">
              <a:solidFill>
                <a:srgbClr val="000000"/>
              </a:solidFill>
              <a:latin typeface="Century Schoolbook"/>
              <a:ea typeface="Century Schoolbook"/>
              <a:cs typeface="Century Schoolbook"/>
              <a:sym typeface="Century Schoolbook"/>
            </a:endParaRPr>
          </a:p>
        </p:txBody>
      </p:sp>
      <p:sp>
        <p:nvSpPr>
          <p:cNvPr id="133" name="Google Shape;133;p15"/>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rtl="0" algn="l">
              <a:lnSpc>
                <a:spcPct val="93000"/>
              </a:lnSpc>
              <a:spcBef>
                <a:spcPts val="0"/>
              </a:spcBef>
              <a:spcAft>
                <a:spcPts val="0"/>
              </a:spcAft>
              <a:buNone/>
            </a:pPr>
            <a:r>
              <a:rPr lang="en-GB"/>
              <a:t>8/30/2023</a:t>
            </a:r>
            <a:endParaRPr/>
          </a:p>
        </p:txBody>
      </p:sp>
      <p:sp>
        <p:nvSpPr>
          <p:cNvPr id="134" name="Google Shape;134;p15"/>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lnSpc>
                <a:spcPct val="93000"/>
              </a:lnSpc>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6"/>
          <p:cNvSpPr txBox="1"/>
          <p:nvPr/>
        </p:nvSpPr>
        <p:spPr>
          <a:xfrm>
            <a:off x="457200" y="274638"/>
            <a:ext cx="7467600" cy="11430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575F6D"/>
              </a:buClr>
              <a:buSzPts val="3000"/>
              <a:buFont typeface="Century Schoolbook"/>
              <a:buNone/>
            </a:pPr>
            <a:r>
              <a:rPr b="1" lang="en-GB" sz="3000">
                <a:solidFill>
                  <a:srgbClr val="575F6D"/>
                </a:solidFill>
                <a:latin typeface="Century Schoolbook"/>
                <a:ea typeface="Century Schoolbook"/>
                <a:cs typeface="Century Schoolbook"/>
                <a:sym typeface="Century Schoolbook"/>
              </a:rPr>
              <a:t>BASIC COMMANDS</a:t>
            </a:r>
            <a:endParaRPr/>
          </a:p>
        </p:txBody>
      </p:sp>
      <p:sp>
        <p:nvSpPr>
          <p:cNvPr id="141" name="Google Shape;141;p16"/>
          <p:cNvSpPr txBox="1"/>
          <p:nvPr/>
        </p:nvSpPr>
        <p:spPr>
          <a:xfrm>
            <a:off x="894130" y="1717675"/>
            <a:ext cx="7053262" cy="4530725"/>
          </a:xfrm>
          <a:prstGeom prst="rect">
            <a:avLst/>
          </a:prstGeom>
          <a:noFill/>
          <a:ln>
            <a:noFill/>
          </a:ln>
        </p:spPr>
        <p:txBody>
          <a:bodyPr anchorCtr="0" anchor="t" bIns="45700" lIns="91425" spcFirstLastPara="1" rIns="91425" wrap="square" tIns="45700">
            <a:noAutofit/>
          </a:bodyPr>
          <a:lstStyle/>
          <a:p>
            <a:pPr indent="-271463" lvl="0" marL="271463" marR="0" rtl="0" algn="just">
              <a:lnSpc>
                <a:spcPct val="100000"/>
              </a:lnSpc>
              <a:spcBef>
                <a:spcPts val="0"/>
              </a:spcBef>
              <a:spcAft>
                <a:spcPts val="0"/>
              </a:spcAft>
              <a:buClr>
                <a:srgbClr val="FE8637"/>
              </a:buClr>
              <a:buSzPts val="1400"/>
              <a:buFont typeface="Noto Sans Symbols"/>
              <a:buNone/>
            </a:pPr>
            <a:r>
              <a:rPr b="1" lang="en-GB" sz="2000" u="sng">
                <a:solidFill>
                  <a:srgbClr val="000000"/>
                </a:solidFill>
                <a:latin typeface="Century Schoolbook"/>
                <a:ea typeface="Century Schoolbook"/>
                <a:cs typeface="Century Schoolbook"/>
                <a:sym typeface="Century Schoolbook"/>
              </a:rPr>
              <a:t>How to run commands</a:t>
            </a:r>
            <a:endParaRPr/>
          </a:p>
          <a:p>
            <a:pPr indent="-271463" lvl="0" marL="271463" marR="0" rtl="0" algn="just">
              <a:lnSpc>
                <a:spcPct val="100000"/>
              </a:lnSpc>
              <a:spcBef>
                <a:spcPts val="600"/>
              </a:spcBef>
              <a:spcAft>
                <a:spcPts val="0"/>
              </a:spcAft>
              <a:buClr>
                <a:srgbClr val="FE8637"/>
              </a:buClr>
              <a:buSzPts val="1260"/>
              <a:buFont typeface="Noto Sans Symbols"/>
              <a:buChar char="🞆"/>
            </a:pPr>
            <a:r>
              <a:rPr lang="en-GB" sz="1800">
                <a:solidFill>
                  <a:srgbClr val="000000"/>
                </a:solidFill>
                <a:latin typeface="Courier New"/>
                <a:ea typeface="Courier New"/>
                <a:cs typeface="Courier New"/>
                <a:sym typeface="Courier New"/>
              </a:rPr>
              <a:t>Between</a:t>
            </a:r>
            <a:r>
              <a:rPr lang="en-GB" sz="1800">
                <a:solidFill>
                  <a:srgbClr val="000000"/>
                </a:solidFill>
                <a:latin typeface="Century Schoolbook"/>
                <a:ea typeface="Century Schoolbook"/>
                <a:cs typeface="Century Schoolbook"/>
                <a:sym typeface="Century Schoolbook"/>
              </a:rPr>
              <a:t> command name, options and arguments, </a:t>
            </a:r>
            <a:r>
              <a:rPr lang="en-GB" sz="1800" u="sng">
                <a:solidFill>
                  <a:srgbClr val="000000"/>
                </a:solidFill>
                <a:latin typeface="Century Schoolbook"/>
                <a:ea typeface="Century Schoolbook"/>
                <a:cs typeface="Century Schoolbook"/>
                <a:sym typeface="Century Schoolbook"/>
              </a:rPr>
              <a:t>space</a:t>
            </a:r>
            <a:r>
              <a:rPr lang="en-GB" sz="1800">
                <a:solidFill>
                  <a:srgbClr val="000000"/>
                </a:solidFill>
                <a:latin typeface="Century Schoolbook"/>
                <a:ea typeface="Century Schoolbook"/>
                <a:cs typeface="Century Schoolbook"/>
                <a:sym typeface="Century Schoolbook"/>
              </a:rPr>
              <a:t> is necessary. </a:t>
            </a:r>
            <a:endParaRPr/>
          </a:p>
          <a:p>
            <a:pPr indent="-271463" lvl="0" marL="271463" marR="0" rtl="0" algn="just">
              <a:lnSpc>
                <a:spcPct val="100000"/>
              </a:lnSpc>
              <a:spcBef>
                <a:spcPts val="600"/>
              </a:spcBef>
              <a:spcAft>
                <a:spcPts val="0"/>
              </a:spcAft>
              <a:buClr>
                <a:srgbClr val="FE8637"/>
              </a:buClr>
              <a:buSzPts val="1260"/>
              <a:buFont typeface="Noto Sans Symbols"/>
              <a:buNone/>
            </a:pPr>
            <a:r>
              <a:t/>
            </a:r>
            <a:endParaRPr sz="1800">
              <a:solidFill>
                <a:srgbClr val="000000"/>
              </a:solidFill>
              <a:latin typeface="Century Schoolbook"/>
              <a:ea typeface="Century Schoolbook"/>
              <a:cs typeface="Century Schoolbook"/>
              <a:sym typeface="Century Schoolbook"/>
            </a:endParaRPr>
          </a:p>
          <a:p>
            <a:pPr indent="-271463" lvl="0" marL="271463" marR="0" rtl="0" algn="just">
              <a:lnSpc>
                <a:spcPct val="100000"/>
              </a:lnSpc>
              <a:spcBef>
                <a:spcPts val="600"/>
              </a:spcBef>
              <a:spcAft>
                <a:spcPts val="0"/>
              </a:spcAft>
              <a:buClr>
                <a:srgbClr val="FE8637"/>
              </a:buClr>
              <a:buSzPts val="1260"/>
              <a:buFont typeface="Noto Sans Symbols"/>
              <a:buChar char="🞆"/>
            </a:pPr>
            <a:r>
              <a:rPr lang="en-GB" sz="1800">
                <a:solidFill>
                  <a:srgbClr val="000000"/>
                </a:solidFill>
                <a:latin typeface="Century Schoolbook"/>
                <a:ea typeface="Century Schoolbook"/>
                <a:cs typeface="Century Schoolbook"/>
                <a:sym typeface="Century Schoolbook"/>
              </a:rPr>
              <a:t>Options always start with </a:t>
            </a:r>
            <a:r>
              <a:rPr lang="en-GB" sz="1800">
                <a:solidFill>
                  <a:srgbClr val="000000"/>
                </a:solidFill>
                <a:latin typeface="Verdana"/>
                <a:ea typeface="Verdana"/>
                <a:cs typeface="Verdana"/>
                <a:sym typeface="Verdana"/>
              </a:rPr>
              <a:t>“</a:t>
            </a:r>
            <a:r>
              <a:rPr lang="en-GB" sz="1800">
                <a:solidFill>
                  <a:srgbClr val="000000"/>
                </a:solidFill>
                <a:latin typeface="Century Schoolbook"/>
                <a:ea typeface="Century Schoolbook"/>
                <a:cs typeface="Century Schoolbook"/>
                <a:sym typeface="Century Schoolbook"/>
              </a:rPr>
              <a:t>-</a:t>
            </a:r>
            <a:r>
              <a:rPr lang="en-GB" sz="1800">
                <a:solidFill>
                  <a:srgbClr val="000000"/>
                </a:solidFill>
                <a:latin typeface="Verdana"/>
                <a:ea typeface="Verdana"/>
                <a:cs typeface="Verdana"/>
                <a:sym typeface="Verdana"/>
              </a:rPr>
              <a:t>”</a:t>
            </a:r>
            <a:endParaRPr/>
          </a:p>
          <a:p>
            <a:pPr indent="-271463" lvl="0" marL="271463" marR="0" rtl="0" algn="just">
              <a:lnSpc>
                <a:spcPct val="100000"/>
              </a:lnSpc>
              <a:spcBef>
                <a:spcPts val="600"/>
              </a:spcBef>
              <a:spcAft>
                <a:spcPts val="0"/>
              </a:spcAft>
              <a:buClr>
                <a:srgbClr val="FE8637"/>
              </a:buClr>
              <a:buSzPts val="1260"/>
              <a:buFont typeface="Noto Sans Symbols"/>
              <a:buNone/>
            </a:pPr>
            <a:r>
              <a:t/>
            </a:r>
            <a:endParaRPr sz="1800">
              <a:solidFill>
                <a:srgbClr val="000000"/>
              </a:solidFill>
              <a:latin typeface="Century Schoolbook"/>
              <a:ea typeface="Century Schoolbook"/>
              <a:cs typeface="Century Schoolbook"/>
              <a:sym typeface="Century Schoolbook"/>
            </a:endParaRPr>
          </a:p>
          <a:p>
            <a:pPr indent="-271463" lvl="0" marL="271463" marR="0" rtl="0" algn="just">
              <a:lnSpc>
                <a:spcPct val="100000"/>
              </a:lnSpc>
              <a:spcBef>
                <a:spcPts val="600"/>
              </a:spcBef>
              <a:spcAft>
                <a:spcPts val="0"/>
              </a:spcAft>
              <a:buClr>
                <a:srgbClr val="FE8637"/>
              </a:buClr>
              <a:buSzPts val="1260"/>
              <a:buFont typeface="Noto Sans Symbols"/>
              <a:buChar char="🞆"/>
            </a:pPr>
            <a:r>
              <a:rPr lang="en-GB" sz="1800">
                <a:solidFill>
                  <a:srgbClr val="000000"/>
                </a:solidFill>
                <a:latin typeface="Century Schoolbook"/>
                <a:ea typeface="Century Schoolbook"/>
                <a:cs typeface="Century Schoolbook"/>
                <a:sym typeface="Century Schoolbook"/>
              </a:rPr>
              <a:t>Example:</a:t>
            </a:r>
            <a:endParaRPr/>
          </a:p>
          <a:p>
            <a:pPr indent="-271463" lvl="0" marL="271463" marR="0" rtl="0" algn="just">
              <a:lnSpc>
                <a:spcPct val="100000"/>
              </a:lnSpc>
              <a:spcBef>
                <a:spcPts val="600"/>
              </a:spcBef>
              <a:spcAft>
                <a:spcPts val="0"/>
              </a:spcAft>
              <a:buClr>
                <a:srgbClr val="FE8637"/>
              </a:buClr>
              <a:buSzPts val="1260"/>
              <a:buFont typeface="Noto Sans Symbols"/>
              <a:buNone/>
            </a:pPr>
            <a:r>
              <a:rPr lang="en-GB" sz="1800">
                <a:solidFill>
                  <a:srgbClr val="000000"/>
                </a:solidFill>
                <a:latin typeface="Century Schoolbook"/>
                <a:ea typeface="Century Schoolbook"/>
                <a:cs typeface="Century Schoolbook"/>
                <a:sym typeface="Century Schoolbook"/>
              </a:rPr>
              <a:t>	</a:t>
            </a:r>
            <a:r>
              <a:rPr lang="en-GB" sz="1800">
                <a:solidFill>
                  <a:srgbClr val="000000"/>
                </a:solidFill>
                <a:latin typeface="Courier New"/>
                <a:ea typeface="Courier New"/>
                <a:cs typeface="Courier New"/>
                <a:sym typeface="Courier New"/>
              </a:rPr>
              <a:t>cd</a:t>
            </a:r>
            <a:r>
              <a:rPr lang="en-GB" sz="1800">
                <a:solidFill>
                  <a:srgbClr val="000000"/>
                </a:solidFill>
                <a:latin typeface="Century Schoolbook"/>
                <a:ea typeface="Century Schoolbook"/>
                <a:cs typeface="Century Schoolbook"/>
                <a:sym typeface="Century Schoolbook"/>
              </a:rPr>
              <a:t>  ..</a:t>
            </a:r>
            <a:endParaRPr/>
          </a:p>
          <a:p>
            <a:pPr indent="-271463" lvl="0" marL="271463" marR="0" rtl="0" algn="just">
              <a:lnSpc>
                <a:spcPct val="100000"/>
              </a:lnSpc>
              <a:spcBef>
                <a:spcPts val="600"/>
              </a:spcBef>
              <a:spcAft>
                <a:spcPts val="0"/>
              </a:spcAft>
              <a:buClr>
                <a:srgbClr val="FE8637"/>
              </a:buClr>
              <a:buSzPts val="1260"/>
              <a:buFont typeface="Noto Sans Symbols"/>
              <a:buNone/>
            </a:pPr>
            <a:r>
              <a:rPr lang="en-GB" sz="1800">
                <a:solidFill>
                  <a:srgbClr val="000000"/>
                </a:solidFill>
                <a:latin typeface="Century Schoolbook"/>
                <a:ea typeface="Century Schoolbook"/>
                <a:cs typeface="Century Schoolbook"/>
                <a:sym typeface="Century Schoolbook"/>
              </a:rPr>
              <a:t>	</a:t>
            </a:r>
            <a:r>
              <a:rPr lang="en-GB" sz="1800">
                <a:solidFill>
                  <a:srgbClr val="000000"/>
                </a:solidFill>
                <a:latin typeface="Courier New"/>
                <a:ea typeface="Courier New"/>
                <a:cs typeface="Courier New"/>
                <a:sym typeface="Courier New"/>
              </a:rPr>
              <a:t>ls  –l  </a:t>
            </a:r>
            <a:r>
              <a:rPr lang="en-GB" sz="1800">
                <a:solidFill>
                  <a:srgbClr val="000000"/>
                </a:solidFill>
                <a:latin typeface="Century Schoolbook"/>
                <a:ea typeface="Century Schoolbook"/>
                <a:cs typeface="Century Schoolbook"/>
                <a:sym typeface="Century Schoolbook"/>
              </a:rPr>
              <a:t>.bashrc  (A file that determines the behaviour of interactive shells)</a:t>
            </a:r>
            <a:endParaRPr/>
          </a:p>
          <a:p>
            <a:pPr indent="-271463" lvl="0" marL="271463" marR="0" rtl="0" algn="just">
              <a:lnSpc>
                <a:spcPct val="100000"/>
              </a:lnSpc>
              <a:spcBef>
                <a:spcPts val="600"/>
              </a:spcBef>
              <a:spcAft>
                <a:spcPts val="0"/>
              </a:spcAft>
              <a:buClr>
                <a:srgbClr val="FE8637"/>
              </a:buClr>
              <a:buSzPts val="1260"/>
              <a:buFont typeface="Noto Sans Symbols"/>
              <a:buNone/>
            </a:pPr>
            <a:r>
              <a:rPr lang="en-GB" sz="1800">
                <a:solidFill>
                  <a:srgbClr val="000000"/>
                </a:solidFill>
                <a:latin typeface="Century Schoolbook"/>
                <a:ea typeface="Century Schoolbook"/>
                <a:cs typeface="Century Schoolbook"/>
                <a:sym typeface="Century Schoolbook"/>
              </a:rPr>
              <a:t>    </a:t>
            </a:r>
            <a:r>
              <a:rPr lang="en-GB" sz="1800">
                <a:solidFill>
                  <a:srgbClr val="000000"/>
                </a:solidFill>
                <a:latin typeface="Courier New"/>
                <a:ea typeface="Courier New"/>
                <a:cs typeface="Courier New"/>
                <a:sym typeface="Courier New"/>
              </a:rPr>
              <a:t>mv</a:t>
            </a:r>
            <a:r>
              <a:rPr lang="en-GB" sz="1800">
                <a:solidFill>
                  <a:srgbClr val="000000"/>
                </a:solidFill>
                <a:latin typeface="Century Schoolbook"/>
                <a:ea typeface="Century Schoolbook"/>
                <a:cs typeface="Century Schoolbook"/>
                <a:sym typeface="Century Schoolbook"/>
              </a:rPr>
              <a:t>  fileA  fileB</a:t>
            </a:r>
            <a:endParaRPr sz="1800">
              <a:solidFill>
                <a:srgbClr val="000000"/>
              </a:solidFill>
              <a:latin typeface="Century Schoolbook"/>
              <a:ea typeface="Century Schoolbook"/>
              <a:cs typeface="Century Schoolbook"/>
              <a:sym typeface="Century Schoolbook"/>
            </a:endParaRPr>
          </a:p>
        </p:txBody>
      </p:sp>
      <p:sp>
        <p:nvSpPr>
          <p:cNvPr id="142" name="Google Shape;142;p16"/>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rtl="0" algn="l">
              <a:lnSpc>
                <a:spcPct val="93000"/>
              </a:lnSpc>
              <a:spcBef>
                <a:spcPts val="0"/>
              </a:spcBef>
              <a:spcAft>
                <a:spcPts val="0"/>
              </a:spcAft>
              <a:buNone/>
            </a:pPr>
            <a:r>
              <a:rPr lang="en-GB"/>
              <a:t>8/30/2023</a:t>
            </a:r>
            <a:endParaRPr/>
          </a:p>
        </p:txBody>
      </p:sp>
      <p:sp>
        <p:nvSpPr>
          <p:cNvPr id="143" name="Google Shape;143;p16"/>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lnSpc>
                <a:spcPct val="93000"/>
              </a:lnSpc>
              <a:spcBef>
                <a:spcPts val="0"/>
              </a:spcBef>
              <a:spcAft>
                <a:spcPts val="0"/>
              </a:spcAft>
              <a:buNone/>
            </a:pPr>
            <a:fld id="{00000000-1234-1234-1234-123412341234}" type="slidenum">
              <a:rPr lang="en-GB"/>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nvSpPr>
        <p:spPr>
          <a:xfrm>
            <a:off x="457200" y="274638"/>
            <a:ext cx="7467600" cy="11430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575F6D"/>
              </a:buClr>
              <a:buSzPts val="3000"/>
              <a:buFont typeface="Century Schoolbook"/>
              <a:buNone/>
            </a:pPr>
            <a:r>
              <a:rPr b="1" lang="en-GB" sz="3000">
                <a:solidFill>
                  <a:srgbClr val="575F6D"/>
                </a:solidFill>
                <a:latin typeface="Century Schoolbook"/>
                <a:ea typeface="Century Schoolbook"/>
                <a:cs typeface="Century Schoolbook"/>
                <a:sym typeface="Century Schoolbook"/>
              </a:rPr>
              <a:t>BASIC COMMANDS</a:t>
            </a:r>
            <a:endParaRPr/>
          </a:p>
        </p:txBody>
      </p:sp>
      <p:sp>
        <p:nvSpPr>
          <p:cNvPr id="152" name="Google Shape;152;p17"/>
          <p:cNvSpPr txBox="1"/>
          <p:nvPr/>
        </p:nvSpPr>
        <p:spPr>
          <a:xfrm>
            <a:off x="990600" y="1600200"/>
            <a:ext cx="7053262" cy="4530725"/>
          </a:xfrm>
          <a:prstGeom prst="rect">
            <a:avLst/>
          </a:prstGeom>
          <a:noFill/>
          <a:ln>
            <a:noFill/>
          </a:ln>
        </p:spPr>
        <p:txBody>
          <a:bodyPr anchorCtr="0" anchor="t" bIns="45700" lIns="91425" spcFirstLastPara="1" rIns="91425" wrap="square" tIns="45700">
            <a:noAutofit/>
          </a:bodyPr>
          <a:lstStyle/>
          <a:p>
            <a:pPr indent="-271463" lvl="0" marL="271463" marR="0" rtl="0" algn="l">
              <a:lnSpc>
                <a:spcPct val="90000"/>
              </a:lnSpc>
              <a:spcBef>
                <a:spcPts val="0"/>
              </a:spcBef>
              <a:spcAft>
                <a:spcPts val="0"/>
              </a:spcAft>
              <a:buClr>
                <a:srgbClr val="FE8637"/>
              </a:buClr>
              <a:buSzPts val="1680"/>
              <a:buFont typeface="Noto Sans Symbols"/>
              <a:buNone/>
            </a:pPr>
            <a:r>
              <a:rPr b="1" lang="en-GB" sz="2400" u="sng">
                <a:solidFill>
                  <a:srgbClr val="000000"/>
                </a:solidFill>
                <a:latin typeface="Century Schoolbook"/>
                <a:ea typeface="Century Schoolbook"/>
                <a:cs typeface="Century Schoolbook"/>
                <a:sym typeface="Century Schoolbook"/>
              </a:rPr>
              <a:t>Commands</a:t>
            </a:r>
            <a:endParaRPr/>
          </a:p>
          <a:p>
            <a:pPr indent="-271463" lvl="0" marL="271463" marR="0" rtl="0" algn="l">
              <a:lnSpc>
                <a:spcPct val="90000"/>
              </a:lnSpc>
              <a:spcBef>
                <a:spcPts val="600"/>
              </a:spcBef>
              <a:spcAft>
                <a:spcPts val="0"/>
              </a:spcAft>
              <a:buClr>
                <a:srgbClr val="FE8637"/>
              </a:buClr>
              <a:buSzPts val="1400"/>
              <a:buFont typeface="Noto Sans Symbols"/>
              <a:buChar char="🞆"/>
            </a:pPr>
            <a:r>
              <a:rPr lang="en-GB" sz="2000">
                <a:solidFill>
                  <a:srgbClr val="000000"/>
                </a:solidFill>
                <a:latin typeface="Courier New"/>
                <a:ea typeface="Courier New"/>
                <a:cs typeface="Courier New"/>
                <a:sym typeface="Courier New"/>
              </a:rPr>
              <a:t>ls</a:t>
            </a:r>
            <a:r>
              <a:rPr lang="en-GB" sz="2000">
                <a:solidFill>
                  <a:srgbClr val="000000"/>
                </a:solidFill>
                <a:latin typeface="Century Schoolbook"/>
                <a:ea typeface="Century Schoolbook"/>
                <a:cs typeface="Century Schoolbook"/>
                <a:sym typeface="Century Schoolbook"/>
              </a:rPr>
              <a:t>			show files in current position</a:t>
            </a:r>
            <a:endParaRPr/>
          </a:p>
          <a:p>
            <a:pPr indent="-271463" lvl="0" marL="271463" marR="0" rtl="0" algn="l">
              <a:lnSpc>
                <a:spcPct val="90000"/>
              </a:lnSpc>
              <a:spcBef>
                <a:spcPts val="600"/>
              </a:spcBef>
              <a:spcAft>
                <a:spcPts val="0"/>
              </a:spcAft>
              <a:buClr>
                <a:srgbClr val="FE8637"/>
              </a:buClr>
              <a:buSzPts val="1400"/>
              <a:buFont typeface="Noto Sans Symbols"/>
              <a:buChar char="🞆"/>
            </a:pPr>
            <a:r>
              <a:rPr lang="en-GB" sz="2000">
                <a:solidFill>
                  <a:srgbClr val="000000"/>
                </a:solidFill>
                <a:latin typeface="Courier New"/>
                <a:ea typeface="Courier New"/>
                <a:cs typeface="Courier New"/>
                <a:sym typeface="Courier New"/>
              </a:rPr>
              <a:t>cd</a:t>
            </a:r>
            <a:r>
              <a:rPr lang="en-GB" sz="2000">
                <a:solidFill>
                  <a:srgbClr val="000000"/>
                </a:solidFill>
                <a:latin typeface="Century Schoolbook"/>
                <a:ea typeface="Century Schoolbook"/>
                <a:cs typeface="Century Schoolbook"/>
                <a:sym typeface="Century Schoolbook"/>
              </a:rPr>
              <a:t>			change directory</a:t>
            </a:r>
            <a:endParaRPr/>
          </a:p>
          <a:p>
            <a:pPr indent="-271463" lvl="0" marL="271463" marR="0" rtl="0" algn="l">
              <a:lnSpc>
                <a:spcPct val="90000"/>
              </a:lnSpc>
              <a:spcBef>
                <a:spcPts val="600"/>
              </a:spcBef>
              <a:spcAft>
                <a:spcPts val="0"/>
              </a:spcAft>
              <a:buClr>
                <a:srgbClr val="FE8637"/>
              </a:buClr>
              <a:buSzPts val="1400"/>
              <a:buFont typeface="Noto Sans Symbols"/>
              <a:buChar char="🞆"/>
            </a:pPr>
            <a:r>
              <a:rPr lang="en-GB" sz="2000">
                <a:solidFill>
                  <a:srgbClr val="000000"/>
                </a:solidFill>
                <a:latin typeface="Courier New"/>
                <a:ea typeface="Courier New"/>
                <a:cs typeface="Courier New"/>
                <a:sym typeface="Courier New"/>
              </a:rPr>
              <a:t>cp</a:t>
            </a:r>
            <a:r>
              <a:rPr lang="en-GB" sz="2000">
                <a:solidFill>
                  <a:srgbClr val="000000"/>
                </a:solidFill>
                <a:latin typeface="Century Schoolbook"/>
                <a:ea typeface="Century Schoolbook"/>
                <a:cs typeface="Century Schoolbook"/>
                <a:sym typeface="Century Schoolbook"/>
              </a:rPr>
              <a:t>			copy file or directory</a:t>
            </a:r>
            <a:endParaRPr/>
          </a:p>
          <a:p>
            <a:pPr indent="-271463" lvl="0" marL="271463" marR="0" rtl="0" algn="l">
              <a:lnSpc>
                <a:spcPct val="90000"/>
              </a:lnSpc>
              <a:spcBef>
                <a:spcPts val="600"/>
              </a:spcBef>
              <a:spcAft>
                <a:spcPts val="0"/>
              </a:spcAft>
              <a:buClr>
                <a:srgbClr val="FE8637"/>
              </a:buClr>
              <a:buSzPts val="1400"/>
              <a:buFont typeface="Noto Sans Symbols"/>
              <a:buChar char="🞆"/>
            </a:pPr>
            <a:r>
              <a:rPr lang="en-GB" sz="2000">
                <a:solidFill>
                  <a:srgbClr val="000000"/>
                </a:solidFill>
                <a:latin typeface="Courier New"/>
                <a:ea typeface="Courier New"/>
                <a:cs typeface="Courier New"/>
                <a:sym typeface="Courier New"/>
              </a:rPr>
              <a:t>mv</a:t>
            </a:r>
            <a:r>
              <a:rPr lang="en-GB" sz="2000">
                <a:solidFill>
                  <a:srgbClr val="000000"/>
                </a:solidFill>
                <a:latin typeface="Century Schoolbook"/>
                <a:ea typeface="Century Schoolbook"/>
                <a:cs typeface="Century Schoolbook"/>
                <a:sym typeface="Century Schoolbook"/>
              </a:rPr>
              <a:t>			move file or directory</a:t>
            </a:r>
            <a:endParaRPr/>
          </a:p>
          <a:p>
            <a:pPr indent="-271463" lvl="0" marL="271463" marR="0" rtl="0" algn="l">
              <a:lnSpc>
                <a:spcPct val="90000"/>
              </a:lnSpc>
              <a:spcBef>
                <a:spcPts val="600"/>
              </a:spcBef>
              <a:spcAft>
                <a:spcPts val="0"/>
              </a:spcAft>
              <a:buClr>
                <a:srgbClr val="FE8637"/>
              </a:buClr>
              <a:buSzPts val="1400"/>
              <a:buFont typeface="Noto Sans Symbols"/>
              <a:buChar char="🞆"/>
            </a:pPr>
            <a:r>
              <a:rPr lang="en-GB" sz="2000">
                <a:solidFill>
                  <a:srgbClr val="000000"/>
                </a:solidFill>
                <a:latin typeface="Courier New"/>
                <a:ea typeface="Courier New"/>
                <a:cs typeface="Courier New"/>
                <a:sym typeface="Courier New"/>
              </a:rPr>
              <a:t>rm</a:t>
            </a:r>
            <a:r>
              <a:rPr lang="en-GB" sz="2000">
                <a:solidFill>
                  <a:srgbClr val="000000"/>
                </a:solidFill>
                <a:latin typeface="Century Schoolbook"/>
                <a:ea typeface="Century Schoolbook"/>
                <a:cs typeface="Century Schoolbook"/>
                <a:sym typeface="Century Schoolbook"/>
              </a:rPr>
              <a:t>			remove file or directory</a:t>
            </a:r>
            <a:endParaRPr/>
          </a:p>
          <a:p>
            <a:pPr indent="-271463" lvl="0" marL="271463" marR="0" rtl="0" algn="l">
              <a:lnSpc>
                <a:spcPct val="90000"/>
              </a:lnSpc>
              <a:spcBef>
                <a:spcPts val="600"/>
              </a:spcBef>
              <a:spcAft>
                <a:spcPts val="0"/>
              </a:spcAft>
              <a:buClr>
                <a:srgbClr val="FE8637"/>
              </a:buClr>
              <a:buSzPts val="1400"/>
              <a:buFont typeface="Noto Sans Symbols"/>
              <a:buChar char="🞆"/>
            </a:pPr>
            <a:r>
              <a:rPr lang="en-GB" sz="2000">
                <a:solidFill>
                  <a:srgbClr val="000000"/>
                </a:solidFill>
                <a:latin typeface="Courier New"/>
                <a:ea typeface="Courier New"/>
                <a:cs typeface="Courier New"/>
                <a:sym typeface="Courier New"/>
              </a:rPr>
              <a:t>pwd</a:t>
            </a:r>
            <a:r>
              <a:rPr lang="en-GB" sz="2000">
                <a:solidFill>
                  <a:srgbClr val="000000"/>
                </a:solidFill>
                <a:latin typeface="Century Schoolbook"/>
                <a:ea typeface="Century Schoolbook"/>
                <a:cs typeface="Century Schoolbook"/>
                <a:sym typeface="Century Schoolbook"/>
              </a:rPr>
              <a:t> 		             show current directory</a:t>
            </a:r>
            <a:endParaRPr/>
          </a:p>
          <a:p>
            <a:pPr indent="-271463" lvl="0" marL="271463" marR="0" rtl="0" algn="l">
              <a:lnSpc>
                <a:spcPct val="90000"/>
              </a:lnSpc>
              <a:spcBef>
                <a:spcPts val="600"/>
              </a:spcBef>
              <a:spcAft>
                <a:spcPts val="0"/>
              </a:spcAft>
              <a:buClr>
                <a:srgbClr val="FE8637"/>
              </a:buClr>
              <a:buSzPts val="1400"/>
              <a:buFont typeface="Noto Sans Symbols"/>
              <a:buChar char="🞆"/>
            </a:pPr>
            <a:r>
              <a:rPr lang="en-GB" sz="2000">
                <a:solidFill>
                  <a:srgbClr val="000000"/>
                </a:solidFill>
                <a:latin typeface="Courier New"/>
                <a:ea typeface="Courier New"/>
                <a:cs typeface="Courier New"/>
                <a:sym typeface="Courier New"/>
              </a:rPr>
              <a:t>mkdir</a:t>
            </a:r>
            <a:r>
              <a:rPr lang="en-GB" sz="2000">
                <a:solidFill>
                  <a:srgbClr val="000000"/>
                </a:solidFill>
                <a:latin typeface="Century Schoolbook"/>
                <a:ea typeface="Century Schoolbook"/>
                <a:cs typeface="Century Schoolbook"/>
                <a:sym typeface="Century Schoolbook"/>
              </a:rPr>
              <a:t>		create directory</a:t>
            </a:r>
            <a:endParaRPr/>
          </a:p>
          <a:p>
            <a:pPr indent="-271463" lvl="0" marL="271463" marR="0" rtl="0" algn="l">
              <a:lnSpc>
                <a:spcPct val="90000"/>
              </a:lnSpc>
              <a:spcBef>
                <a:spcPts val="600"/>
              </a:spcBef>
              <a:spcAft>
                <a:spcPts val="0"/>
              </a:spcAft>
              <a:buClr>
                <a:srgbClr val="FE8637"/>
              </a:buClr>
              <a:buSzPts val="1400"/>
              <a:buFont typeface="Noto Sans Symbols"/>
              <a:buChar char="🞆"/>
            </a:pPr>
            <a:r>
              <a:rPr lang="en-GB" sz="2000">
                <a:solidFill>
                  <a:srgbClr val="000000"/>
                </a:solidFill>
                <a:latin typeface="Courier New"/>
                <a:ea typeface="Courier New"/>
                <a:cs typeface="Courier New"/>
                <a:sym typeface="Courier New"/>
              </a:rPr>
              <a:t>rmdir</a:t>
            </a:r>
            <a:r>
              <a:rPr lang="en-GB" sz="2000">
                <a:solidFill>
                  <a:srgbClr val="000000"/>
                </a:solidFill>
                <a:latin typeface="Century Schoolbook"/>
                <a:ea typeface="Century Schoolbook"/>
                <a:cs typeface="Century Schoolbook"/>
                <a:sym typeface="Century Schoolbook"/>
              </a:rPr>
              <a:t>		remove directory</a:t>
            </a:r>
            <a:endParaRPr/>
          </a:p>
          <a:p>
            <a:pPr indent="-271463" lvl="0" marL="271463" marR="0" rtl="0" algn="l">
              <a:lnSpc>
                <a:spcPct val="90000"/>
              </a:lnSpc>
              <a:spcBef>
                <a:spcPts val="600"/>
              </a:spcBef>
              <a:spcAft>
                <a:spcPts val="0"/>
              </a:spcAft>
              <a:buClr>
                <a:srgbClr val="FE8637"/>
              </a:buClr>
              <a:buSzPts val="1400"/>
              <a:buFont typeface="Noto Sans Symbols"/>
              <a:buChar char="🞆"/>
            </a:pPr>
            <a:r>
              <a:rPr lang="en-GB" sz="2000">
                <a:solidFill>
                  <a:srgbClr val="000000"/>
                </a:solidFill>
                <a:latin typeface="Courier New"/>
                <a:ea typeface="Courier New"/>
                <a:cs typeface="Courier New"/>
                <a:sym typeface="Courier New"/>
              </a:rPr>
              <a:t>less</a:t>
            </a:r>
            <a:r>
              <a:rPr lang="en-GB" sz="2000">
                <a:solidFill>
                  <a:srgbClr val="000000"/>
                </a:solidFill>
                <a:latin typeface="Century Schoolbook"/>
                <a:ea typeface="Century Schoolbook"/>
                <a:cs typeface="Century Schoolbook"/>
                <a:sym typeface="Century Schoolbook"/>
              </a:rPr>
              <a:t>, </a:t>
            </a:r>
            <a:r>
              <a:rPr lang="en-GB" sz="2000">
                <a:solidFill>
                  <a:srgbClr val="000000"/>
                </a:solidFill>
                <a:latin typeface="Courier New"/>
                <a:ea typeface="Courier New"/>
                <a:cs typeface="Courier New"/>
                <a:sym typeface="Courier New"/>
              </a:rPr>
              <a:t>more</a:t>
            </a:r>
            <a:r>
              <a:rPr lang="en-GB" sz="2000">
                <a:solidFill>
                  <a:srgbClr val="000000"/>
                </a:solidFill>
                <a:latin typeface="Century Schoolbook"/>
                <a:ea typeface="Century Schoolbook"/>
                <a:cs typeface="Century Schoolbook"/>
                <a:sym typeface="Century Schoolbook"/>
              </a:rPr>
              <a:t>, </a:t>
            </a:r>
            <a:r>
              <a:rPr lang="en-GB" sz="2000">
                <a:solidFill>
                  <a:srgbClr val="000000"/>
                </a:solidFill>
                <a:latin typeface="Courier New"/>
                <a:ea typeface="Courier New"/>
                <a:cs typeface="Courier New"/>
                <a:sym typeface="Courier New"/>
              </a:rPr>
              <a:t>cat</a:t>
            </a:r>
            <a:r>
              <a:rPr lang="en-GB" sz="2000">
                <a:solidFill>
                  <a:srgbClr val="000000"/>
                </a:solidFill>
                <a:latin typeface="Century Schoolbook"/>
                <a:ea typeface="Century Schoolbook"/>
                <a:cs typeface="Century Schoolbook"/>
                <a:sym typeface="Century Schoolbook"/>
              </a:rPr>
              <a:t>	display file contents</a:t>
            </a:r>
            <a:endParaRPr/>
          </a:p>
          <a:p>
            <a:pPr indent="-271463" lvl="0" marL="271463" marR="0" rtl="0" algn="l">
              <a:lnSpc>
                <a:spcPct val="90000"/>
              </a:lnSpc>
              <a:spcBef>
                <a:spcPts val="600"/>
              </a:spcBef>
              <a:spcAft>
                <a:spcPts val="0"/>
              </a:spcAft>
              <a:buClr>
                <a:srgbClr val="FE8637"/>
              </a:buClr>
              <a:buSzPts val="1400"/>
              <a:buFont typeface="Noto Sans Symbols"/>
              <a:buChar char="🞆"/>
            </a:pPr>
            <a:r>
              <a:rPr lang="en-GB" sz="2000">
                <a:solidFill>
                  <a:srgbClr val="000000"/>
                </a:solidFill>
                <a:latin typeface="Courier New"/>
                <a:ea typeface="Courier New"/>
                <a:cs typeface="Courier New"/>
                <a:sym typeface="Courier New"/>
              </a:rPr>
              <a:t>man</a:t>
            </a:r>
            <a:r>
              <a:rPr lang="en-GB" sz="2000">
                <a:solidFill>
                  <a:srgbClr val="000000"/>
                </a:solidFill>
                <a:latin typeface="Century Schoolbook"/>
                <a:ea typeface="Century Schoolbook"/>
                <a:cs typeface="Century Schoolbook"/>
                <a:sym typeface="Century Schoolbook"/>
              </a:rPr>
              <a:t>			</a:t>
            </a:r>
            <a:r>
              <a:rPr lang="en-GB" sz="2000">
                <a:solidFill>
                  <a:schemeClr val="dk1"/>
                </a:solidFill>
                <a:latin typeface="Century Schoolbook"/>
                <a:ea typeface="Century Schoolbook"/>
                <a:cs typeface="Century Schoolbook"/>
                <a:sym typeface="Century Schoolbook"/>
              </a:rPr>
              <a:t>command read the online manual 			page for a command </a:t>
            </a:r>
            <a:endParaRPr/>
          </a:p>
          <a:p>
            <a:pPr indent="-271463" lvl="0" marL="271463" marR="0" rtl="0" algn="l">
              <a:lnSpc>
                <a:spcPct val="90000"/>
              </a:lnSpc>
              <a:spcBef>
                <a:spcPts val="600"/>
              </a:spcBef>
              <a:spcAft>
                <a:spcPts val="0"/>
              </a:spcAft>
              <a:buClr>
                <a:srgbClr val="FE8637"/>
              </a:buClr>
              <a:buSzPts val="1400"/>
              <a:buFont typeface="Noto Sans Symbols"/>
              <a:buChar char="🞆"/>
            </a:pPr>
            <a:r>
              <a:rPr lang="en-GB" sz="2000">
                <a:solidFill>
                  <a:srgbClr val="000000"/>
                </a:solidFill>
                <a:latin typeface="Courier New"/>
                <a:ea typeface="Courier New"/>
                <a:cs typeface="Courier New"/>
                <a:sym typeface="Courier New"/>
              </a:rPr>
              <a:t>whatis</a:t>
            </a:r>
            <a:r>
              <a:rPr lang="en-GB" sz="2000">
                <a:solidFill>
                  <a:srgbClr val="000000"/>
                </a:solidFill>
                <a:latin typeface="Century Schoolbook"/>
                <a:ea typeface="Century Schoolbook"/>
                <a:cs typeface="Century Schoolbook"/>
                <a:sym typeface="Century Schoolbook"/>
              </a:rPr>
              <a:t> 		give brief description of a 			command 			</a:t>
            </a:r>
            <a:endParaRPr/>
          </a:p>
          <a:p>
            <a:pPr indent="-271463" lvl="0" marL="271463" marR="0" rtl="0" algn="l">
              <a:lnSpc>
                <a:spcPct val="90000"/>
              </a:lnSpc>
              <a:spcBef>
                <a:spcPts val="600"/>
              </a:spcBef>
              <a:spcAft>
                <a:spcPts val="0"/>
              </a:spcAft>
              <a:buClr>
                <a:srgbClr val="FE8637"/>
              </a:buClr>
              <a:buSzPts val="1400"/>
              <a:buFont typeface="Noto Sans Symbols"/>
              <a:buNone/>
            </a:pPr>
            <a:r>
              <a:t/>
            </a:r>
            <a:endParaRPr sz="2000">
              <a:solidFill>
                <a:srgbClr val="000000"/>
              </a:solidFill>
              <a:latin typeface="Century Schoolbook"/>
              <a:ea typeface="Century Schoolbook"/>
              <a:cs typeface="Century Schoolbook"/>
              <a:sym typeface="Century Schoolbook"/>
            </a:endParaRPr>
          </a:p>
        </p:txBody>
      </p:sp>
      <p:sp>
        <p:nvSpPr>
          <p:cNvPr id="153" name="Google Shape;153;p17"/>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rtl="0" algn="l">
              <a:lnSpc>
                <a:spcPct val="93000"/>
              </a:lnSpc>
              <a:spcBef>
                <a:spcPts val="0"/>
              </a:spcBef>
              <a:spcAft>
                <a:spcPts val="0"/>
              </a:spcAft>
              <a:buNone/>
            </a:pPr>
            <a:r>
              <a:rPr lang="en-GB"/>
              <a:t>8/30/2023</a:t>
            </a:r>
            <a:endParaRPr/>
          </a:p>
        </p:txBody>
      </p:sp>
      <p:sp>
        <p:nvSpPr>
          <p:cNvPr id="154" name="Google Shape;154;p17"/>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lnSpc>
                <a:spcPct val="93000"/>
              </a:lnSpc>
              <a:spcBef>
                <a:spcPts val="0"/>
              </a:spcBef>
              <a:spcAft>
                <a:spcPts val="0"/>
              </a:spcAft>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nvSpPr>
        <p:spPr>
          <a:xfrm>
            <a:off x="457200" y="274638"/>
            <a:ext cx="7467600" cy="11430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575F6D"/>
              </a:buClr>
              <a:buSzPts val="3000"/>
              <a:buFont typeface="Century Schoolbook"/>
              <a:buNone/>
            </a:pPr>
            <a:r>
              <a:rPr b="1" lang="en-GB" sz="3000">
                <a:solidFill>
                  <a:srgbClr val="575F6D"/>
                </a:solidFill>
                <a:latin typeface="Century Schoolbook"/>
                <a:ea typeface="Century Schoolbook"/>
                <a:cs typeface="Century Schoolbook"/>
                <a:sym typeface="Century Schoolbook"/>
              </a:rPr>
              <a:t>BASIC COMMANDS</a:t>
            </a:r>
            <a:endParaRPr/>
          </a:p>
        </p:txBody>
      </p:sp>
      <p:sp>
        <p:nvSpPr>
          <p:cNvPr id="163" name="Google Shape;163;p18"/>
          <p:cNvSpPr txBox="1"/>
          <p:nvPr/>
        </p:nvSpPr>
        <p:spPr>
          <a:xfrm>
            <a:off x="990600" y="1600200"/>
            <a:ext cx="7053262" cy="4530725"/>
          </a:xfrm>
          <a:prstGeom prst="rect">
            <a:avLst/>
          </a:prstGeom>
          <a:noFill/>
          <a:ln>
            <a:noFill/>
          </a:ln>
        </p:spPr>
        <p:txBody>
          <a:bodyPr anchorCtr="0" anchor="t" bIns="45700" lIns="91425" spcFirstLastPara="1" rIns="91425" wrap="square" tIns="45700">
            <a:noAutofit/>
          </a:bodyPr>
          <a:lstStyle/>
          <a:p>
            <a:pPr indent="-271463" lvl="0" marL="271463" marR="0" rtl="0" algn="l">
              <a:lnSpc>
                <a:spcPct val="100000"/>
              </a:lnSpc>
              <a:spcBef>
                <a:spcPts val="0"/>
              </a:spcBef>
              <a:spcAft>
                <a:spcPts val="0"/>
              </a:spcAft>
              <a:buClr>
                <a:srgbClr val="FE8637"/>
              </a:buClr>
              <a:buSzPts val="1680"/>
              <a:buFont typeface="Noto Sans Symbols"/>
              <a:buNone/>
            </a:pPr>
            <a:r>
              <a:rPr b="1" lang="en-GB" sz="2400" u="sng">
                <a:solidFill>
                  <a:srgbClr val="000000"/>
                </a:solidFill>
                <a:latin typeface="Century Schoolbook"/>
                <a:ea typeface="Century Schoolbook"/>
                <a:cs typeface="Century Schoolbook"/>
                <a:sym typeface="Century Schoolbook"/>
              </a:rPr>
              <a:t>Commands</a:t>
            </a:r>
            <a:endParaRPr/>
          </a:p>
          <a:p>
            <a:pPr indent="-271463" lvl="0" marL="271463" marR="0" rtl="0" algn="l">
              <a:lnSpc>
                <a:spcPct val="100000"/>
              </a:lnSpc>
              <a:spcBef>
                <a:spcPts val="600"/>
              </a:spcBef>
              <a:spcAft>
                <a:spcPts val="0"/>
              </a:spcAft>
              <a:buClr>
                <a:srgbClr val="FE8637"/>
              </a:buClr>
              <a:buSzPts val="1400"/>
              <a:buFont typeface="Noto Sans Symbols"/>
              <a:buChar char="🞆"/>
            </a:pPr>
            <a:r>
              <a:rPr lang="en-GB" sz="2000">
                <a:solidFill>
                  <a:srgbClr val="000000"/>
                </a:solidFill>
                <a:latin typeface="Courier New"/>
                <a:ea typeface="Courier New"/>
                <a:cs typeface="Courier New"/>
                <a:sym typeface="Courier New"/>
              </a:rPr>
              <a:t>su</a:t>
            </a:r>
            <a:r>
              <a:rPr lang="en-GB" sz="2000">
                <a:solidFill>
                  <a:srgbClr val="000000"/>
                </a:solidFill>
                <a:latin typeface="Century Schoolbook"/>
                <a:ea typeface="Century Schoolbook"/>
                <a:cs typeface="Century Schoolbook"/>
                <a:sym typeface="Century Schoolbook"/>
              </a:rPr>
              <a:t>			switch user (su ,sudo su)</a:t>
            </a:r>
            <a:endParaRPr/>
          </a:p>
          <a:p>
            <a:pPr indent="-271463" lvl="0" marL="271463" marR="0" rtl="0" algn="l">
              <a:lnSpc>
                <a:spcPct val="100000"/>
              </a:lnSpc>
              <a:spcBef>
                <a:spcPts val="600"/>
              </a:spcBef>
              <a:spcAft>
                <a:spcPts val="0"/>
              </a:spcAft>
              <a:buClr>
                <a:srgbClr val="FE8637"/>
              </a:buClr>
              <a:buSzPts val="1400"/>
              <a:buFont typeface="Noto Sans Symbols"/>
              <a:buChar char="🞆"/>
            </a:pPr>
            <a:r>
              <a:rPr lang="en-GB" sz="2000">
                <a:solidFill>
                  <a:srgbClr val="000000"/>
                </a:solidFill>
                <a:latin typeface="Courier New"/>
                <a:ea typeface="Courier New"/>
                <a:cs typeface="Courier New"/>
                <a:sym typeface="Courier New"/>
              </a:rPr>
              <a:t>passwd</a:t>
            </a:r>
            <a:r>
              <a:rPr lang="en-GB" sz="2000">
                <a:solidFill>
                  <a:srgbClr val="000000"/>
                </a:solidFill>
                <a:latin typeface="Century Schoolbook"/>
                <a:ea typeface="Century Schoolbook"/>
                <a:cs typeface="Century Schoolbook"/>
                <a:sym typeface="Century Schoolbook"/>
              </a:rPr>
              <a:t> 		change password</a:t>
            </a:r>
            <a:endParaRPr/>
          </a:p>
          <a:p>
            <a:pPr indent="-271463" lvl="0" marL="271463" marR="0" rtl="0" algn="l">
              <a:lnSpc>
                <a:spcPct val="100000"/>
              </a:lnSpc>
              <a:spcBef>
                <a:spcPts val="600"/>
              </a:spcBef>
              <a:spcAft>
                <a:spcPts val="0"/>
              </a:spcAft>
              <a:buClr>
                <a:srgbClr val="FE8637"/>
              </a:buClr>
              <a:buSzPts val="1400"/>
              <a:buFont typeface="Noto Sans Symbols"/>
              <a:buChar char="🞆"/>
            </a:pPr>
            <a:r>
              <a:rPr lang="en-GB" sz="2000">
                <a:solidFill>
                  <a:srgbClr val="000000"/>
                </a:solidFill>
                <a:latin typeface="Courier New"/>
                <a:ea typeface="Courier New"/>
                <a:cs typeface="Courier New"/>
                <a:sym typeface="Courier New"/>
              </a:rPr>
              <a:t>adduser</a:t>
            </a:r>
            <a:r>
              <a:rPr lang="en-GB" sz="2000">
                <a:solidFill>
                  <a:srgbClr val="000000"/>
                </a:solidFill>
                <a:latin typeface="Century Schoolbook"/>
                <a:ea typeface="Century Schoolbook"/>
                <a:cs typeface="Century Schoolbook"/>
                <a:sym typeface="Century Schoolbook"/>
              </a:rPr>
              <a:t>		create new user account</a:t>
            </a:r>
            <a:endParaRPr/>
          </a:p>
          <a:p>
            <a:pPr indent="-271463" lvl="1" marL="728663" marR="0" rtl="0" algn="l">
              <a:lnSpc>
                <a:spcPct val="100000"/>
              </a:lnSpc>
              <a:spcBef>
                <a:spcPts val="600"/>
              </a:spcBef>
              <a:spcAft>
                <a:spcPts val="0"/>
              </a:spcAft>
              <a:buClr>
                <a:srgbClr val="FE8637"/>
              </a:buClr>
              <a:buSzPts val="1400"/>
              <a:buFont typeface="Noto Sans Symbols"/>
              <a:buChar char="🞆"/>
            </a:pPr>
            <a:r>
              <a:rPr b="0" i="1" lang="en-GB" sz="2000" u="none" cap="none" strike="noStrike">
                <a:solidFill>
                  <a:srgbClr val="000000"/>
                </a:solidFill>
                <a:latin typeface="Century Schoolbook"/>
                <a:ea typeface="Century Schoolbook"/>
                <a:cs typeface="Century Schoolbook"/>
                <a:sym typeface="Century Schoolbook"/>
              </a:rPr>
              <a:t>sudo adduser username</a:t>
            </a:r>
            <a:endParaRPr/>
          </a:p>
          <a:p>
            <a:pPr indent="-271463" lvl="1" marL="728663" marR="0" rtl="0" algn="l">
              <a:lnSpc>
                <a:spcPct val="100000"/>
              </a:lnSpc>
              <a:spcBef>
                <a:spcPts val="600"/>
              </a:spcBef>
              <a:spcAft>
                <a:spcPts val="0"/>
              </a:spcAft>
              <a:buClr>
                <a:srgbClr val="FE8637"/>
              </a:buClr>
              <a:buSzPts val="1400"/>
              <a:buFont typeface="Noto Sans Symbols"/>
              <a:buChar char="🞆"/>
            </a:pPr>
            <a:r>
              <a:rPr b="0" i="1" lang="en-GB" sz="2000" u="none" cap="none" strike="noStrike">
                <a:solidFill>
                  <a:srgbClr val="000000"/>
                </a:solidFill>
                <a:latin typeface="Century Schoolbook"/>
                <a:ea typeface="Century Schoolbook"/>
                <a:cs typeface="Century Schoolbook"/>
                <a:sym typeface="Century Schoolbook"/>
              </a:rPr>
              <a:t>sudo su username  (to check the created user)</a:t>
            </a:r>
            <a:endParaRPr/>
          </a:p>
          <a:p>
            <a:pPr indent="-271463" lvl="0" marL="271463" marR="0" rtl="0" algn="l">
              <a:lnSpc>
                <a:spcPct val="100000"/>
              </a:lnSpc>
              <a:spcBef>
                <a:spcPts val="600"/>
              </a:spcBef>
              <a:spcAft>
                <a:spcPts val="0"/>
              </a:spcAft>
              <a:buClr>
                <a:srgbClr val="FE8637"/>
              </a:buClr>
              <a:buSzPts val="1400"/>
              <a:buFont typeface="Noto Sans Symbols"/>
              <a:buChar char="🞆"/>
            </a:pPr>
            <a:r>
              <a:rPr lang="en-GB" sz="2000">
                <a:solidFill>
                  <a:srgbClr val="000000"/>
                </a:solidFill>
                <a:latin typeface="Courier New"/>
                <a:ea typeface="Courier New"/>
                <a:cs typeface="Courier New"/>
                <a:sym typeface="Courier New"/>
              </a:rPr>
              <a:t>userdel</a:t>
            </a:r>
            <a:r>
              <a:rPr lang="en-GB" sz="2000">
                <a:solidFill>
                  <a:srgbClr val="000000"/>
                </a:solidFill>
                <a:latin typeface="Century Schoolbook"/>
                <a:ea typeface="Century Schoolbook"/>
                <a:cs typeface="Century Schoolbook"/>
                <a:sym typeface="Century Schoolbook"/>
              </a:rPr>
              <a:t>		delete user account</a:t>
            </a:r>
            <a:endParaRPr/>
          </a:p>
          <a:p>
            <a:pPr indent="-271463" lvl="0" marL="271463" marR="0" rtl="0" algn="l">
              <a:lnSpc>
                <a:spcPct val="100000"/>
              </a:lnSpc>
              <a:spcBef>
                <a:spcPts val="600"/>
              </a:spcBef>
              <a:spcAft>
                <a:spcPts val="0"/>
              </a:spcAft>
              <a:buClr>
                <a:srgbClr val="FE8637"/>
              </a:buClr>
              <a:buSzPts val="1400"/>
              <a:buFont typeface="Noto Sans Symbols"/>
              <a:buChar char="🞆"/>
            </a:pPr>
            <a:r>
              <a:rPr lang="en-GB" sz="2000">
                <a:solidFill>
                  <a:srgbClr val="000000"/>
                </a:solidFill>
                <a:latin typeface="Courier New"/>
                <a:ea typeface="Courier New"/>
                <a:cs typeface="Courier New"/>
                <a:sym typeface="Courier New"/>
              </a:rPr>
              <a:t>df	</a:t>
            </a:r>
            <a:r>
              <a:rPr lang="en-GB" sz="2000">
                <a:solidFill>
                  <a:srgbClr val="000000"/>
                </a:solidFill>
                <a:latin typeface="Century Schoolbook"/>
                <a:ea typeface="Century Schoolbook"/>
                <a:cs typeface="Century Schoolbook"/>
                <a:sym typeface="Century Schoolbook"/>
              </a:rPr>
              <a:t>		show disk space usage</a:t>
            </a:r>
            <a:endParaRPr/>
          </a:p>
          <a:p>
            <a:pPr indent="-271463" lvl="0" marL="271463" marR="0" rtl="0" algn="l">
              <a:lnSpc>
                <a:spcPct val="100000"/>
              </a:lnSpc>
              <a:spcBef>
                <a:spcPts val="600"/>
              </a:spcBef>
              <a:spcAft>
                <a:spcPts val="0"/>
              </a:spcAft>
              <a:buClr>
                <a:srgbClr val="FE8637"/>
              </a:buClr>
              <a:buSzPts val="1400"/>
              <a:buFont typeface="Noto Sans Symbols"/>
              <a:buChar char="🞆"/>
            </a:pPr>
            <a:r>
              <a:rPr lang="en-GB" sz="2000">
                <a:solidFill>
                  <a:srgbClr val="000000"/>
                </a:solidFill>
                <a:latin typeface="Courier New"/>
                <a:ea typeface="Courier New"/>
                <a:cs typeface="Courier New"/>
                <a:sym typeface="Courier New"/>
              </a:rPr>
              <a:t>shutdown</a:t>
            </a:r>
            <a:r>
              <a:rPr lang="en-GB" sz="2000">
                <a:solidFill>
                  <a:srgbClr val="000000"/>
                </a:solidFill>
                <a:latin typeface="Century Schoolbook"/>
                <a:ea typeface="Century Schoolbook"/>
                <a:cs typeface="Century Schoolbook"/>
                <a:sym typeface="Century Schoolbook"/>
              </a:rPr>
              <a:t>		reboot or turn off machine</a:t>
            </a:r>
            <a:endParaRPr/>
          </a:p>
          <a:p>
            <a:pPr indent="-271463" lvl="1" marL="728663" marR="0" rtl="0" algn="l">
              <a:lnSpc>
                <a:spcPct val="100000"/>
              </a:lnSpc>
              <a:spcBef>
                <a:spcPts val="600"/>
              </a:spcBef>
              <a:spcAft>
                <a:spcPts val="0"/>
              </a:spcAft>
              <a:buClr>
                <a:srgbClr val="FE8637"/>
              </a:buClr>
              <a:buSzPts val="1400"/>
              <a:buFont typeface="Noto Sans Symbols"/>
              <a:buChar char="🞆"/>
            </a:pPr>
            <a:r>
              <a:rPr b="0" i="1" lang="en-GB" sz="2000" u="none" cap="none" strike="noStrike">
                <a:solidFill>
                  <a:srgbClr val="000000"/>
                </a:solidFill>
                <a:latin typeface="Century Schoolbook"/>
                <a:ea typeface="Century Schoolbook"/>
                <a:cs typeface="Century Schoolbook"/>
                <a:sym typeface="Century Schoolbook"/>
              </a:rPr>
              <a:t>sudo shutdown now</a:t>
            </a:r>
            <a:r>
              <a:rPr b="0" i="0" lang="en-GB" sz="2000" u="none" cap="none" strike="noStrike">
                <a:solidFill>
                  <a:srgbClr val="000000"/>
                </a:solidFill>
                <a:latin typeface="Century Schoolbook"/>
                <a:ea typeface="Century Schoolbook"/>
                <a:cs typeface="Century Schoolbook"/>
                <a:sym typeface="Century Schoolbook"/>
              </a:rPr>
              <a:t>	</a:t>
            </a:r>
            <a:endParaRPr/>
          </a:p>
        </p:txBody>
      </p:sp>
      <p:sp>
        <p:nvSpPr>
          <p:cNvPr id="164" name="Google Shape;164;p18"/>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rtl="0" algn="l">
              <a:lnSpc>
                <a:spcPct val="93000"/>
              </a:lnSpc>
              <a:spcBef>
                <a:spcPts val="0"/>
              </a:spcBef>
              <a:spcAft>
                <a:spcPts val="0"/>
              </a:spcAft>
              <a:buNone/>
            </a:pPr>
            <a:r>
              <a:rPr lang="en-GB"/>
              <a:t>8/30/2023</a:t>
            </a:r>
            <a:endParaRPr/>
          </a:p>
        </p:txBody>
      </p:sp>
      <p:sp>
        <p:nvSpPr>
          <p:cNvPr id="165" name="Google Shape;165;p18"/>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lnSpc>
                <a:spcPct val="93000"/>
              </a:lnSpc>
              <a:spcBef>
                <a:spcPts val="0"/>
              </a:spcBef>
              <a:spcAft>
                <a:spcPts val="0"/>
              </a:spcAft>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nvSpPr>
        <p:spPr>
          <a:xfrm>
            <a:off x="457200" y="274638"/>
            <a:ext cx="7467600" cy="11430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575F6D"/>
              </a:buClr>
              <a:buSzPts val="3000"/>
              <a:buFont typeface="Century Schoolbook"/>
              <a:buNone/>
            </a:pPr>
            <a:r>
              <a:rPr b="1" lang="en-GB" sz="3000">
                <a:solidFill>
                  <a:srgbClr val="575F6D"/>
                </a:solidFill>
                <a:latin typeface="Century Schoolbook"/>
                <a:ea typeface="Century Schoolbook"/>
                <a:cs typeface="Century Schoolbook"/>
                <a:sym typeface="Century Schoolbook"/>
              </a:rPr>
              <a:t>BASIC COMMANDS</a:t>
            </a:r>
            <a:endParaRPr/>
          </a:p>
        </p:txBody>
      </p:sp>
      <p:sp>
        <p:nvSpPr>
          <p:cNvPr id="174" name="Google Shape;174;p19"/>
          <p:cNvSpPr txBox="1"/>
          <p:nvPr/>
        </p:nvSpPr>
        <p:spPr>
          <a:xfrm>
            <a:off x="990600" y="1600200"/>
            <a:ext cx="7053262" cy="4530725"/>
          </a:xfrm>
          <a:prstGeom prst="rect">
            <a:avLst/>
          </a:prstGeom>
          <a:noFill/>
          <a:ln>
            <a:noFill/>
          </a:ln>
        </p:spPr>
        <p:txBody>
          <a:bodyPr anchorCtr="0" anchor="t" bIns="45700" lIns="91425" spcFirstLastPara="1" rIns="91425" wrap="square" tIns="45700">
            <a:noAutofit/>
          </a:bodyPr>
          <a:lstStyle/>
          <a:p>
            <a:pPr indent="-271463" lvl="0" marL="271463" marR="0" rtl="0" algn="l">
              <a:lnSpc>
                <a:spcPct val="100000"/>
              </a:lnSpc>
              <a:spcBef>
                <a:spcPts val="0"/>
              </a:spcBef>
              <a:spcAft>
                <a:spcPts val="0"/>
              </a:spcAft>
              <a:buClr>
                <a:srgbClr val="FE8637"/>
              </a:buClr>
              <a:buSzPts val="1680"/>
              <a:buFont typeface="Noto Sans Symbols"/>
              <a:buNone/>
            </a:pPr>
            <a:r>
              <a:rPr b="1" lang="en-GB" sz="2400" u="sng">
                <a:solidFill>
                  <a:srgbClr val="000000"/>
                </a:solidFill>
                <a:latin typeface="Century Schoolbook"/>
                <a:ea typeface="Century Schoolbook"/>
                <a:cs typeface="Century Schoolbook"/>
                <a:sym typeface="Century Schoolbook"/>
              </a:rPr>
              <a:t>Commands</a:t>
            </a:r>
            <a:endParaRPr/>
          </a:p>
          <a:p>
            <a:pPr indent="-271463" lvl="0" marL="271463" marR="0" rtl="0" algn="l">
              <a:lnSpc>
                <a:spcPct val="100000"/>
              </a:lnSpc>
              <a:spcBef>
                <a:spcPts val="600"/>
              </a:spcBef>
              <a:spcAft>
                <a:spcPts val="0"/>
              </a:spcAft>
              <a:buClr>
                <a:srgbClr val="FE8637"/>
              </a:buClr>
              <a:buSzPts val="1400"/>
              <a:buFont typeface="Noto Sans Symbols"/>
              <a:buChar char="🞆"/>
            </a:pPr>
            <a:r>
              <a:rPr lang="en-GB" sz="2000">
                <a:solidFill>
                  <a:srgbClr val="000000"/>
                </a:solidFill>
                <a:latin typeface="Courier New"/>
                <a:ea typeface="Courier New"/>
                <a:cs typeface="Courier New"/>
                <a:sym typeface="Courier New"/>
              </a:rPr>
              <a:t>Touch filename</a:t>
            </a:r>
            <a:r>
              <a:rPr lang="en-GB" sz="2000">
                <a:solidFill>
                  <a:srgbClr val="000000"/>
                </a:solidFill>
                <a:latin typeface="Century Schoolbook"/>
                <a:ea typeface="Century Schoolbook"/>
                <a:cs typeface="Century Schoolbook"/>
                <a:sym typeface="Century Schoolbook"/>
              </a:rPr>
              <a:t>	create new file		</a:t>
            </a:r>
            <a:endParaRPr/>
          </a:p>
          <a:p>
            <a:pPr indent="-271463" lvl="0" marL="271463" marR="0" rtl="0" algn="l">
              <a:lnSpc>
                <a:spcPct val="100000"/>
              </a:lnSpc>
              <a:spcBef>
                <a:spcPts val="600"/>
              </a:spcBef>
              <a:spcAft>
                <a:spcPts val="0"/>
              </a:spcAft>
              <a:buClr>
                <a:srgbClr val="FE8637"/>
              </a:buClr>
              <a:buSzPts val="1400"/>
              <a:buFont typeface="Noto Sans Symbols"/>
              <a:buChar char="🞆"/>
            </a:pPr>
            <a:r>
              <a:rPr lang="en-GB" sz="2000">
                <a:solidFill>
                  <a:srgbClr val="000000"/>
                </a:solidFill>
                <a:latin typeface="Courier New"/>
                <a:ea typeface="Courier New"/>
                <a:cs typeface="Courier New"/>
                <a:sym typeface="Courier New"/>
              </a:rPr>
              <a:t>:&gt;filename</a:t>
            </a:r>
            <a:r>
              <a:rPr lang="en-GB" sz="2000">
                <a:solidFill>
                  <a:srgbClr val="000000"/>
                </a:solidFill>
                <a:latin typeface="Century Schoolbook"/>
                <a:ea typeface="Century Schoolbook"/>
                <a:cs typeface="Century Schoolbook"/>
                <a:sym typeface="Century Schoolbook"/>
              </a:rPr>
              <a:t>		 create new file</a:t>
            </a:r>
            <a:endParaRPr/>
          </a:p>
          <a:p>
            <a:pPr indent="-271463" lvl="0" marL="271463" marR="0" rtl="0" algn="l">
              <a:lnSpc>
                <a:spcPct val="100000"/>
              </a:lnSpc>
              <a:spcBef>
                <a:spcPts val="600"/>
              </a:spcBef>
              <a:spcAft>
                <a:spcPts val="0"/>
              </a:spcAft>
              <a:buClr>
                <a:srgbClr val="FE8637"/>
              </a:buClr>
              <a:buSzPts val="1400"/>
              <a:buFont typeface="Noto Sans Symbols"/>
              <a:buChar char="🞆"/>
            </a:pPr>
            <a:r>
              <a:rPr lang="en-GB" sz="2000">
                <a:solidFill>
                  <a:srgbClr val="000000"/>
                </a:solidFill>
                <a:latin typeface="Courier New"/>
                <a:ea typeface="Courier New"/>
                <a:cs typeface="Courier New"/>
                <a:sym typeface="Courier New"/>
              </a:rPr>
              <a:t>:&gt;&gt;filename</a:t>
            </a:r>
            <a:r>
              <a:rPr lang="en-GB" sz="2000">
                <a:solidFill>
                  <a:srgbClr val="000000"/>
                </a:solidFill>
                <a:latin typeface="Century Schoolbook"/>
                <a:ea typeface="Century Schoolbook"/>
                <a:cs typeface="Century Schoolbook"/>
                <a:sym typeface="Century Schoolbook"/>
              </a:rPr>
              <a:t> 	create new file</a:t>
            </a:r>
            <a:endParaRPr/>
          </a:p>
          <a:p>
            <a:pPr indent="-271463" lvl="0" marL="271463" marR="0" rtl="0" algn="l">
              <a:lnSpc>
                <a:spcPct val="100000"/>
              </a:lnSpc>
              <a:spcBef>
                <a:spcPts val="600"/>
              </a:spcBef>
              <a:spcAft>
                <a:spcPts val="0"/>
              </a:spcAft>
              <a:buClr>
                <a:srgbClr val="FE8637"/>
              </a:buClr>
              <a:buSzPts val="1400"/>
              <a:buFont typeface="Noto Sans Symbols"/>
              <a:buChar char="🞆"/>
            </a:pPr>
            <a:r>
              <a:rPr lang="en-GB" sz="2000">
                <a:solidFill>
                  <a:srgbClr val="000000"/>
                </a:solidFill>
                <a:latin typeface="Courier New"/>
                <a:ea typeface="Courier New"/>
                <a:cs typeface="Courier New"/>
                <a:sym typeface="Courier New"/>
              </a:rPr>
              <a:t>userdel</a:t>
            </a:r>
            <a:r>
              <a:rPr lang="en-GB" sz="2000">
                <a:solidFill>
                  <a:srgbClr val="000000"/>
                </a:solidFill>
                <a:latin typeface="Century Schoolbook"/>
                <a:ea typeface="Century Schoolbook"/>
                <a:cs typeface="Century Schoolbook"/>
                <a:sym typeface="Century Schoolbook"/>
              </a:rPr>
              <a:t>		delete user account</a:t>
            </a:r>
            <a:endParaRPr/>
          </a:p>
          <a:p>
            <a:pPr indent="-271463" lvl="0" marL="271463" marR="0" rtl="0" algn="l">
              <a:lnSpc>
                <a:spcPct val="100000"/>
              </a:lnSpc>
              <a:spcBef>
                <a:spcPts val="600"/>
              </a:spcBef>
              <a:spcAft>
                <a:spcPts val="0"/>
              </a:spcAft>
              <a:buClr>
                <a:srgbClr val="FE8637"/>
              </a:buClr>
              <a:buSzPts val="1400"/>
              <a:buFont typeface="Noto Sans Symbols"/>
              <a:buChar char="🞆"/>
            </a:pPr>
            <a:r>
              <a:rPr lang="en-GB" sz="2000">
                <a:solidFill>
                  <a:srgbClr val="000000"/>
                </a:solidFill>
                <a:latin typeface="Courier New"/>
                <a:ea typeface="Courier New"/>
                <a:cs typeface="Courier New"/>
                <a:sym typeface="Courier New"/>
              </a:rPr>
              <a:t>df	</a:t>
            </a:r>
            <a:r>
              <a:rPr lang="en-GB" sz="2000">
                <a:solidFill>
                  <a:srgbClr val="000000"/>
                </a:solidFill>
                <a:latin typeface="Century Schoolbook"/>
                <a:ea typeface="Century Schoolbook"/>
                <a:cs typeface="Century Schoolbook"/>
                <a:sym typeface="Century Schoolbook"/>
              </a:rPr>
              <a:t>		show disk space usage</a:t>
            </a:r>
            <a:endParaRPr/>
          </a:p>
          <a:p>
            <a:pPr indent="-271463" lvl="0" marL="271463" marR="0" rtl="0" algn="l">
              <a:lnSpc>
                <a:spcPct val="100000"/>
              </a:lnSpc>
              <a:spcBef>
                <a:spcPts val="600"/>
              </a:spcBef>
              <a:spcAft>
                <a:spcPts val="0"/>
              </a:spcAft>
              <a:buClr>
                <a:srgbClr val="FE8637"/>
              </a:buClr>
              <a:buSzPts val="1400"/>
              <a:buFont typeface="Noto Sans Symbols"/>
              <a:buChar char="🞆"/>
            </a:pPr>
            <a:r>
              <a:rPr lang="en-GB" sz="2000">
                <a:solidFill>
                  <a:srgbClr val="000000"/>
                </a:solidFill>
                <a:latin typeface="Courier New"/>
                <a:ea typeface="Courier New"/>
                <a:cs typeface="Courier New"/>
                <a:sym typeface="Courier New"/>
              </a:rPr>
              <a:t>shutdown</a:t>
            </a:r>
            <a:r>
              <a:rPr lang="en-GB" sz="2000">
                <a:solidFill>
                  <a:srgbClr val="000000"/>
                </a:solidFill>
                <a:latin typeface="Century Schoolbook"/>
                <a:ea typeface="Century Schoolbook"/>
                <a:cs typeface="Century Schoolbook"/>
                <a:sym typeface="Century Schoolbook"/>
              </a:rPr>
              <a:t>		reboot or turn off machine</a:t>
            </a:r>
            <a:endParaRPr/>
          </a:p>
          <a:p>
            <a:pPr indent="-271463" lvl="1" marL="728663" marR="0" rtl="0" algn="l">
              <a:lnSpc>
                <a:spcPct val="100000"/>
              </a:lnSpc>
              <a:spcBef>
                <a:spcPts val="600"/>
              </a:spcBef>
              <a:spcAft>
                <a:spcPts val="0"/>
              </a:spcAft>
              <a:buClr>
                <a:srgbClr val="FE8637"/>
              </a:buClr>
              <a:buSzPts val="1400"/>
              <a:buFont typeface="Noto Sans Symbols"/>
              <a:buChar char="🞆"/>
            </a:pPr>
            <a:r>
              <a:rPr b="0" i="1" lang="en-GB" sz="2000" u="none" cap="none" strike="noStrike">
                <a:solidFill>
                  <a:srgbClr val="000000"/>
                </a:solidFill>
                <a:latin typeface="Century Schoolbook"/>
                <a:ea typeface="Century Schoolbook"/>
                <a:cs typeface="Century Schoolbook"/>
                <a:sym typeface="Century Schoolbook"/>
              </a:rPr>
              <a:t>sudo shutdown now</a:t>
            </a:r>
            <a:r>
              <a:rPr b="0" i="0" lang="en-GB" sz="2000" u="none" cap="none" strike="noStrike">
                <a:solidFill>
                  <a:srgbClr val="000000"/>
                </a:solidFill>
                <a:latin typeface="Century Schoolbook"/>
                <a:ea typeface="Century Schoolbook"/>
                <a:cs typeface="Century Schoolbook"/>
                <a:sym typeface="Century Schoolbook"/>
              </a:rPr>
              <a:t>	</a:t>
            </a:r>
            <a:endParaRPr/>
          </a:p>
        </p:txBody>
      </p:sp>
      <p:sp>
        <p:nvSpPr>
          <p:cNvPr id="175" name="Google Shape;175;p19"/>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rtl="0" algn="l">
              <a:lnSpc>
                <a:spcPct val="93000"/>
              </a:lnSpc>
              <a:spcBef>
                <a:spcPts val="0"/>
              </a:spcBef>
              <a:spcAft>
                <a:spcPts val="0"/>
              </a:spcAft>
              <a:buNone/>
            </a:pPr>
            <a:r>
              <a:rPr lang="en-GB"/>
              <a:t>8/30/2023</a:t>
            </a:r>
            <a:endParaRPr/>
          </a:p>
        </p:txBody>
      </p:sp>
      <p:sp>
        <p:nvSpPr>
          <p:cNvPr id="176" name="Google Shape;176;p19"/>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lnSpc>
                <a:spcPct val="93000"/>
              </a:lnSpc>
              <a:spcBef>
                <a:spcPts val="0"/>
              </a:spcBef>
              <a:spcAft>
                <a:spcPts val="0"/>
              </a:spcAft>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nvSpPr>
        <p:spPr>
          <a:xfrm>
            <a:off x="477715" y="524609"/>
            <a:ext cx="7467600" cy="1143000"/>
          </a:xfrm>
          <a:prstGeom prst="rect">
            <a:avLst/>
          </a:prstGeom>
          <a:noFill/>
          <a:ln>
            <a:noFill/>
          </a:ln>
        </p:spPr>
        <p:txBody>
          <a:bodyPr anchorCtr="0" anchor="b" bIns="46800" lIns="90000" spcFirstLastPara="1" rIns="90000" wrap="square" tIns="46800">
            <a:noAutofit/>
          </a:bodyPr>
          <a:lstStyle/>
          <a:p>
            <a:pPr indent="0" lvl="0" marL="0" marR="0" rtl="0" algn="just">
              <a:lnSpc>
                <a:spcPct val="100000"/>
              </a:lnSpc>
              <a:spcBef>
                <a:spcPts val="0"/>
              </a:spcBef>
              <a:spcAft>
                <a:spcPts val="0"/>
              </a:spcAft>
              <a:buClr>
                <a:srgbClr val="575F6D"/>
              </a:buClr>
              <a:buSzPts val="3000"/>
              <a:buFont typeface="Century Schoolbook"/>
              <a:buNone/>
            </a:pPr>
            <a:r>
              <a:rPr b="1" lang="en-GB" sz="3000">
                <a:solidFill>
                  <a:srgbClr val="575F6D"/>
                </a:solidFill>
                <a:latin typeface="Century Schoolbook"/>
                <a:ea typeface="Century Schoolbook"/>
                <a:cs typeface="Century Schoolbook"/>
                <a:sym typeface="Century Schoolbook"/>
              </a:rPr>
              <a:t>Relative and Absolute path</a:t>
            </a:r>
            <a:endParaRPr/>
          </a:p>
          <a:p>
            <a:pPr indent="0" lvl="0" marL="0" marR="0" rtl="0" algn="l">
              <a:lnSpc>
                <a:spcPct val="100000"/>
              </a:lnSpc>
              <a:spcBef>
                <a:spcPts val="0"/>
              </a:spcBef>
              <a:spcAft>
                <a:spcPts val="0"/>
              </a:spcAft>
              <a:buClr>
                <a:srgbClr val="575F6D"/>
              </a:buClr>
              <a:buSzPts val="3000"/>
              <a:buFont typeface="Century Schoolbook"/>
              <a:buNone/>
            </a:pPr>
            <a:r>
              <a:rPr b="1" lang="en-GB" sz="3000">
                <a:solidFill>
                  <a:srgbClr val="575F6D"/>
                </a:solidFill>
                <a:latin typeface="Century Schoolbook"/>
                <a:ea typeface="Century Schoolbook"/>
                <a:cs typeface="Century Schoolbook"/>
                <a:sym typeface="Century Schoolbook"/>
              </a:rPr>
              <a:t>Absolute path</a:t>
            </a:r>
            <a:endParaRPr/>
          </a:p>
        </p:txBody>
      </p:sp>
      <p:sp>
        <p:nvSpPr>
          <p:cNvPr id="183" name="Google Shape;183;p20"/>
          <p:cNvSpPr txBox="1"/>
          <p:nvPr/>
        </p:nvSpPr>
        <p:spPr>
          <a:xfrm>
            <a:off x="228600" y="1828800"/>
            <a:ext cx="8915400" cy="4343400"/>
          </a:xfrm>
          <a:prstGeom prst="rect">
            <a:avLst/>
          </a:prstGeom>
          <a:noFill/>
          <a:ln>
            <a:noFill/>
          </a:ln>
        </p:spPr>
        <p:txBody>
          <a:bodyPr anchorCtr="0" anchor="t" bIns="45700" lIns="91425" spcFirstLastPara="1" rIns="91425" wrap="square" tIns="45700">
            <a:noAutofit/>
          </a:bodyPr>
          <a:lstStyle/>
          <a:p>
            <a:pPr indent="-271463" lvl="0" marL="271463" marR="0" rtl="0" algn="just">
              <a:lnSpc>
                <a:spcPct val="100000"/>
              </a:lnSpc>
              <a:spcBef>
                <a:spcPts val="0"/>
              </a:spcBef>
              <a:spcAft>
                <a:spcPts val="0"/>
              </a:spcAft>
              <a:buClr>
                <a:srgbClr val="FE8637"/>
              </a:buClr>
              <a:buSzPts val="1400"/>
              <a:buFont typeface="Noto Sans Symbols"/>
              <a:buChar char="🞆"/>
            </a:pPr>
            <a:r>
              <a:rPr i="1" lang="en-GB" sz="2000">
                <a:solidFill>
                  <a:schemeClr val="dk1"/>
                </a:solidFill>
                <a:latin typeface="Century"/>
                <a:ea typeface="Century"/>
                <a:cs typeface="Century"/>
                <a:sym typeface="Century"/>
              </a:rPr>
              <a:t>An </a:t>
            </a:r>
            <a:r>
              <a:rPr b="1" i="1" lang="en-GB" sz="2000">
                <a:solidFill>
                  <a:schemeClr val="dk1"/>
                </a:solidFill>
                <a:latin typeface="Century"/>
                <a:ea typeface="Century"/>
                <a:cs typeface="Century"/>
                <a:sym typeface="Century"/>
              </a:rPr>
              <a:t>absolute path</a:t>
            </a:r>
            <a:r>
              <a:rPr i="1" lang="en-GB" sz="2000">
                <a:solidFill>
                  <a:schemeClr val="dk1"/>
                </a:solidFill>
                <a:latin typeface="Century"/>
                <a:ea typeface="Century"/>
                <a:cs typeface="Century"/>
                <a:sym typeface="Century"/>
              </a:rPr>
              <a:t> is defined as specifying the location of a file or directory from the root directory(/). </a:t>
            </a:r>
            <a:endParaRPr/>
          </a:p>
          <a:p>
            <a:pPr indent="-271463" lvl="0" marL="271463" marR="0" rtl="0" algn="just">
              <a:lnSpc>
                <a:spcPct val="100000"/>
              </a:lnSpc>
              <a:spcBef>
                <a:spcPts val="600"/>
              </a:spcBef>
              <a:spcAft>
                <a:spcPts val="0"/>
              </a:spcAft>
              <a:buClr>
                <a:srgbClr val="FE8637"/>
              </a:buClr>
              <a:buSzPts val="1400"/>
              <a:buFont typeface="Noto Sans Symbols"/>
              <a:buChar char="🞆"/>
            </a:pPr>
            <a:r>
              <a:rPr i="1" lang="en-GB" sz="2000">
                <a:solidFill>
                  <a:schemeClr val="dk1"/>
                </a:solidFill>
                <a:latin typeface="Century"/>
                <a:ea typeface="Century"/>
                <a:cs typeface="Century"/>
                <a:sym typeface="Century"/>
              </a:rPr>
              <a:t>In other words, we can say that an absolute path is a complete path from start of actual file system from / directory.</a:t>
            </a:r>
            <a:endParaRPr/>
          </a:p>
          <a:p>
            <a:pPr indent="-271463" lvl="0" marL="271463" marR="0" rtl="0" algn="just">
              <a:lnSpc>
                <a:spcPct val="100000"/>
              </a:lnSpc>
              <a:spcBef>
                <a:spcPts val="600"/>
              </a:spcBef>
              <a:spcAft>
                <a:spcPts val="0"/>
              </a:spcAft>
              <a:buClr>
                <a:srgbClr val="FE8637"/>
              </a:buClr>
              <a:buSzPts val="1400"/>
              <a:buFont typeface="Noto Sans Symbols"/>
              <a:buChar char="🞆"/>
            </a:pPr>
            <a:r>
              <a:rPr lang="en-GB" sz="2000">
                <a:solidFill>
                  <a:schemeClr val="dk1"/>
                </a:solidFill>
                <a:latin typeface="Century"/>
                <a:ea typeface="Century"/>
                <a:cs typeface="Century"/>
                <a:sym typeface="Century"/>
              </a:rPr>
              <a:t>For example:  $cat abc.sql</a:t>
            </a:r>
            <a:endParaRPr sz="2000">
              <a:solidFill>
                <a:schemeClr val="dk1"/>
              </a:solidFill>
              <a:latin typeface="Century"/>
              <a:ea typeface="Century"/>
              <a:cs typeface="Century"/>
              <a:sym typeface="Century"/>
            </a:endParaRPr>
          </a:p>
          <a:p>
            <a:pPr indent="-271463" lvl="1" marL="728663" marR="0" rtl="0" algn="just">
              <a:lnSpc>
                <a:spcPct val="100000"/>
              </a:lnSpc>
              <a:spcBef>
                <a:spcPts val="600"/>
              </a:spcBef>
              <a:spcAft>
                <a:spcPts val="0"/>
              </a:spcAft>
              <a:buClr>
                <a:srgbClr val="FE8637"/>
              </a:buClr>
              <a:buSzPts val="1400"/>
              <a:buFont typeface="Noto Sans Symbols"/>
              <a:buChar char="🞆"/>
            </a:pPr>
            <a:r>
              <a:rPr b="0" i="0" lang="en-GB" sz="2000" u="none" cap="none" strike="noStrike">
                <a:solidFill>
                  <a:schemeClr val="dk1"/>
                </a:solidFill>
                <a:latin typeface="Century"/>
                <a:ea typeface="Century"/>
                <a:cs typeface="Century"/>
                <a:sym typeface="Century"/>
              </a:rPr>
              <a:t>will work </a:t>
            </a:r>
            <a:r>
              <a:rPr b="1" i="0" lang="en-GB" sz="2000" u="none" cap="none" strike="noStrike">
                <a:solidFill>
                  <a:schemeClr val="dk1"/>
                </a:solidFill>
                <a:latin typeface="Century"/>
                <a:ea typeface="Century"/>
                <a:cs typeface="Century"/>
                <a:sym typeface="Century"/>
              </a:rPr>
              <a:t>only</a:t>
            </a:r>
            <a:r>
              <a:rPr b="0" i="0" lang="en-GB" sz="2000" u="none" cap="none" strike="noStrike">
                <a:solidFill>
                  <a:schemeClr val="dk1"/>
                </a:solidFill>
                <a:latin typeface="Century"/>
                <a:ea typeface="Century"/>
                <a:cs typeface="Century"/>
                <a:sym typeface="Century"/>
              </a:rPr>
              <a:t> if the fie </a:t>
            </a:r>
            <a:r>
              <a:rPr b="1" i="0" lang="en-GB" sz="2000" u="none" cap="none" strike="noStrike">
                <a:solidFill>
                  <a:schemeClr val="dk1"/>
                </a:solidFill>
                <a:latin typeface="Century"/>
                <a:ea typeface="Century"/>
                <a:cs typeface="Century"/>
                <a:sym typeface="Century"/>
              </a:rPr>
              <a:t>“abc.sql”</a:t>
            </a:r>
            <a:r>
              <a:rPr b="0" i="0" lang="en-GB" sz="2000" u="none" cap="none" strike="noStrike">
                <a:solidFill>
                  <a:schemeClr val="dk1"/>
                </a:solidFill>
                <a:latin typeface="Century"/>
                <a:ea typeface="Century"/>
                <a:cs typeface="Century"/>
                <a:sym typeface="Century"/>
              </a:rPr>
              <a:t> exists in your current directory. However, if this file is not present in your working directory and is present somewhere else say in /home/kt , then this command will work only if you will use it like shown below:</a:t>
            </a:r>
            <a:endParaRPr/>
          </a:p>
          <a:p>
            <a:pPr indent="-271463" lvl="1" marL="728663" marR="0" rtl="0" algn="just">
              <a:lnSpc>
                <a:spcPct val="100000"/>
              </a:lnSpc>
              <a:spcBef>
                <a:spcPts val="600"/>
              </a:spcBef>
              <a:spcAft>
                <a:spcPts val="0"/>
              </a:spcAft>
              <a:buClr>
                <a:srgbClr val="FE8637"/>
              </a:buClr>
              <a:buSzPts val="1400"/>
              <a:buFont typeface="Noto Sans Symbols"/>
              <a:buChar char="🞆"/>
            </a:pPr>
            <a:r>
              <a:rPr b="0" i="0" lang="en-GB" sz="2000" u="none" cap="none" strike="noStrike">
                <a:solidFill>
                  <a:schemeClr val="dk1"/>
                </a:solidFill>
                <a:latin typeface="Century"/>
                <a:ea typeface="Century"/>
                <a:cs typeface="Century"/>
                <a:sym typeface="Century"/>
              </a:rPr>
              <a:t>$cat /home/kt/abc.sql</a:t>
            </a:r>
            <a:endParaRPr b="0" i="0" sz="2000" u="none" cap="none" strike="noStrike">
              <a:solidFill>
                <a:schemeClr val="dk1"/>
              </a:solidFill>
              <a:latin typeface="Century"/>
              <a:ea typeface="Century"/>
              <a:cs typeface="Century"/>
              <a:sym typeface="Century"/>
            </a:endParaRPr>
          </a:p>
        </p:txBody>
      </p:sp>
      <p:sp>
        <p:nvSpPr>
          <p:cNvPr id="184" name="Google Shape;184;p20"/>
          <p:cNvSpPr txBox="1"/>
          <p:nvPr/>
        </p:nvSpPr>
        <p:spPr>
          <a:xfrm>
            <a:off x="3222625" y="1668463"/>
            <a:ext cx="184150" cy="36671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185" name="Google Shape;185;p20"/>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rtl="0" algn="l">
              <a:lnSpc>
                <a:spcPct val="93000"/>
              </a:lnSpc>
              <a:spcBef>
                <a:spcPts val="0"/>
              </a:spcBef>
              <a:spcAft>
                <a:spcPts val="0"/>
              </a:spcAft>
              <a:buNone/>
            </a:pPr>
            <a:r>
              <a:rPr lang="en-GB"/>
              <a:t>8/30/2023</a:t>
            </a:r>
            <a:endParaRPr/>
          </a:p>
        </p:txBody>
      </p:sp>
      <p:sp>
        <p:nvSpPr>
          <p:cNvPr id="186" name="Google Shape;186;p20"/>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lnSpc>
                <a:spcPct val="93000"/>
              </a:lnSpc>
              <a:spcBef>
                <a:spcPts val="0"/>
              </a:spcBef>
              <a:spcAft>
                <a:spcPts val="0"/>
              </a:spcAft>
              <a:buNone/>
            </a:pPr>
            <a:fld id="{00000000-1234-1234-1234-123412341234}" type="slidenum">
              <a:rPr lang="en-GB"/>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1"/>
          <p:cNvSpPr txBox="1"/>
          <p:nvPr/>
        </p:nvSpPr>
        <p:spPr>
          <a:xfrm>
            <a:off x="477715" y="524609"/>
            <a:ext cx="7467600" cy="1143000"/>
          </a:xfrm>
          <a:prstGeom prst="rect">
            <a:avLst/>
          </a:prstGeom>
          <a:noFill/>
          <a:ln>
            <a:noFill/>
          </a:ln>
        </p:spPr>
        <p:txBody>
          <a:bodyPr anchorCtr="0" anchor="b" bIns="46800" lIns="90000" spcFirstLastPara="1" rIns="90000" wrap="square" tIns="46800">
            <a:noAutofit/>
          </a:bodyPr>
          <a:lstStyle/>
          <a:p>
            <a:pPr indent="0" lvl="0" marL="0" marR="0" rtl="0" algn="just">
              <a:lnSpc>
                <a:spcPct val="100000"/>
              </a:lnSpc>
              <a:spcBef>
                <a:spcPts val="0"/>
              </a:spcBef>
              <a:spcAft>
                <a:spcPts val="0"/>
              </a:spcAft>
              <a:buClr>
                <a:srgbClr val="575F6D"/>
              </a:buClr>
              <a:buSzPts val="3000"/>
              <a:buFont typeface="Century Schoolbook"/>
              <a:buNone/>
            </a:pPr>
            <a:r>
              <a:rPr b="1" lang="en-GB" sz="3000">
                <a:solidFill>
                  <a:srgbClr val="575F6D"/>
                </a:solidFill>
                <a:latin typeface="Century Schoolbook"/>
                <a:ea typeface="Century Schoolbook"/>
                <a:cs typeface="Century Schoolbook"/>
                <a:sym typeface="Century Schoolbook"/>
              </a:rPr>
              <a:t>Relative and Absolute path</a:t>
            </a:r>
            <a:endParaRPr/>
          </a:p>
          <a:p>
            <a:pPr indent="0" lvl="0" marL="0" marR="0" rtl="0" algn="l">
              <a:lnSpc>
                <a:spcPct val="100000"/>
              </a:lnSpc>
              <a:spcBef>
                <a:spcPts val="0"/>
              </a:spcBef>
              <a:spcAft>
                <a:spcPts val="0"/>
              </a:spcAft>
              <a:buClr>
                <a:srgbClr val="575F6D"/>
              </a:buClr>
              <a:buSzPts val="3000"/>
              <a:buFont typeface="Century Schoolbook"/>
              <a:buNone/>
            </a:pPr>
            <a:r>
              <a:rPr b="1" lang="en-GB" sz="3000">
                <a:solidFill>
                  <a:srgbClr val="575F6D"/>
                </a:solidFill>
                <a:latin typeface="Century Schoolbook"/>
                <a:ea typeface="Century Schoolbook"/>
                <a:cs typeface="Century Schoolbook"/>
                <a:sym typeface="Century Schoolbook"/>
              </a:rPr>
              <a:t>Absolute path</a:t>
            </a:r>
            <a:endParaRPr/>
          </a:p>
        </p:txBody>
      </p:sp>
      <p:sp>
        <p:nvSpPr>
          <p:cNvPr id="193" name="Google Shape;193;p21"/>
          <p:cNvSpPr txBox="1"/>
          <p:nvPr/>
        </p:nvSpPr>
        <p:spPr>
          <a:xfrm>
            <a:off x="533400" y="1828800"/>
            <a:ext cx="7543800" cy="4343400"/>
          </a:xfrm>
          <a:prstGeom prst="rect">
            <a:avLst/>
          </a:prstGeom>
          <a:noFill/>
          <a:ln>
            <a:noFill/>
          </a:ln>
        </p:spPr>
        <p:txBody>
          <a:bodyPr anchorCtr="0" anchor="t" bIns="45700" lIns="91425" spcFirstLastPara="1" rIns="91425" wrap="square" tIns="45700">
            <a:noAutofit/>
          </a:bodyPr>
          <a:lstStyle/>
          <a:p>
            <a:pPr indent="-271463" lvl="0" marL="271463" marR="0" rtl="0" algn="just">
              <a:lnSpc>
                <a:spcPct val="100000"/>
              </a:lnSpc>
              <a:spcBef>
                <a:spcPts val="0"/>
              </a:spcBef>
              <a:spcAft>
                <a:spcPts val="0"/>
              </a:spcAft>
              <a:buClr>
                <a:srgbClr val="FE8637"/>
              </a:buClr>
              <a:buSzPts val="1400"/>
              <a:buFont typeface="Noto Sans Symbols"/>
              <a:buChar char="🞆"/>
            </a:pPr>
            <a:r>
              <a:rPr lang="en-GB" sz="2000">
                <a:solidFill>
                  <a:srgbClr val="000000"/>
                </a:solidFill>
                <a:latin typeface="Century Schoolbook"/>
                <a:ea typeface="Century Schoolbook"/>
                <a:cs typeface="Century Schoolbook"/>
                <a:sym typeface="Century Schoolbook"/>
              </a:rPr>
              <a:t>Address from the root</a:t>
            </a:r>
            <a:endParaRPr/>
          </a:p>
          <a:p>
            <a:pPr indent="-271463" lvl="0" marL="271463" marR="0" rtl="0" algn="just">
              <a:lnSpc>
                <a:spcPct val="100000"/>
              </a:lnSpc>
              <a:spcBef>
                <a:spcPts val="600"/>
              </a:spcBef>
              <a:spcAft>
                <a:spcPts val="0"/>
              </a:spcAft>
              <a:buClr>
                <a:srgbClr val="FE8637"/>
              </a:buClr>
              <a:buSzPts val="1400"/>
              <a:buFont typeface="Noto Sans Symbols"/>
              <a:buNone/>
            </a:pPr>
            <a:r>
              <a:rPr lang="en-GB" sz="2000">
                <a:solidFill>
                  <a:srgbClr val="000000"/>
                </a:solidFill>
                <a:latin typeface="Century Schoolbook"/>
                <a:ea typeface="Century Schoolbook"/>
                <a:cs typeface="Century Schoolbook"/>
                <a:sym typeface="Century Schoolbook"/>
              </a:rPr>
              <a:t>		/home/linux/</a:t>
            </a:r>
            <a:endParaRPr/>
          </a:p>
          <a:p>
            <a:pPr indent="-271463" lvl="0" marL="271463" marR="0" rtl="0" algn="just">
              <a:lnSpc>
                <a:spcPct val="100000"/>
              </a:lnSpc>
              <a:spcBef>
                <a:spcPts val="600"/>
              </a:spcBef>
              <a:spcAft>
                <a:spcPts val="0"/>
              </a:spcAft>
              <a:buClr>
                <a:srgbClr val="FE8637"/>
              </a:buClr>
              <a:buSzPts val="1400"/>
              <a:buFont typeface="Noto Sans Symbols"/>
              <a:buNone/>
            </a:pPr>
            <a:r>
              <a:rPr lang="en-GB" sz="2000">
                <a:solidFill>
                  <a:srgbClr val="000000"/>
                </a:solidFill>
                <a:latin typeface="Century Schoolbook"/>
                <a:ea typeface="Century Schoolbook"/>
                <a:cs typeface="Century Schoolbook"/>
                <a:sym typeface="Century Schoolbook"/>
              </a:rPr>
              <a:t>		~/linux</a:t>
            </a:r>
            <a:endParaRPr sz="2000">
              <a:solidFill>
                <a:srgbClr val="000000"/>
              </a:solidFill>
              <a:latin typeface="Century Schoolbook"/>
              <a:ea typeface="Century Schoolbook"/>
              <a:cs typeface="Century Schoolbook"/>
              <a:sym typeface="Century Schoolbook"/>
            </a:endParaRPr>
          </a:p>
          <a:p>
            <a:pPr indent="-271463" lvl="0" marL="271463" marR="0" rtl="0" algn="just">
              <a:lnSpc>
                <a:spcPct val="100000"/>
              </a:lnSpc>
              <a:spcBef>
                <a:spcPts val="600"/>
              </a:spcBef>
              <a:spcAft>
                <a:spcPts val="0"/>
              </a:spcAft>
              <a:buClr>
                <a:srgbClr val="FE8637"/>
              </a:buClr>
              <a:buSzPts val="1400"/>
              <a:buFont typeface="Noto Sans Symbols"/>
              <a:buNone/>
            </a:pPr>
            <a:r>
              <a:rPr lang="en-GB" sz="2000">
                <a:solidFill>
                  <a:srgbClr val="000000"/>
                </a:solidFill>
                <a:latin typeface="Century Schoolbook"/>
                <a:ea typeface="Century Schoolbook"/>
                <a:cs typeface="Century Schoolbook"/>
                <a:sym typeface="Century Schoolbook"/>
              </a:rPr>
              <a:t>		</a:t>
            </a:r>
            <a:endParaRPr/>
          </a:p>
          <a:p>
            <a:pPr indent="-271463" lvl="0" marL="271463" marR="0" rtl="0" algn="just">
              <a:lnSpc>
                <a:spcPct val="100000"/>
              </a:lnSpc>
              <a:spcBef>
                <a:spcPts val="600"/>
              </a:spcBef>
              <a:spcAft>
                <a:spcPts val="0"/>
              </a:spcAft>
              <a:buClr>
                <a:srgbClr val="FE8637"/>
              </a:buClr>
              <a:buSzPts val="1400"/>
              <a:buFont typeface="Noto Sans Symbols"/>
              <a:buChar char="🞆"/>
            </a:pPr>
            <a:r>
              <a:rPr lang="en-GB" sz="2000">
                <a:solidFill>
                  <a:srgbClr val="000000"/>
                </a:solidFill>
                <a:latin typeface="Century Schoolbook"/>
                <a:ea typeface="Century Schoolbook"/>
                <a:cs typeface="Century Schoolbook"/>
                <a:sym typeface="Century Schoolbook"/>
              </a:rPr>
              <a:t>Similar to:</a:t>
            </a:r>
            <a:endParaRPr/>
          </a:p>
          <a:p>
            <a:pPr indent="-271463" lvl="0" marL="271463" marR="0" rtl="0" algn="just">
              <a:lnSpc>
                <a:spcPct val="100000"/>
              </a:lnSpc>
              <a:spcBef>
                <a:spcPts val="600"/>
              </a:spcBef>
              <a:spcAft>
                <a:spcPts val="0"/>
              </a:spcAft>
              <a:buClr>
                <a:srgbClr val="FE8637"/>
              </a:buClr>
              <a:buSzPts val="1400"/>
              <a:buFont typeface="Noto Sans Symbols"/>
              <a:buNone/>
            </a:pPr>
            <a:r>
              <a:rPr lang="en-GB" sz="2000">
                <a:solidFill>
                  <a:srgbClr val="000000"/>
                </a:solidFill>
                <a:latin typeface="Century Schoolbook"/>
                <a:ea typeface="Century Schoolbook"/>
                <a:cs typeface="Century Schoolbook"/>
                <a:sym typeface="Century Schoolbook"/>
              </a:rPr>
              <a:t>   		FAST National University/ Chiniot-FSD Campus/ CS Department/ 2015 Batch/ Section A </a:t>
            </a:r>
            <a:endParaRPr/>
          </a:p>
        </p:txBody>
      </p:sp>
      <p:sp>
        <p:nvSpPr>
          <p:cNvPr id="194" name="Google Shape;194;p21"/>
          <p:cNvSpPr txBox="1"/>
          <p:nvPr/>
        </p:nvSpPr>
        <p:spPr>
          <a:xfrm>
            <a:off x="3222625" y="1668463"/>
            <a:ext cx="184150" cy="36671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lt1"/>
              </a:solidFill>
              <a:latin typeface="Arial"/>
              <a:ea typeface="Arial"/>
              <a:cs typeface="Arial"/>
              <a:sym typeface="Arial"/>
            </a:endParaRPr>
          </a:p>
        </p:txBody>
      </p:sp>
      <p:sp>
        <p:nvSpPr>
          <p:cNvPr id="195" name="Google Shape;195;p21"/>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p>
            <a:pPr indent="0" lvl="0" marL="0" rtl="0" algn="l">
              <a:lnSpc>
                <a:spcPct val="93000"/>
              </a:lnSpc>
              <a:spcBef>
                <a:spcPts val="0"/>
              </a:spcBef>
              <a:spcAft>
                <a:spcPts val="0"/>
              </a:spcAft>
              <a:buNone/>
            </a:pPr>
            <a:r>
              <a:rPr lang="en-GB"/>
              <a:t>8/30/2023</a:t>
            </a:r>
            <a:endParaRPr/>
          </a:p>
        </p:txBody>
      </p:sp>
      <p:sp>
        <p:nvSpPr>
          <p:cNvPr id="196" name="Google Shape;196;p21"/>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lnSpc>
                <a:spcPct val="93000"/>
              </a:lnSpc>
              <a:spcBef>
                <a:spcPts val="0"/>
              </a:spcBef>
              <a:spcAft>
                <a:spcPts val="0"/>
              </a:spcAft>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