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16" orient="horz"/>
        <p:guide pos="2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4" name="Google Shape;173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2" name="Google Shape;174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3" name="Google Shape;1743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286000" y="2209800"/>
            <a:ext cx="420660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6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Count Sort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2"/>
          <p:cNvSpPr txBox="1"/>
          <p:nvPr/>
        </p:nvSpPr>
        <p:spPr>
          <a:xfrm>
            <a:off x="1258454" y="1243853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1293091" y="172570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2921000" y="1243853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2897909" y="172570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4999182" y="1243853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5045364" y="172570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6592455" y="1243853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2"/>
          <p:cNvSpPr txBox="1"/>
          <p:nvPr/>
        </p:nvSpPr>
        <p:spPr>
          <a:xfrm>
            <a:off x="8116455" y="1647265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2"/>
          <p:cNvSpPr txBox="1"/>
          <p:nvPr/>
        </p:nvSpPr>
        <p:spPr>
          <a:xfrm>
            <a:off x="6661727" y="181535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2"/>
          <p:cNvSpPr txBox="1"/>
          <p:nvPr/>
        </p:nvSpPr>
        <p:spPr>
          <a:xfrm>
            <a:off x="1050637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2"/>
          <p:cNvSpPr txBox="1"/>
          <p:nvPr/>
        </p:nvSpPr>
        <p:spPr>
          <a:xfrm>
            <a:off x="1604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2"/>
          <p:cNvSpPr txBox="1"/>
          <p:nvPr/>
        </p:nvSpPr>
        <p:spPr>
          <a:xfrm>
            <a:off x="2366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3059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3821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4583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2"/>
          <p:cNvSpPr txBox="1"/>
          <p:nvPr/>
        </p:nvSpPr>
        <p:spPr>
          <a:xfrm>
            <a:off x="5345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2"/>
          <p:cNvSpPr txBox="1"/>
          <p:nvPr/>
        </p:nvSpPr>
        <p:spPr>
          <a:xfrm>
            <a:off x="6038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6800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7493000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2"/>
          <p:cNvSpPr txBox="1"/>
          <p:nvPr/>
        </p:nvSpPr>
        <p:spPr>
          <a:xfrm>
            <a:off x="101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2"/>
          <p:cNvSpPr txBox="1"/>
          <p:nvPr/>
        </p:nvSpPr>
        <p:spPr>
          <a:xfrm>
            <a:off x="163945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2332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2"/>
          <p:cNvSpPr txBox="1"/>
          <p:nvPr/>
        </p:nvSpPr>
        <p:spPr>
          <a:xfrm>
            <a:off x="3059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3821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4618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5380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609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6811818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7527636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8116454" y="2846294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2"/>
          <p:cNvSpPr txBox="1"/>
          <p:nvPr/>
        </p:nvSpPr>
        <p:spPr>
          <a:xfrm>
            <a:off x="1050637" y="3798794"/>
            <a:ext cx="2309928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for j = 1 to length [A]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2"/>
          <p:cNvSpPr txBox="1"/>
          <p:nvPr/>
        </p:nvSpPr>
        <p:spPr>
          <a:xfrm>
            <a:off x="1050636" y="4067735"/>
            <a:ext cx="279255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4 - do C [A [j]] = C [A [j]] + 1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4514273" y="3731559"/>
            <a:ext cx="75180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 6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4514273" y="3978089"/>
            <a:ext cx="258737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[A [6]] = C [A [6]] + 1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[1] = C [1] + 1</a:t>
            </a:r>
            <a:endParaRPr/>
          </a:p>
          <a:p>
            <a:pPr indent="0" lvl="0" marL="0" marR="0" rtl="0" algn="l">
              <a:lnSpc>
                <a:spcPct val="13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3"/>
          <p:cNvSpPr txBox="1"/>
          <p:nvPr/>
        </p:nvSpPr>
        <p:spPr>
          <a:xfrm>
            <a:off x="1258454" y="1243853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1293091" y="172570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3"/>
          <p:cNvSpPr txBox="1"/>
          <p:nvPr/>
        </p:nvSpPr>
        <p:spPr>
          <a:xfrm>
            <a:off x="2921000" y="1243853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2897909" y="172570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4999182" y="1243853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3"/>
          <p:cNvSpPr txBox="1"/>
          <p:nvPr/>
        </p:nvSpPr>
        <p:spPr>
          <a:xfrm>
            <a:off x="5045364" y="172570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3"/>
          <p:cNvSpPr txBox="1"/>
          <p:nvPr/>
        </p:nvSpPr>
        <p:spPr>
          <a:xfrm>
            <a:off x="6592455" y="1243853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3"/>
          <p:cNvSpPr txBox="1"/>
          <p:nvPr/>
        </p:nvSpPr>
        <p:spPr>
          <a:xfrm>
            <a:off x="8116455" y="1647265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3"/>
          <p:cNvSpPr txBox="1"/>
          <p:nvPr/>
        </p:nvSpPr>
        <p:spPr>
          <a:xfrm>
            <a:off x="6661727" y="181535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3"/>
          <p:cNvSpPr txBox="1"/>
          <p:nvPr/>
        </p:nvSpPr>
        <p:spPr>
          <a:xfrm>
            <a:off x="1050637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3"/>
          <p:cNvSpPr txBox="1"/>
          <p:nvPr/>
        </p:nvSpPr>
        <p:spPr>
          <a:xfrm>
            <a:off x="1604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2366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3059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3"/>
          <p:cNvSpPr txBox="1"/>
          <p:nvPr/>
        </p:nvSpPr>
        <p:spPr>
          <a:xfrm>
            <a:off x="3821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4583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3"/>
          <p:cNvSpPr txBox="1"/>
          <p:nvPr/>
        </p:nvSpPr>
        <p:spPr>
          <a:xfrm>
            <a:off x="5345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3"/>
          <p:cNvSpPr txBox="1"/>
          <p:nvPr/>
        </p:nvSpPr>
        <p:spPr>
          <a:xfrm>
            <a:off x="6038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3"/>
          <p:cNvSpPr txBox="1"/>
          <p:nvPr/>
        </p:nvSpPr>
        <p:spPr>
          <a:xfrm>
            <a:off x="6800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7493000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101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3"/>
          <p:cNvSpPr txBox="1"/>
          <p:nvPr/>
        </p:nvSpPr>
        <p:spPr>
          <a:xfrm>
            <a:off x="163945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3"/>
          <p:cNvSpPr txBox="1"/>
          <p:nvPr/>
        </p:nvSpPr>
        <p:spPr>
          <a:xfrm>
            <a:off x="2332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3"/>
          <p:cNvSpPr txBox="1"/>
          <p:nvPr/>
        </p:nvSpPr>
        <p:spPr>
          <a:xfrm>
            <a:off x="3059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3"/>
          <p:cNvSpPr txBox="1"/>
          <p:nvPr/>
        </p:nvSpPr>
        <p:spPr>
          <a:xfrm>
            <a:off x="3821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3"/>
          <p:cNvSpPr txBox="1"/>
          <p:nvPr/>
        </p:nvSpPr>
        <p:spPr>
          <a:xfrm>
            <a:off x="4618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5380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609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6811818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527636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8116454" y="2846294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1050637" y="3798794"/>
            <a:ext cx="2309928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for j = 1 to length [A]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1050636" y="4067735"/>
            <a:ext cx="279255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4 - do C [A [j]] = C [A [j]] + 1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4514273" y="3731559"/>
            <a:ext cx="75180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 7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4514273" y="3978089"/>
            <a:ext cx="258737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[A [7]] = C [A [7]] + 1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[1] = C [1] + 1</a:t>
            </a:r>
            <a:endParaRPr/>
          </a:p>
          <a:p>
            <a:pPr indent="0" lvl="0" marL="0" marR="0" rtl="0" algn="l">
              <a:lnSpc>
                <a:spcPct val="13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4"/>
          <p:cNvSpPr txBox="1"/>
          <p:nvPr/>
        </p:nvSpPr>
        <p:spPr>
          <a:xfrm>
            <a:off x="1258454" y="1243853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4"/>
          <p:cNvSpPr txBox="1"/>
          <p:nvPr/>
        </p:nvSpPr>
        <p:spPr>
          <a:xfrm>
            <a:off x="1293091" y="172570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2921000" y="1243853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2897909" y="172570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4999182" y="1243853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5045364" y="172570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6592455" y="1243853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8116455" y="1647265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6661727" y="181535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1050637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1604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2366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3059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3821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4583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5345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6038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4"/>
          <p:cNvSpPr txBox="1"/>
          <p:nvPr/>
        </p:nvSpPr>
        <p:spPr>
          <a:xfrm>
            <a:off x="6800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4"/>
          <p:cNvSpPr txBox="1"/>
          <p:nvPr/>
        </p:nvSpPr>
        <p:spPr>
          <a:xfrm>
            <a:off x="7493000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101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163945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4"/>
          <p:cNvSpPr txBox="1"/>
          <p:nvPr/>
        </p:nvSpPr>
        <p:spPr>
          <a:xfrm>
            <a:off x="2332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3059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3821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4618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5380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609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6811818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7527636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8116454" y="2846294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1050637" y="3798794"/>
            <a:ext cx="2309928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for j = 1 to length [A]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1050636" y="4067735"/>
            <a:ext cx="279255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4 - do C [A [j]] = C [A [j]] + 1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4514273" y="3731559"/>
            <a:ext cx="75180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 8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4514273" y="3978089"/>
            <a:ext cx="258737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[A [8]] = C [A [8]] + 1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[8] = C [8] + 1</a:t>
            </a:r>
            <a:endParaRPr/>
          </a:p>
          <a:p>
            <a:pPr indent="0" lvl="0" marL="0" marR="0" rtl="0" algn="l">
              <a:lnSpc>
                <a:spcPct val="13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5"/>
          <p:cNvSpPr txBox="1"/>
          <p:nvPr/>
        </p:nvSpPr>
        <p:spPr>
          <a:xfrm>
            <a:off x="1258454" y="1243853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1293091" y="172570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2921000" y="1243853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2897909" y="172570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>
            <a:off x="4999182" y="1243853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5"/>
          <p:cNvSpPr txBox="1"/>
          <p:nvPr/>
        </p:nvSpPr>
        <p:spPr>
          <a:xfrm>
            <a:off x="5045364" y="172570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5"/>
          <p:cNvSpPr txBox="1"/>
          <p:nvPr/>
        </p:nvSpPr>
        <p:spPr>
          <a:xfrm>
            <a:off x="6592455" y="1243853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5"/>
          <p:cNvSpPr txBox="1"/>
          <p:nvPr/>
        </p:nvSpPr>
        <p:spPr>
          <a:xfrm>
            <a:off x="8116455" y="1647265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6661727" y="181535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1050637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1604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2366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3059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3821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4583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5345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6038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6800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7493000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101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5"/>
          <p:cNvSpPr txBox="1"/>
          <p:nvPr/>
        </p:nvSpPr>
        <p:spPr>
          <a:xfrm>
            <a:off x="163945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5"/>
          <p:cNvSpPr txBox="1"/>
          <p:nvPr/>
        </p:nvSpPr>
        <p:spPr>
          <a:xfrm>
            <a:off x="2332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5"/>
          <p:cNvSpPr txBox="1"/>
          <p:nvPr/>
        </p:nvSpPr>
        <p:spPr>
          <a:xfrm>
            <a:off x="3059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3821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4618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5380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609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6811818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7527636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8116454" y="2846294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1050637" y="3798794"/>
            <a:ext cx="2309928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for j = 1 to length [A]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1050636" y="4067735"/>
            <a:ext cx="279255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4 - do C [A [j]] = C [A [j]] + 1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4514273" y="3731559"/>
            <a:ext cx="75180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 9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5"/>
          <p:cNvSpPr txBox="1"/>
          <p:nvPr/>
        </p:nvSpPr>
        <p:spPr>
          <a:xfrm>
            <a:off x="4514273" y="3978089"/>
            <a:ext cx="258737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[A [9]] = C [A [9]] + 1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[6] = C [6] + 1</a:t>
            </a:r>
            <a:endParaRPr/>
          </a:p>
          <a:p>
            <a:pPr indent="0" lvl="0" marL="0" marR="0" rtl="0" algn="l">
              <a:lnSpc>
                <a:spcPct val="13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6"/>
          <p:cNvSpPr txBox="1"/>
          <p:nvPr/>
        </p:nvSpPr>
        <p:spPr>
          <a:xfrm>
            <a:off x="1258454" y="1243853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6"/>
          <p:cNvSpPr txBox="1"/>
          <p:nvPr/>
        </p:nvSpPr>
        <p:spPr>
          <a:xfrm>
            <a:off x="1293091" y="172570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6"/>
          <p:cNvSpPr txBox="1"/>
          <p:nvPr/>
        </p:nvSpPr>
        <p:spPr>
          <a:xfrm>
            <a:off x="2921000" y="1243853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2897909" y="172570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4999182" y="1243853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5045364" y="172570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6"/>
          <p:cNvSpPr txBox="1"/>
          <p:nvPr/>
        </p:nvSpPr>
        <p:spPr>
          <a:xfrm>
            <a:off x="6592455" y="1243853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6"/>
          <p:cNvSpPr txBox="1"/>
          <p:nvPr/>
        </p:nvSpPr>
        <p:spPr>
          <a:xfrm>
            <a:off x="8116455" y="1647265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6"/>
          <p:cNvSpPr txBox="1"/>
          <p:nvPr/>
        </p:nvSpPr>
        <p:spPr>
          <a:xfrm>
            <a:off x="6661727" y="181535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1050637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"/>
          <p:cNvSpPr txBox="1"/>
          <p:nvPr/>
        </p:nvSpPr>
        <p:spPr>
          <a:xfrm>
            <a:off x="1604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2366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"/>
          <p:cNvSpPr txBox="1"/>
          <p:nvPr/>
        </p:nvSpPr>
        <p:spPr>
          <a:xfrm>
            <a:off x="3059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6"/>
          <p:cNvSpPr txBox="1"/>
          <p:nvPr/>
        </p:nvSpPr>
        <p:spPr>
          <a:xfrm>
            <a:off x="3821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6"/>
          <p:cNvSpPr txBox="1"/>
          <p:nvPr/>
        </p:nvSpPr>
        <p:spPr>
          <a:xfrm>
            <a:off x="4583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6"/>
          <p:cNvSpPr txBox="1"/>
          <p:nvPr/>
        </p:nvSpPr>
        <p:spPr>
          <a:xfrm>
            <a:off x="5345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6"/>
          <p:cNvSpPr txBox="1"/>
          <p:nvPr/>
        </p:nvSpPr>
        <p:spPr>
          <a:xfrm>
            <a:off x="6038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6"/>
          <p:cNvSpPr txBox="1"/>
          <p:nvPr/>
        </p:nvSpPr>
        <p:spPr>
          <a:xfrm>
            <a:off x="6800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7493000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6"/>
          <p:cNvSpPr txBox="1"/>
          <p:nvPr/>
        </p:nvSpPr>
        <p:spPr>
          <a:xfrm>
            <a:off x="101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6"/>
          <p:cNvSpPr txBox="1"/>
          <p:nvPr/>
        </p:nvSpPr>
        <p:spPr>
          <a:xfrm>
            <a:off x="163945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>
            <a:off x="2332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6"/>
          <p:cNvSpPr txBox="1"/>
          <p:nvPr/>
        </p:nvSpPr>
        <p:spPr>
          <a:xfrm>
            <a:off x="3059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6"/>
          <p:cNvSpPr txBox="1"/>
          <p:nvPr/>
        </p:nvSpPr>
        <p:spPr>
          <a:xfrm>
            <a:off x="3821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6"/>
          <p:cNvSpPr txBox="1"/>
          <p:nvPr/>
        </p:nvSpPr>
        <p:spPr>
          <a:xfrm>
            <a:off x="4618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6"/>
          <p:cNvSpPr txBox="1"/>
          <p:nvPr/>
        </p:nvSpPr>
        <p:spPr>
          <a:xfrm>
            <a:off x="5380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6"/>
          <p:cNvSpPr txBox="1"/>
          <p:nvPr/>
        </p:nvSpPr>
        <p:spPr>
          <a:xfrm>
            <a:off x="609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6811818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7527636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6"/>
          <p:cNvSpPr txBox="1"/>
          <p:nvPr/>
        </p:nvSpPr>
        <p:spPr>
          <a:xfrm>
            <a:off x="8116454" y="2846294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6"/>
          <p:cNvSpPr txBox="1"/>
          <p:nvPr/>
        </p:nvSpPr>
        <p:spPr>
          <a:xfrm>
            <a:off x="1050637" y="3798794"/>
            <a:ext cx="2309928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for j = 1 to length [A]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6"/>
          <p:cNvSpPr txBox="1"/>
          <p:nvPr/>
        </p:nvSpPr>
        <p:spPr>
          <a:xfrm>
            <a:off x="1050636" y="4067735"/>
            <a:ext cx="279255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4 - do C [A [j]] = C [A [j]] + 1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6"/>
          <p:cNvSpPr txBox="1"/>
          <p:nvPr/>
        </p:nvSpPr>
        <p:spPr>
          <a:xfrm>
            <a:off x="4514273" y="3731559"/>
            <a:ext cx="867225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 10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4514273" y="3978089"/>
            <a:ext cx="2818207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[A [10]] = C [A [10]] + 1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[1] = C [1] + 1</a:t>
            </a:r>
            <a:endParaRPr/>
          </a:p>
          <a:p>
            <a:pPr indent="0" lvl="0" marL="0" marR="0" rtl="0" algn="l">
              <a:lnSpc>
                <a:spcPct val="13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7"/>
          <p:cNvSpPr txBox="1"/>
          <p:nvPr/>
        </p:nvSpPr>
        <p:spPr>
          <a:xfrm>
            <a:off x="1258454" y="1243853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7"/>
          <p:cNvSpPr txBox="1"/>
          <p:nvPr/>
        </p:nvSpPr>
        <p:spPr>
          <a:xfrm>
            <a:off x="1293091" y="172570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7"/>
          <p:cNvSpPr txBox="1"/>
          <p:nvPr/>
        </p:nvSpPr>
        <p:spPr>
          <a:xfrm>
            <a:off x="2921000" y="1243853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7"/>
          <p:cNvSpPr txBox="1"/>
          <p:nvPr/>
        </p:nvSpPr>
        <p:spPr>
          <a:xfrm>
            <a:off x="2897909" y="172570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7"/>
          <p:cNvSpPr txBox="1"/>
          <p:nvPr/>
        </p:nvSpPr>
        <p:spPr>
          <a:xfrm>
            <a:off x="4999182" y="1243853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7"/>
          <p:cNvSpPr txBox="1"/>
          <p:nvPr/>
        </p:nvSpPr>
        <p:spPr>
          <a:xfrm>
            <a:off x="5045364" y="172570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7"/>
          <p:cNvSpPr txBox="1"/>
          <p:nvPr/>
        </p:nvSpPr>
        <p:spPr>
          <a:xfrm>
            <a:off x="6592455" y="1243853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8116455" y="1647265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6661727" y="181535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1050637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7"/>
          <p:cNvSpPr txBox="1"/>
          <p:nvPr/>
        </p:nvSpPr>
        <p:spPr>
          <a:xfrm>
            <a:off x="1604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2366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3059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7"/>
          <p:cNvSpPr txBox="1"/>
          <p:nvPr/>
        </p:nvSpPr>
        <p:spPr>
          <a:xfrm>
            <a:off x="3821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7"/>
          <p:cNvSpPr txBox="1"/>
          <p:nvPr/>
        </p:nvSpPr>
        <p:spPr>
          <a:xfrm>
            <a:off x="4583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7"/>
          <p:cNvSpPr txBox="1"/>
          <p:nvPr/>
        </p:nvSpPr>
        <p:spPr>
          <a:xfrm>
            <a:off x="5345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7"/>
          <p:cNvSpPr txBox="1"/>
          <p:nvPr/>
        </p:nvSpPr>
        <p:spPr>
          <a:xfrm>
            <a:off x="6038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6800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7"/>
          <p:cNvSpPr txBox="1"/>
          <p:nvPr/>
        </p:nvSpPr>
        <p:spPr>
          <a:xfrm>
            <a:off x="7493000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7"/>
          <p:cNvSpPr txBox="1"/>
          <p:nvPr/>
        </p:nvSpPr>
        <p:spPr>
          <a:xfrm>
            <a:off x="101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7"/>
          <p:cNvSpPr txBox="1"/>
          <p:nvPr/>
        </p:nvSpPr>
        <p:spPr>
          <a:xfrm>
            <a:off x="163945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7"/>
          <p:cNvSpPr txBox="1"/>
          <p:nvPr/>
        </p:nvSpPr>
        <p:spPr>
          <a:xfrm>
            <a:off x="2332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7"/>
          <p:cNvSpPr txBox="1"/>
          <p:nvPr/>
        </p:nvSpPr>
        <p:spPr>
          <a:xfrm>
            <a:off x="3059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7"/>
          <p:cNvSpPr txBox="1"/>
          <p:nvPr/>
        </p:nvSpPr>
        <p:spPr>
          <a:xfrm>
            <a:off x="3821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7"/>
          <p:cNvSpPr txBox="1"/>
          <p:nvPr/>
        </p:nvSpPr>
        <p:spPr>
          <a:xfrm>
            <a:off x="4618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7"/>
          <p:cNvSpPr txBox="1"/>
          <p:nvPr/>
        </p:nvSpPr>
        <p:spPr>
          <a:xfrm>
            <a:off x="5380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7"/>
          <p:cNvSpPr txBox="1"/>
          <p:nvPr/>
        </p:nvSpPr>
        <p:spPr>
          <a:xfrm>
            <a:off x="609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7"/>
          <p:cNvSpPr txBox="1"/>
          <p:nvPr/>
        </p:nvSpPr>
        <p:spPr>
          <a:xfrm>
            <a:off x="6811818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7"/>
          <p:cNvSpPr txBox="1"/>
          <p:nvPr/>
        </p:nvSpPr>
        <p:spPr>
          <a:xfrm>
            <a:off x="7527636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7"/>
          <p:cNvSpPr txBox="1"/>
          <p:nvPr/>
        </p:nvSpPr>
        <p:spPr>
          <a:xfrm>
            <a:off x="8116454" y="2846294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7"/>
          <p:cNvSpPr txBox="1"/>
          <p:nvPr/>
        </p:nvSpPr>
        <p:spPr>
          <a:xfrm>
            <a:off x="1050637" y="3798794"/>
            <a:ext cx="2309928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for j = 1 to length [A]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7"/>
          <p:cNvSpPr txBox="1"/>
          <p:nvPr/>
        </p:nvSpPr>
        <p:spPr>
          <a:xfrm>
            <a:off x="1050636" y="4067735"/>
            <a:ext cx="279255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4 - do C [A [j]] = C [A [j]] + 1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7"/>
          <p:cNvSpPr txBox="1"/>
          <p:nvPr/>
        </p:nvSpPr>
        <p:spPr>
          <a:xfrm>
            <a:off x="4514273" y="3731559"/>
            <a:ext cx="858633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 11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7"/>
          <p:cNvSpPr txBox="1"/>
          <p:nvPr/>
        </p:nvSpPr>
        <p:spPr>
          <a:xfrm>
            <a:off x="4514273" y="3978089"/>
            <a:ext cx="280102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[A [11]] = C [A [11]] + 1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[3] = C [3] + 1</a:t>
            </a:r>
            <a:endParaRPr/>
          </a:p>
          <a:p>
            <a:pPr indent="0" lvl="0" marL="0" marR="0" rtl="0" algn="l">
              <a:lnSpc>
                <a:spcPct val="13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8"/>
          <p:cNvSpPr txBox="1"/>
          <p:nvPr/>
        </p:nvSpPr>
        <p:spPr>
          <a:xfrm>
            <a:off x="1258454" y="1243853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1293091" y="172570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2921000" y="1243853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2897909" y="172570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4999182" y="1243853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5045364" y="172570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6592455" y="1243853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8"/>
          <p:cNvSpPr txBox="1"/>
          <p:nvPr/>
        </p:nvSpPr>
        <p:spPr>
          <a:xfrm>
            <a:off x="8116455" y="1647265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8"/>
          <p:cNvSpPr txBox="1"/>
          <p:nvPr/>
        </p:nvSpPr>
        <p:spPr>
          <a:xfrm>
            <a:off x="6661727" y="181535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8"/>
          <p:cNvSpPr txBox="1"/>
          <p:nvPr/>
        </p:nvSpPr>
        <p:spPr>
          <a:xfrm>
            <a:off x="1050637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8"/>
          <p:cNvSpPr txBox="1"/>
          <p:nvPr/>
        </p:nvSpPr>
        <p:spPr>
          <a:xfrm>
            <a:off x="1604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8"/>
          <p:cNvSpPr txBox="1"/>
          <p:nvPr/>
        </p:nvSpPr>
        <p:spPr>
          <a:xfrm>
            <a:off x="2366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8"/>
          <p:cNvSpPr txBox="1"/>
          <p:nvPr/>
        </p:nvSpPr>
        <p:spPr>
          <a:xfrm>
            <a:off x="3059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8"/>
          <p:cNvSpPr txBox="1"/>
          <p:nvPr/>
        </p:nvSpPr>
        <p:spPr>
          <a:xfrm>
            <a:off x="3821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4583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8"/>
          <p:cNvSpPr txBox="1"/>
          <p:nvPr/>
        </p:nvSpPr>
        <p:spPr>
          <a:xfrm>
            <a:off x="5345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8"/>
          <p:cNvSpPr txBox="1"/>
          <p:nvPr/>
        </p:nvSpPr>
        <p:spPr>
          <a:xfrm>
            <a:off x="6038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8"/>
          <p:cNvSpPr txBox="1"/>
          <p:nvPr/>
        </p:nvSpPr>
        <p:spPr>
          <a:xfrm>
            <a:off x="6800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8"/>
          <p:cNvSpPr txBox="1"/>
          <p:nvPr/>
        </p:nvSpPr>
        <p:spPr>
          <a:xfrm>
            <a:off x="7493000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8"/>
          <p:cNvSpPr txBox="1"/>
          <p:nvPr/>
        </p:nvSpPr>
        <p:spPr>
          <a:xfrm>
            <a:off x="101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8"/>
          <p:cNvSpPr txBox="1"/>
          <p:nvPr/>
        </p:nvSpPr>
        <p:spPr>
          <a:xfrm>
            <a:off x="163945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8"/>
          <p:cNvSpPr txBox="1"/>
          <p:nvPr/>
        </p:nvSpPr>
        <p:spPr>
          <a:xfrm>
            <a:off x="2332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8"/>
          <p:cNvSpPr txBox="1"/>
          <p:nvPr/>
        </p:nvSpPr>
        <p:spPr>
          <a:xfrm>
            <a:off x="3059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8"/>
          <p:cNvSpPr txBox="1"/>
          <p:nvPr/>
        </p:nvSpPr>
        <p:spPr>
          <a:xfrm>
            <a:off x="3821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8"/>
          <p:cNvSpPr txBox="1"/>
          <p:nvPr/>
        </p:nvSpPr>
        <p:spPr>
          <a:xfrm>
            <a:off x="4618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8"/>
          <p:cNvSpPr txBox="1"/>
          <p:nvPr/>
        </p:nvSpPr>
        <p:spPr>
          <a:xfrm>
            <a:off x="5380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8"/>
          <p:cNvSpPr txBox="1"/>
          <p:nvPr/>
        </p:nvSpPr>
        <p:spPr>
          <a:xfrm>
            <a:off x="609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8"/>
          <p:cNvSpPr txBox="1"/>
          <p:nvPr/>
        </p:nvSpPr>
        <p:spPr>
          <a:xfrm>
            <a:off x="6811818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8"/>
          <p:cNvSpPr txBox="1"/>
          <p:nvPr/>
        </p:nvSpPr>
        <p:spPr>
          <a:xfrm>
            <a:off x="7527636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8"/>
          <p:cNvSpPr txBox="1"/>
          <p:nvPr/>
        </p:nvSpPr>
        <p:spPr>
          <a:xfrm>
            <a:off x="8116454" y="2846294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8"/>
          <p:cNvSpPr txBox="1"/>
          <p:nvPr/>
        </p:nvSpPr>
        <p:spPr>
          <a:xfrm>
            <a:off x="1050637" y="3798794"/>
            <a:ext cx="2309928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for j = 1 to length [A]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8"/>
          <p:cNvSpPr txBox="1"/>
          <p:nvPr/>
        </p:nvSpPr>
        <p:spPr>
          <a:xfrm>
            <a:off x="1050636" y="4067735"/>
            <a:ext cx="279255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4 - do C [A [j]] = C [A [j]] + 1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8"/>
          <p:cNvSpPr txBox="1"/>
          <p:nvPr/>
        </p:nvSpPr>
        <p:spPr>
          <a:xfrm>
            <a:off x="4514273" y="3731559"/>
            <a:ext cx="867225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 12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8"/>
          <p:cNvSpPr txBox="1"/>
          <p:nvPr/>
        </p:nvSpPr>
        <p:spPr>
          <a:xfrm>
            <a:off x="4514273" y="3978089"/>
            <a:ext cx="2818207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[A [12]] = C [A [12]] + 1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[9] = C [9] + 1</a:t>
            </a:r>
            <a:endParaRPr/>
          </a:p>
          <a:p>
            <a:pPr indent="0" lvl="0" marL="0" marR="0" rtl="0" algn="l">
              <a:lnSpc>
                <a:spcPct val="13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9"/>
          <p:cNvSpPr txBox="1"/>
          <p:nvPr/>
        </p:nvSpPr>
        <p:spPr>
          <a:xfrm>
            <a:off x="1397000" y="1378324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9"/>
          <p:cNvSpPr txBox="1"/>
          <p:nvPr/>
        </p:nvSpPr>
        <p:spPr>
          <a:xfrm>
            <a:off x="1431636" y="186017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9"/>
          <p:cNvSpPr txBox="1"/>
          <p:nvPr/>
        </p:nvSpPr>
        <p:spPr>
          <a:xfrm>
            <a:off x="3059546" y="1378324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9"/>
          <p:cNvSpPr txBox="1"/>
          <p:nvPr/>
        </p:nvSpPr>
        <p:spPr>
          <a:xfrm>
            <a:off x="3036455" y="186017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9"/>
          <p:cNvSpPr txBox="1"/>
          <p:nvPr/>
        </p:nvSpPr>
        <p:spPr>
          <a:xfrm>
            <a:off x="5137727" y="1378324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9"/>
          <p:cNvSpPr txBox="1"/>
          <p:nvPr/>
        </p:nvSpPr>
        <p:spPr>
          <a:xfrm>
            <a:off x="5183909" y="186017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9"/>
          <p:cNvSpPr txBox="1"/>
          <p:nvPr/>
        </p:nvSpPr>
        <p:spPr>
          <a:xfrm>
            <a:off x="6731000" y="1378324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9"/>
          <p:cNvSpPr txBox="1"/>
          <p:nvPr/>
        </p:nvSpPr>
        <p:spPr>
          <a:xfrm>
            <a:off x="8255001" y="1781736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9"/>
          <p:cNvSpPr txBox="1"/>
          <p:nvPr/>
        </p:nvSpPr>
        <p:spPr>
          <a:xfrm>
            <a:off x="6800273" y="194982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9"/>
          <p:cNvSpPr txBox="1"/>
          <p:nvPr/>
        </p:nvSpPr>
        <p:spPr>
          <a:xfrm>
            <a:off x="132772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9"/>
          <p:cNvSpPr txBox="1"/>
          <p:nvPr/>
        </p:nvSpPr>
        <p:spPr>
          <a:xfrm>
            <a:off x="1881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9"/>
          <p:cNvSpPr txBox="1"/>
          <p:nvPr/>
        </p:nvSpPr>
        <p:spPr>
          <a:xfrm>
            <a:off x="2643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9"/>
          <p:cNvSpPr txBox="1"/>
          <p:nvPr/>
        </p:nvSpPr>
        <p:spPr>
          <a:xfrm>
            <a:off x="3336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9"/>
          <p:cNvSpPr txBox="1"/>
          <p:nvPr/>
        </p:nvSpPr>
        <p:spPr>
          <a:xfrm>
            <a:off x="4098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9"/>
          <p:cNvSpPr txBox="1"/>
          <p:nvPr/>
        </p:nvSpPr>
        <p:spPr>
          <a:xfrm>
            <a:off x="4860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9"/>
          <p:cNvSpPr txBox="1"/>
          <p:nvPr/>
        </p:nvSpPr>
        <p:spPr>
          <a:xfrm>
            <a:off x="5622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9"/>
          <p:cNvSpPr txBox="1"/>
          <p:nvPr/>
        </p:nvSpPr>
        <p:spPr>
          <a:xfrm>
            <a:off x="6315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9"/>
          <p:cNvSpPr txBox="1"/>
          <p:nvPr/>
        </p:nvSpPr>
        <p:spPr>
          <a:xfrm>
            <a:off x="7077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9"/>
          <p:cNvSpPr txBox="1"/>
          <p:nvPr/>
        </p:nvSpPr>
        <p:spPr>
          <a:xfrm>
            <a:off x="7770091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9"/>
          <p:cNvSpPr txBox="1"/>
          <p:nvPr/>
        </p:nvSpPr>
        <p:spPr>
          <a:xfrm>
            <a:off x="1154545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9"/>
          <p:cNvSpPr txBox="1"/>
          <p:nvPr/>
        </p:nvSpPr>
        <p:spPr>
          <a:xfrm>
            <a:off x="1778000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9"/>
          <p:cNvSpPr txBox="1"/>
          <p:nvPr/>
        </p:nvSpPr>
        <p:spPr>
          <a:xfrm>
            <a:off x="2470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9"/>
          <p:cNvSpPr txBox="1"/>
          <p:nvPr/>
        </p:nvSpPr>
        <p:spPr>
          <a:xfrm>
            <a:off x="3198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9"/>
          <p:cNvSpPr txBox="1"/>
          <p:nvPr/>
        </p:nvSpPr>
        <p:spPr>
          <a:xfrm>
            <a:off x="3960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9"/>
          <p:cNvSpPr txBox="1"/>
          <p:nvPr/>
        </p:nvSpPr>
        <p:spPr>
          <a:xfrm>
            <a:off x="4756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9"/>
          <p:cNvSpPr txBox="1"/>
          <p:nvPr/>
        </p:nvSpPr>
        <p:spPr>
          <a:xfrm>
            <a:off x="5518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9"/>
          <p:cNvSpPr txBox="1"/>
          <p:nvPr/>
        </p:nvSpPr>
        <p:spPr>
          <a:xfrm>
            <a:off x="6234545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6950364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9"/>
          <p:cNvSpPr txBox="1"/>
          <p:nvPr/>
        </p:nvSpPr>
        <p:spPr>
          <a:xfrm>
            <a:off x="7666182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9"/>
          <p:cNvSpPr txBox="1"/>
          <p:nvPr/>
        </p:nvSpPr>
        <p:spPr>
          <a:xfrm>
            <a:off x="8255000" y="3653118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9"/>
          <p:cNvSpPr txBox="1"/>
          <p:nvPr/>
        </p:nvSpPr>
        <p:spPr>
          <a:xfrm>
            <a:off x="2228273" y="452717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9"/>
          <p:cNvSpPr txBox="1"/>
          <p:nvPr/>
        </p:nvSpPr>
        <p:spPr>
          <a:xfrm>
            <a:off x="2874819" y="4527177"/>
            <a:ext cx="135774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k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9"/>
          <p:cNvSpPr txBox="1"/>
          <p:nvPr/>
        </p:nvSpPr>
        <p:spPr>
          <a:xfrm>
            <a:off x="2228273" y="485214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9"/>
          <p:cNvSpPr txBox="1"/>
          <p:nvPr/>
        </p:nvSpPr>
        <p:spPr>
          <a:xfrm>
            <a:off x="2874818" y="4852147"/>
            <a:ext cx="2572820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[i] = C [i] + C[i-1]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9"/>
          <p:cNvSpPr txBox="1"/>
          <p:nvPr/>
        </p:nvSpPr>
        <p:spPr>
          <a:xfrm>
            <a:off x="2228273" y="5188324"/>
            <a:ext cx="2257028" cy="651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[1] = C [1] + C [0]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0"/>
          <p:cNvSpPr txBox="1"/>
          <p:nvPr/>
        </p:nvSpPr>
        <p:spPr>
          <a:xfrm>
            <a:off x="1397000" y="1378324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30"/>
          <p:cNvSpPr txBox="1"/>
          <p:nvPr/>
        </p:nvSpPr>
        <p:spPr>
          <a:xfrm>
            <a:off x="1431636" y="186017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0"/>
          <p:cNvSpPr txBox="1"/>
          <p:nvPr/>
        </p:nvSpPr>
        <p:spPr>
          <a:xfrm>
            <a:off x="3059546" y="1378324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0"/>
          <p:cNvSpPr txBox="1"/>
          <p:nvPr/>
        </p:nvSpPr>
        <p:spPr>
          <a:xfrm>
            <a:off x="3036455" y="186017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0"/>
          <p:cNvSpPr txBox="1"/>
          <p:nvPr/>
        </p:nvSpPr>
        <p:spPr>
          <a:xfrm>
            <a:off x="5137727" y="1378324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30"/>
          <p:cNvSpPr txBox="1"/>
          <p:nvPr/>
        </p:nvSpPr>
        <p:spPr>
          <a:xfrm>
            <a:off x="5183909" y="186017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30"/>
          <p:cNvSpPr txBox="1"/>
          <p:nvPr/>
        </p:nvSpPr>
        <p:spPr>
          <a:xfrm>
            <a:off x="6731000" y="1378324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0"/>
          <p:cNvSpPr txBox="1"/>
          <p:nvPr/>
        </p:nvSpPr>
        <p:spPr>
          <a:xfrm>
            <a:off x="8255001" y="1781736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0"/>
          <p:cNvSpPr txBox="1"/>
          <p:nvPr/>
        </p:nvSpPr>
        <p:spPr>
          <a:xfrm>
            <a:off x="6800273" y="194982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0"/>
          <p:cNvSpPr txBox="1"/>
          <p:nvPr/>
        </p:nvSpPr>
        <p:spPr>
          <a:xfrm>
            <a:off x="132772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0"/>
          <p:cNvSpPr txBox="1"/>
          <p:nvPr/>
        </p:nvSpPr>
        <p:spPr>
          <a:xfrm>
            <a:off x="1881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30"/>
          <p:cNvSpPr txBox="1"/>
          <p:nvPr/>
        </p:nvSpPr>
        <p:spPr>
          <a:xfrm>
            <a:off x="2643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0"/>
          <p:cNvSpPr txBox="1"/>
          <p:nvPr/>
        </p:nvSpPr>
        <p:spPr>
          <a:xfrm>
            <a:off x="3336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0"/>
          <p:cNvSpPr txBox="1"/>
          <p:nvPr/>
        </p:nvSpPr>
        <p:spPr>
          <a:xfrm>
            <a:off x="4098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0"/>
          <p:cNvSpPr txBox="1"/>
          <p:nvPr/>
        </p:nvSpPr>
        <p:spPr>
          <a:xfrm>
            <a:off x="4860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0"/>
          <p:cNvSpPr txBox="1"/>
          <p:nvPr/>
        </p:nvSpPr>
        <p:spPr>
          <a:xfrm>
            <a:off x="5622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30"/>
          <p:cNvSpPr txBox="1"/>
          <p:nvPr/>
        </p:nvSpPr>
        <p:spPr>
          <a:xfrm>
            <a:off x="6315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0"/>
          <p:cNvSpPr txBox="1"/>
          <p:nvPr/>
        </p:nvSpPr>
        <p:spPr>
          <a:xfrm>
            <a:off x="7077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0"/>
          <p:cNvSpPr txBox="1"/>
          <p:nvPr/>
        </p:nvSpPr>
        <p:spPr>
          <a:xfrm>
            <a:off x="7770091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0"/>
          <p:cNvSpPr txBox="1"/>
          <p:nvPr/>
        </p:nvSpPr>
        <p:spPr>
          <a:xfrm>
            <a:off x="1154545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0"/>
          <p:cNvSpPr txBox="1"/>
          <p:nvPr/>
        </p:nvSpPr>
        <p:spPr>
          <a:xfrm>
            <a:off x="1778000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0"/>
          <p:cNvSpPr txBox="1"/>
          <p:nvPr/>
        </p:nvSpPr>
        <p:spPr>
          <a:xfrm>
            <a:off x="2470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0"/>
          <p:cNvSpPr txBox="1"/>
          <p:nvPr/>
        </p:nvSpPr>
        <p:spPr>
          <a:xfrm>
            <a:off x="3198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0"/>
          <p:cNvSpPr txBox="1"/>
          <p:nvPr/>
        </p:nvSpPr>
        <p:spPr>
          <a:xfrm>
            <a:off x="3960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0"/>
          <p:cNvSpPr txBox="1"/>
          <p:nvPr/>
        </p:nvSpPr>
        <p:spPr>
          <a:xfrm>
            <a:off x="4756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0"/>
          <p:cNvSpPr txBox="1"/>
          <p:nvPr/>
        </p:nvSpPr>
        <p:spPr>
          <a:xfrm>
            <a:off x="5518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30"/>
          <p:cNvSpPr txBox="1"/>
          <p:nvPr/>
        </p:nvSpPr>
        <p:spPr>
          <a:xfrm>
            <a:off x="6234545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0"/>
          <p:cNvSpPr txBox="1"/>
          <p:nvPr/>
        </p:nvSpPr>
        <p:spPr>
          <a:xfrm>
            <a:off x="6950364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0"/>
          <p:cNvSpPr txBox="1"/>
          <p:nvPr/>
        </p:nvSpPr>
        <p:spPr>
          <a:xfrm>
            <a:off x="7666182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30"/>
          <p:cNvSpPr txBox="1"/>
          <p:nvPr/>
        </p:nvSpPr>
        <p:spPr>
          <a:xfrm>
            <a:off x="8255000" y="3653118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30"/>
          <p:cNvSpPr txBox="1"/>
          <p:nvPr/>
        </p:nvSpPr>
        <p:spPr>
          <a:xfrm>
            <a:off x="2228273" y="452717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30"/>
          <p:cNvSpPr txBox="1"/>
          <p:nvPr/>
        </p:nvSpPr>
        <p:spPr>
          <a:xfrm>
            <a:off x="2874819" y="4527177"/>
            <a:ext cx="135774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k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30"/>
          <p:cNvSpPr txBox="1"/>
          <p:nvPr/>
        </p:nvSpPr>
        <p:spPr>
          <a:xfrm>
            <a:off x="2228273" y="485214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30"/>
          <p:cNvSpPr txBox="1"/>
          <p:nvPr/>
        </p:nvSpPr>
        <p:spPr>
          <a:xfrm>
            <a:off x="2874818" y="4852147"/>
            <a:ext cx="2572820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[i] = C [i] + C[i-1]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30"/>
          <p:cNvSpPr txBox="1"/>
          <p:nvPr/>
        </p:nvSpPr>
        <p:spPr>
          <a:xfrm>
            <a:off x="2228273" y="5188324"/>
            <a:ext cx="2257028" cy="651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[2] = C [2] + C [1]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31"/>
          <p:cNvSpPr txBox="1"/>
          <p:nvPr/>
        </p:nvSpPr>
        <p:spPr>
          <a:xfrm>
            <a:off x="1397000" y="1378324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31"/>
          <p:cNvSpPr txBox="1"/>
          <p:nvPr/>
        </p:nvSpPr>
        <p:spPr>
          <a:xfrm>
            <a:off x="1431636" y="186017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1"/>
          <p:cNvSpPr txBox="1"/>
          <p:nvPr/>
        </p:nvSpPr>
        <p:spPr>
          <a:xfrm>
            <a:off x="3059546" y="1378324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1"/>
          <p:cNvSpPr txBox="1"/>
          <p:nvPr/>
        </p:nvSpPr>
        <p:spPr>
          <a:xfrm>
            <a:off x="3036455" y="186017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31"/>
          <p:cNvSpPr txBox="1"/>
          <p:nvPr/>
        </p:nvSpPr>
        <p:spPr>
          <a:xfrm>
            <a:off x="5137727" y="1378324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1"/>
          <p:cNvSpPr txBox="1"/>
          <p:nvPr/>
        </p:nvSpPr>
        <p:spPr>
          <a:xfrm>
            <a:off x="5183909" y="186017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1"/>
          <p:cNvSpPr txBox="1"/>
          <p:nvPr/>
        </p:nvSpPr>
        <p:spPr>
          <a:xfrm>
            <a:off x="6731000" y="1378324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31"/>
          <p:cNvSpPr txBox="1"/>
          <p:nvPr/>
        </p:nvSpPr>
        <p:spPr>
          <a:xfrm>
            <a:off x="8255001" y="1781736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1"/>
          <p:cNvSpPr txBox="1"/>
          <p:nvPr/>
        </p:nvSpPr>
        <p:spPr>
          <a:xfrm>
            <a:off x="6800273" y="194982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31"/>
          <p:cNvSpPr txBox="1"/>
          <p:nvPr/>
        </p:nvSpPr>
        <p:spPr>
          <a:xfrm>
            <a:off x="132772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31"/>
          <p:cNvSpPr txBox="1"/>
          <p:nvPr/>
        </p:nvSpPr>
        <p:spPr>
          <a:xfrm>
            <a:off x="1881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31"/>
          <p:cNvSpPr txBox="1"/>
          <p:nvPr/>
        </p:nvSpPr>
        <p:spPr>
          <a:xfrm>
            <a:off x="2643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31"/>
          <p:cNvSpPr txBox="1"/>
          <p:nvPr/>
        </p:nvSpPr>
        <p:spPr>
          <a:xfrm>
            <a:off x="3336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31"/>
          <p:cNvSpPr txBox="1"/>
          <p:nvPr/>
        </p:nvSpPr>
        <p:spPr>
          <a:xfrm>
            <a:off x="4098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31"/>
          <p:cNvSpPr txBox="1"/>
          <p:nvPr/>
        </p:nvSpPr>
        <p:spPr>
          <a:xfrm>
            <a:off x="4860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31"/>
          <p:cNvSpPr txBox="1"/>
          <p:nvPr/>
        </p:nvSpPr>
        <p:spPr>
          <a:xfrm>
            <a:off x="5622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31"/>
          <p:cNvSpPr txBox="1"/>
          <p:nvPr/>
        </p:nvSpPr>
        <p:spPr>
          <a:xfrm>
            <a:off x="6315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1"/>
          <p:cNvSpPr txBox="1"/>
          <p:nvPr/>
        </p:nvSpPr>
        <p:spPr>
          <a:xfrm>
            <a:off x="7077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1"/>
          <p:cNvSpPr txBox="1"/>
          <p:nvPr/>
        </p:nvSpPr>
        <p:spPr>
          <a:xfrm>
            <a:off x="7770091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31"/>
          <p:cNvSpPr txBox="1"/>
          <p:nvPr/>
        </p:nvSpPr>
        <p:spPr>
          <a:xfrm>
            <a:off x="1154545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1"/>
          <p:cNvSpPr txBox="1"/>
          <p:nvPr/>
        </p:nvSpPr>
        <p:spPr>
          <a:xfrm>
            <a:off x="1778000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31"/>
          <p:cNvSpPr txBox="1"/>
          <p:nvPr/>
        </p:nvSpPr>
        <p:spPr>
          <a:xfrm>
            <a:off x="2470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31"/>
          <p:cNvSpPr txBox="1"/>
          <p:nvPr/>
        </p:nvSpPr>
        <p:spPr>
          <a:xfrm>
            <a:off x="3198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31"/>
          <p:cNvSpPr txBox="1"/>
          <p:nvPr/>
        </p:nvSpPr>
        <p:spPr>
          <a:xfrm>
            <a:off x="3960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31"/>
          <p:cNvSpPr txBox="1"/>
          <p:nvPr/>
        </p:nvSpPr>
        <p:spPr>
          <a:xfrm>
            <a:off x="4756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31"/>
          <p:cNvSpPr txBox="1"/>
          <p:nvPr/>
        </p:nvSpPr>
        <p:spPr>
          <a:xfrm>
            <a:off x="5518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1"/>
          <p:cNvSpPr txBox="1"/>
          <p:nvPr/>
        </p:nvSpPr>
        <p:spPr>
          <a:xfrm>
            <a:off x="6234545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1"/>
          <p:cNvSpPr txBox="1"/>
          <p:nvPr/>
        </p:nvSpPr>
        <p:spPr>
          <a:xfrm>
            <a:off x="6950364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1"/>
          <p:cNvSpPr txBox="1"/>
          <p:nvPr/>
        </p:nvSpPr>
        <p:spPr>
          <a:xfrm>
            <a:off x="7666182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1"/>
          <p:cNvSpPr txBox="1"/>
          <p:nvPr/>
        </p:nvSpPr>
        <p:spPr>
          <a:xfrm>
            <a:off x="8255000" y="3653118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1"/>
          <p:cNvSpPr txBox="1"/>
          <p:nvPr/>
        </p:nvSpPr>
        <p:spPr>
          <a:xfrm>
            <a:off x="2228273" y="452717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31"/>
          <p:cNvSpPr txBox="1"/>
          <p:nvPr/>
        </p:nvSpPr>
        <p:spPr>
          <a:xfrm>
            <a:off x="2874819" y="4527177"/>
            <a:ext cx="135774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k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31"/>
          <p:cNvSpPr txBox="1"/>
          <p:nvPr/>
        </p:nvSpPr>
        <p:spPr>
          <a:xfrm>
            <a:off x="2228273" y="485214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31"/>
          <p:cNvSpPr txBox="1"/>
          <p:nvPr/>
        </p:nvSpPr>
        <p:spPr>
          <a:xfrm>
            <a:off x="2874818" y="4852147"/>
            <a:ext cx="2572820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[i] = C [i] + C[i-1]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31"/>
          <p:cNvSpPr txBox="1"/>
          <p:nvPr/>
        </p:nvSpPr>
        <p:spPr>
          <a:xfrm>
            <a:off x="2228273" y="5188324"/>
            <a:ext cx="2257028" cy="651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[3] = C [3] + C [2]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Counting Sort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022537" y="1448360"/>
            <a:ext cx="75429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Idea</a:t>
            </a:r>
            <a:endParaRPr/>
          </a:p>
          <a:p>
            <a:pPr indent="-171450" lvl="1" marL="514350" rtl="0" algn="l">
              <a:lnSpc>
                <a:spcPct val="144555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CA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input element x, determine the number of elements less than or equal to x</a:t>
            </a:r>
            <a:endParaRPr/>
          </a:p>
          <a:p>
            <a:pPr indent="-171450" lvl="1" marL="514350" rtl="0" algn="l">
              <a:lnSpc>
                <a:spcPct val="144555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CA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integer i (0 ≤ i ≤ k), count how many elements whose values are i</a:t>
            </a:r>
            <a:endParaRPr/>
          </a:p>
          <a:p>
            <a:pPr indent="-171450" lvl="2" marL="857250" rtl="0" algn="l">
              <a:lnSpc>
                <a:spcPct val="173466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✔"/>
            </a:pPr>
            <a:r>
              <a:rPr lang="en-CA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know how many elements are less than or</a:t>
            </a:r>
            <a:br>
              <a:rPr lang="en-CA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 to i</a:t>
            </a:r>
            <a:endParaRPr/>
          </a:p>
          <a:p>
            <a:pPr indent="-177800" lvl="0" marL="171450" rtl="0" algn="l">
              <a:lnSpc>
                <a:spcPct val="92928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storage</a:t>
            </a:r>
            <a:endParaRPr/>
          </a:p>
          <a:p>
            <a:pPr indent="-171450" lvl="1" marL="514350" rtl="0" algn="l">
              <a:lnSpc>
                <a:spcPct val="144555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CA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A[1..n]: input elements</a:t>
            </a:r>
            <a:endParaRPr/>
          </a:p>
          <a:p>
            <a:pPr indent="-171450" lvl="1" marL="514350" rtl="0" algn="l">
              <a:lnSpc>
                <a:spcPct val="144555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CA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B[1..n]: sorted elements</a:t>
            </a:r>
            <a:endParaRPr/>
          </a:p>
          <a:p>
            <a:pPr indent="-171450" lvl="1" marL="514350" rtl="0" algn="l">
              <a:lnSpc>
                <a:spcPct val="144555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CA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C[0..k]: holds the number of elements less than or equal to i where (0 ≤ i ≤ k)</a:t>
            </a:r>
            <a:endParaRPr/>
          </a:p>
          <a:p>
            <a:pPr indent="-57150" lvl="1" marL="514350" rtl="0" algn="l">
              <a:lnSpc>
                <a:spcPct val="144555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" lvl="1" marL="514350" rtl="0" algn="l">
              <a:lnSpc>
                <a:spcPct val="144555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1450" rtl="0" algn="l">
              <a:lnSpc>
                <a:spcPct val="92928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1450" rtl="0" algn="l">
              <a:lnSpc>
                <a:spcPct val="92928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2"/>
          <p:cNvSpPr txBox="1"/>
          <p:nvPr/>
        </p:nvSpPr>
        <p:spPr>
          <a:xfrm>
            <a:off x="1397000" y="1378324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2"/>
          <p:cNvSpPr txBox="1"/>
          <p:nvPr/>
        </p:nvSpPr>
        <p:spPr>
          <a:xfrm>
            <a:off x="1431636" y="186017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32"/>
          <p:cNvSpPr txBox="1"/>
          <p:nvPr/>
        </p:nvSpPr>
        <p:spPr>
          <a:xfrm>
            <a:off x="3059546" y="1378324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32"/>
          <p:cNvSpPr txBox="1"/>
          <p:nvPr/>
        </p:nvSpPr>
        <p:spPr>
          <a:xfrm>
            <a:off x="3036455" y="186017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32"/>
          <p:cNvSpPr txBox="1"/>
          <p:nvPr/>
        </p:nvSpPr>
        <p:spPr>
          <a:xfrm>
            <a:off x="5137727" y="1378324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32"/>
          <p:cNvSpPr txBox="1"/>
          <p:nvPr/>
        </p:nvSpPr>
        <p:spPr>
          <a:xfrm>
            <a:off x="5183909" y="186017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32"/>
          <p:cNvSpPr txBox="1"/>
          <p:nvPr/>
        </p:nvSpPr>
        <p:spPr>
          <a:xfrm>
            <a:off x="6731000" y="1378324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32"/>
          <p:cNvSpPr txBox="1"/>
          <p:nvPr/>
        </p:nvSpPr>
        <p:spPr>
          <a:xfrm>
            <a:off x="8255001" y="1781736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32"/>
          <p:cNvSpPr txBox="1"/>
          <p:nvPr/>
        </p:nvSpPr>
        <p:spPr>
          <a:xfrm>
            <a:off x="6800273" y="194982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32"/>
          <p:cNvSpPr txBox="1"/>
          <p:nvPr/>
        </p:nvSpPr>
        <p:spPr>
          <a:xfrm>
            <a:off x="132772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32"/>
          <p:cNvSpPr txBox="1"/>
          <p:nvPr/>
        </p:nvSpPr>
        <p:spPr>
          <a:xfrm>
            <a:off x="1881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32"/>
          <p:cNvSpPr txBox="1"/>
          <p:nvPr/>
        </p:nvSpPr>
        <p:spPr>
          <a:xfrm>
            <a:off x="2643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32"/>
          <p:cNvSpPr txBox="1"/>
          <p:nvPr/>
        </p:nvSpPr>
        <p:spPr>
          <a:xfrm>
            <a:off x="3336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32"/>
          <p:cNvSpPr txBox="1"/>
          <p:nvPr/>
        </p:nvSpPr>
        <p:spPr>
          <a:xfrm>
            <a:off x="4098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32"/>
          <p:cNvSpPr txBox="1"/>
          <p:nvPr/>
        </p:nvSpPr>
        <p:spPr>
          <a:xfrm>
            <a:off x="4860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2"/>
          <p:cNvSpPr txBox="1"/>
          <p:nvPr/>
        </p:nvSpPr>
        <p:spPr>
          <a:xfrm>
            <a:off x="5622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32"/>
          <p:cNvSpPr txBox="1"/>
          <p:nvPr/>
        </p:nvSpPr>
        <p:spPr>
          <a:xfrm>
            <a:off x="6315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2"/>
          <p:cNvSpPr txBox="1"/>
          <p:nvPr/>
        </p:nvSpPr>
        <p:spPr>
          <a:xfrm>
            <a:off x="7077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32"/>
          <p:cNvSpPr txBox="1"/>
          <p:nvPr/>
        </p:nvSpPr>
        <p:spPr>
          <a:xfrm>
            <a:off x="7770091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2"/>
          <p:cNvSpPr txBox="1"/>
          <p:nvPr/>
        </p:nvSpPr>
        <p:spPr>
          <a:xfrm>
            <a:off x="1154545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2"/>
          <p:cNvSpPr txBox="1"/>
          <p:nvPr/>
        </p:nvSpPr>
        <p:spPr>
          <a:xfrm>
            <a:off x="1778000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32"/>
          <p:cNvSpPr txBox="1"/>
          <p:nvPr/>
        </p:nvSpPr>
        <p:spPr>
          <a:xfrm>
            <a:off x="2470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32"/>
          <p:cNvSpPr txBox="1"/>
          <p:nvPr/>
        </p:nvSpPr>
        <p:spPr>
          <a:xfrm>
            <a:off x="3198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32"/>
          <p:cNvSpPr txBox="1"/>
          <p:nvPr/>
        </p:nvSpPr>
        <p:spPr>
          <a:xfrm>
            <a:off x="3960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32"/>
          <p:cNvSpPr txBox="1"/>
          <p:nvPr/>
        </p:nvSpPr>
        <p:spPr>
          <a:xfrm>
            <a:off x="4756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32"/>
          <p:cNvSpPr txBox="1"/>
          <p:nvPr/>
        </p:nvSpPr>
        <p:spPr>
          <a:xfrm>
            <a:off x="5518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32"/>
          <p:cNvSpPr txBox="1"/>
          <p:nvPr/>
        </p:nvSpPr>
        <p:spPr>
          <a:xfrm>
            <a:off x="6234545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32"/>
          <p:cNvSpPr txBox="1"/>
          <p:nvPr/>
        </p:nvSpPr>
        <p:spPr>
          <a:xfrm>
            <a:off x="6950364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32"/>
          <p:cNvSpPr txBox="1"/>
          <p:nvPr/>
        </p:nvSpPr>
        <p:spPr>
          <a:xfrm>
            <a:off x="7666182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32"/>
          <p:cNvSpPr txBox="1"/>
          <p:nvPr/>
        </p:nvSpPr>
        <p:spPr>
          <a:xfrm>
            <a:off x="8255000" y="3653118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32"/>
          <p:cNvSpPr txBox="1"/>
          <p:nvPr/>
        </p:nvSpPr>
        <p:spPr>
          <a:xfrm>
            <a:off x="2228273" y="452717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2"/>
          <p:cNvSpPr txBox="1"/>
          <p:nvPr/>
        </p:nvSpPr>
        <p:spPr>
          <a:xfrm>
            <a:off x="2874819" y="4527177"/>
            <a:ext cx="135774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k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32"/>
          <p:cNvSpPr txBox="1"/>
          <p:nvPr/>
        </p:nvSpPr>
        <p:spPr>
          <a:xfrm>
            <a:off x="2228273" y="485214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32"/>
          <p:cNvSpPr txBox="1"/>
          <p:nvPr/>
        </p:nvSpPr>
        <p:spPr>
          <a:xfrm>
            <a:off x="2874818" y="4852147"/>
            <a:ext cx="2572820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[i] = C [i] + C[i-1]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32"/>
          <p:cNvSpPr txBox="1"/>
          <p:nvPr/>
        </p:nvSpPr>
        <p:spPr>
          <a:xfrm>
            <a:off x="2228273" y="5188324"/>
            <a:ext cx="2257028" cy="651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[4] = C [4] + C [3]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Google Shape;7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33"/>
          <p:cNvSpPr txBox="1"/>
          <p:nvPr/>
        </p:nvSpPr>
        <p:spPr>
          <a:xfrm>
            <a:off x="1397000" y="1378324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3"/>
          <p:cNvSpPr txBox="1"/>
          <p:nvPr/>
        </p:nvSpPr>
        <p:spPr>
          <a:xfrm>
            <a:off x="1431636" y="186017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33"/>
          <p:cNvSpPr txBox="1"/>
          <p:nvPr/>
        </p:nvSpPr>
        <p:spPr>
          <a:xfrm>
            <a:off x="3059546" y="1378324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33"/>
          <p:cNvSpPr txBox="1"/>
          <p:nvPr/>
        </p:nvSpPr>
        <p:spPr>
          <a:xfrm>
            <a:off x="3036455" y="186017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33"/>
          <p:cNvSpPr txBox="1"/>
          <p:nvPr/>
        </p:nvSpPr>
        <p:spPr>
          <a:xfrm>
            <a:off x="5137727" y="1378324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33"/>
          <p:cNvSpPr txBox="1"/>
          <p:nvPr/>
        </p:nvSpPr>
        <p:spPr>
          <a:xfrm>
            <a:off x="5183909" y="186017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33"/>
          <p:cNvSpPr txBox="1"/>
          <p:nvPr/>
        </p:nvSpPr>
        <p:spPr>
          <a:xfrm>
            <a:off x="6731000" y="1378324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33"/>
          <p:cNvSpPr txBox="1"/>
          <p:nvPr/>
        </p:nvSpPr>
        <p:spPr>
          <a:xfrm>
            <a:off x="8255001" y="1781736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33"/>
          <p:cNvSpPr txBox="1"/>
          <p:nvPr/>
        </p:nvSpPr>
        <p:spPr>
          <a:xfrm>
            <a:off x="6800273" y="194982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3"/>
          <p:cNvSpPr txBox="1"/>
          <p:nvPr/>
        </p:nvSpPr>
        <p:spPr>
          <a:xfrm>
            <a:off x="132772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3"/>
          <p:cNvSpPr txBox="1"/>
          <p:nvPr/>
        </p:nvSpPr>
        <p:spPr>
          <a:xfrm>
            <a:off x="1881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3"/>
          <p:cNvSpPr txBox="1"/>
          <p:nvPr/>
        </p:nvSpPr>
        <p:spPr>
          <a:xfrm>
            <a:off x="2643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33"/>
          <p:cNvSpPr txBox="1"/>
          <p:nvPr/>
        </p:nvSpPr>
        <p:spPr>
          <a:xfrm>
            <a:off x="3336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3"/>
          <p:cNvSpPr txBox="1"/>
          <p:nvPr/>
        </p:nvSpPr>
        <p:spPr>
          <a:xfrm>
            <a:off x="4098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33"/>
          <p:cNvSpPr txBox="1"/>
          <p:nvPr/>
        </p:nvSpPr>
        <p:spPr>
          <a:xfrm>
            <a:off x="4860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33"/>
          <p:cNvSpPr txBox="1"/>
          <p:nvPr/>
        </p:nvSpPr>
        <p:spPr>
          <a:xfrm>
            <a:off x="5622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33"/>
          <p:cNvSpPr txBox="1"/>
          <p:nvPr/>
        </p:nvSpPr>
        <p:spPr>
          <a:xfrm>
            <a:off x="6315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33"/>
          <p:cNvSpPr txBox="1"/>
          <p:nvPr/>
        </p:nvSpPr>
        <p:spPr>
          <a:xfrm>
            <a:off x="7077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33"/>
          <p:cNvSpPr txBox="1"/>
          <p:nvPr/>
        </p:nvSpPr>
        <p:spPr>
          <a:xfrm>
            <a:off x="7770091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33"/>
          <p:cNvSpPr txBox="1"/>
          <p:nvPr/>
        </p:nvSpPr>
        <p:spPr>
          <a:xfrm>
            <a:off x="1154545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33"/>
          <p:cNvSpPr txBox="1"/>
          <p:nvPr/>
        </p:nvSpPr>
        <p:spPr>
          <a:xfrm>
            <a:off x="1778000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33"/>
          <p:cNvSpPr txBox="1"/>
          <p:nvPr/>
        </p:nvSpPr>
        <p:spPr>
          <a:xfrm>
            <a:off x="2470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3"/>
          <p:cNvSpPr txBox="1"/>
          <p:nvPr/>
        </p:nvSpPr>
        <p:spPr>
          <a:xfrm>
            <a:off x="3198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33"/>
          <p:cNvSpPr txBox="1"/>
          <p:nvPr/>
        </p:nvSpPr>
        <p:spPr>
          <a:xfrm>
            <a:off x="3960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3"/>
          <p:cNvSpPr txBox="1"/>
          <p:nvPr/>
        </p:nvSpPr>
        <p:spPr>
          <a:xfrm>
            <a:off x="4756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3"/>
          <p:cNvSpPr txBox="1"/>
          <p:nvPr/>
        </p:nvSpPr>
        <p:spPr>
          <a:xfrm>
            <a:off x="5518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33"/>
          <p:cNvSpPr txBox="1"/>
          <p:nvPr/>
        </p:nvSpPr>
        <p:spPr>
          <a:xfrm>
            <a:off x="6234545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3"/>
          <p:cNvSpPr txBox="1"/>
          <p:nvPr/>
        </p:nvSpPr>
        <p:spPr>
          <a:xfrm>
            <a:off x="6950364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33"/>
          <p:cNvSpPr txBox="1"/>
          <p:nvPr/>
        </p:nvSpPr>
        <p:spPr>
          <a:xfrm>
            <a:off x="7666182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33"/>
          <p:cNvSpPr txBox="1"/>
          <p:nvPr/>
        </p:nvSpPr>
        <p:spPr>
          <a:xfrm>
            <a:off x="8255000" y="3653118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33"/>
          <p:cNvSpPr txBox="1"/>
          <p:nvPr/>
        </p:nvSpPr>
        <p:spPr>
          <a:xfrm>
            <a:off x="2228273" y="452717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33"/>
          <p:cNvSpPr txBox="1"/>
          <p:nvPr/>
        </p:nvSpPr>
        <p:spPr>
          <a:xfrm>
            <a:off x="2874819" y="4527177"/>
            <a:ext cx="135774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k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33"/>
          <p:cNvSpPr txBox="1"/>
          <p:nvPr/>
        </p:nvSpPr>
        <p:spPr>
          <a:xfrm>
            <a:off x="2228273" y="485214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33"/>
          <p:cNvSpPr txBox="1"/>
          <p:nvPr/>
        </p:nvSpPr>
        <p:spPr>
          <a:xfrm>
            <a:off x="2874818" y="4852147"/>
            <a:ext cx="2572820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[i] = C [i] + C[i-1]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33"/>
          <p:cNvSpPr txBox="1"/>
          <p:nvPr/>
        </p:nvSpPr>
        <p:spPr>
          <a:xfrm>
            <a:off x="2228273" y="5188324"/>
            <a:ext cx="2257028" cy="651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[5] = C [5] + C [4]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34"/>
          <p:cNvSpPr txBox="1"/>
          <p:nvPr/>
        </p:nvSpPr>
        <p:spPr>
          <a:xfrm>
            <a:off x="1397000" y="1378324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34"/>
          <p:cNvSpPr txBox="1"/>
          <p:nvPr/>
        </p:nvSpPr>
        <p:spPr>
          <a:xfrm>
            <a:off x="1431636" y="186017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4"/>
          <p:cNvSpPr txBox="1"/>
          <p:nvPr/>
        </p:nvSpPr>
        <p:spPr>
          <a:xfrm>
            <a:off x="3059546" y="1378324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34"/>
          <p:cNvSpPr txBox="1"/>
          <p:nvPr/>
        </p:nvSpPr>
        <p:spPr>
          <a:xfrm>
            <a:off x="3036455" y="186017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34"/>
          <p:cNvSpPr txBox="1"/>
          <p:nvPr/>
        </p:nvSpPr>
        <p:spPr>
          <a:xfrm>
            <a:off x="5137727" y="1378324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34"/>
          <p:cNvSpPr txBox="1"/>
          <p:nvPr/>
        </p:nvSpPr>
        <p:spPr>
          <a:xfrm>
            <a:off x="5183909" y="186017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4"/>
          <p:cNvSpPr txBox="1"/>
          <p:nvPr/>
        </p:nvSpPr>
        <p:spPr>
          <a:xfrm>
            <a:off x="6731000" y="1378324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34"/>
          <p:cNvSpPr txBox="1"/>
          <p:nvPr/>
        </p:nvSpPr>
        <p:spPr>
          <a:xfrm>
            <a:off x="8255001" y="1781736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4"/>
          <p:cNvSpPr txBox="1"/>
          <p:nvPr/>
        </p:nvSpPr>
        <p:spPr>
          <a:xfrm>
            <a:off x="6800273" y="194982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34"/>
          <p:cNvSpPr txBox="1"/>
          <p:nvPr/>
        </p:nvSpPr>
        <p:spPr>
          <a:xfrm>
            <a:off x="132772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34"/>
          <p:cNvSpPr txBox="1"/>
          <p:nvPr/>
        </p:nvSpPr>
        <p:spPr>
          <a:xfrm>
            <a:off x="1881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4"/>
          <p:cNvSpPr txBox="1"/>
          <p:nvPr/>
        </p:nvSpPr>
        <p:spPr>
          <a:xfrm>
            <a:off x="2643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4"/>
          <p:cNvSpPr txBox="1"/>
          <p:nvPr/>
        </p:nvSpPr>
        <p:spPr>
          <a:xfrm>
            <a:off x="3336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34"/>
          <p:cNvSpPr txBox="1"/>
          <p:nvPr/>
        </p:nvSpPr>
        <p:spPr>
          <a:xfrm>
            <a:off x="4098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34"/>
          <p:cNvSpPr txBox="1"/>
          <p:nvPr/>
        </p:nvSpPr>
        <p:spPr>
          <a:xfrm>
            <a:off x="4860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34"/>
          <p:cNvSpPr txBox="1"/>
          <p:nvPr/>
        </p:nvSpPr>
        <p:spPr>
          <a:xfrm>
            <a:off x="5622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34"/>
          <p:cNvSpPr txBox="1"/>
          <p:nvPr/>
        </p:nvSpPr>
        <p:spPr>
          <a:xfrm>
            <a:off x="6315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34"/>
          <p:cNvSpPr txBox="1"/>
          <p:nvPr/>
        </p:nvSpPr>
        <p:spPr>
          <a:xfrm>
            <a:off x="7077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34"/>
          <p:cNvSpPr txBox="1"/>
          <p:nvPr/>
        </p:nvSpPr>
        <p:spPr>
          <a:xfrm>
            <a:off x="7770091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34"/>
          <p:cNvSpPr txBox="1"/>
          <p:nvPr/>
        </p:nvSpPr>
        <p:spPr>
          <a:xfrm>
            <a:off x="1154545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34"/>
          <p:cNvSpPr txBox="1"/>
          <p:nvPr/>
        </p:nvSpPr>
        <p:spPr>
          <a:xfrm>
            <a:off x="1778000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34"/>
          <p:cNvSpPr txBox="1"/>
          <p:nvPr/>
        </p:nvSpPr>
        <p:spPr>
          <a:xfrm>
            <a:off x="2470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34"/>
          <p:cNvSpPr txBox="1"/>
          <p:nvPr/>
        </p:nvSpPr>
        <p:spPr>
          <a:xfrm>
            <a:off x="3198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34"/>
          <p:cNvSpPr txBox="1"/>
          <p:nvPr/>
        </p:nvSpPr>
        <p:spPr>
          <a:xfrm>
            <a:off x="3960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34"/>
          <p:cNvSpPr txBox="1"/>
          <p:nvPr/>
        </p:nvSpPr>
        <p:spPr>
          <a:xfrm>
            <a:off x="4756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34"/>
          <p:cNvSpPr txBox="1"/>
          <p:nvPr/>
        </p:nvSpPr>
        <p:spPr>
          <a:xfrm>
            <a:off x="5437910" y="3585882"/>
            <a:ext cx="320601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34"/>
          <p:cNvSpPr txBox="1"/>
          <p:nvPr/>
        </p:nvSpPr>
        <p:spPr>
          <a:xfrm>
            <a:off x="6234545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34"/>
          <p:cNvSpPr txBox="1"/>
          <p:nvPr/>
        </p:nvSpPr>
        <p:spPr>
          <a:xfrm>
            <a:off x="6950364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34"/>
          <p:cNvSpPr txBox="1"/>
          <p:nvPr/>
        </p:nvSpPr>
        <p:spPr>
          <a:xfrm>
            <a:off x="7666182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34"/>
          <p:cNvSpPr txBox="1"/>
          <p:nvPr/>
        </p:nvSpPr>
        <p:spPr>
          <a:xfrm>
            <a:off x="8255000" y="3653118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34"/>
          <p:cNvSpPr txBox="1"/>
          <p:nvPr/>
        </p:nvSpPr>
        <p:spPr>
          <a:xfrm>
            <a:off x="2228273" y="452717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34"/>
          <p:cNvSpPr txBox="1"/>
          <p:nvPr/>
        </p:nvSpPr>
        <p:spPr>
          <a:xfrm>
            <a:off x="2874819" y="4527177"/>
            <a:ext cx="135774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k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34"/>
          <p:cNvSpPr txBox="1"/>
          <p:nvPr/>
        </p:nvSpPr>
        <p:spPr>
          <a:xfrm>
            <a:off x="2228273" y="485214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34"/>
          <p:cNvSpPr txBox="1"/>
          <p:nvPr/>
        </p:nvSpPr>
        <p:spPr>
          <a:xfrm>
            <a:off x="2874818" y="4852147"/>
            <a:ext cx="2572820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[i] = C [i] + C[i-1]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34"/>
          <p:cNvSpPr txBox="1"/>
          <p:nvPr/>
        </p:nvSpPr>
        <p:spPr>
          <a:xfrm>
            <a:off x="2228273" y="5188324"/>
            <a:ext cx="2257028" cy="651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[6] = C [6] + C [5]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35"/>
          <p:cNvSpPr txBox="1"/>
          <p:nvPr/>
        </p:nvSpPr>
        <p:spPr>
          <a:xfrm>
            <a:off x="1397000" y="1378324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35"/>
          <p:cNvSpPr txBox="1"/>
          <p:nvPr/>
        </p:nvSpPr>
        <p:spPr>
          <a:xfrm>
            <a:off x="1431636" y="186017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35"/>
          <p:cNvSpPr txBox="1"/>
          <p:nvPr/>
        </p:nvSpPr>
        <p:spPr>
          <a:xfrm>
            <a:off x="3059546" y="1378324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35"/>
          <p:cNvSpPr txBox="1"/>
          <p:nvPr/>
        </p:nvSpPr>
        <p:spPr>
          <a:xfrm>
            <a:off x="3036455" y="186017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5"/>
          <p:cNvSpPr txBox="1"/>
          <p:nvPr/>
        </p:nvSpPr>
        <p:spPr>
          <a:xfrm>
            <a:off x="5137727" y="1378324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5"/>
          <p:cNvSpPr txBox="1"/>
          <p:nvPr/>
        </p:nvSpPr>
        <p:spPr>
          <a:xfrm>
            <a:off x="5183909" y="186017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5"/>
          <p:cNvSpPr txBox="1"/>
          <p:nvPr/>
        </p:nvSpPr>
        <p:spPr>
          <a:xfrm>
            <a:off x="6731000" y="1378324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5"/>
          <p:cNvSpPr txBox="1"/>
          <p:nvPr/>
        </p:nvSpPr>
        <p:spPr>
          <a:xfrm>
            <a:off x="8255001" y="1781736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35"/>
          <p:cNvSpPr txBox="1"/>
          <p:nvPr/>
        </p:nvSpPr>
        <p:spPr>
          <a:xfrm>
            <a:off x="6800273" y="194982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35"/>
          <p:cNvSpPr txBox="1"/>
          <p:nvPr/>
        </p:nvSpPr>
        <p:spPr>
          <a:xfrm>
            <a:off x="132772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35"/>
          <p:cNvSpPr txBox="1"/>
          <p:nvPr/>
        </p:nvSpPr>
        <p:spPr>
          <a:xfrm>
            <a:off x="1881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35"/>
          <p:cNvSpPr txBox="1"/>
          <p:nvPr/>
        </p:nvSpPr>
        <p:spPr>
          <a:xfrm>
            <a:off x="2643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35"/>
          <p:cNvSpPr txBox="1"/>
          <p:nvPr/>
        </p:nvSpPr>
        <p:spPr>
          <a:xfrm>
            <a:off x="3336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35"/>
          <p:cNvSpPr txBox="1"/>
          <p:nvPr/>
        </p:nvSpPr>
        <p:spPr>
          <a:xfrm>
            <a:off x="4098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35"/>
          <p:cNvSpPr txBox="1"/>
          <p:nvPr/>
        </p:nvSpPr>
        <p:spPr>
          <a:xfrm>
            <a:off x="4860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35"/>
          <p:cNvSpPr txBox="1"/>
          <p:nvPr/>
        </p:nvSpPr>
        <p:spPr>
          <a:xfrm>
            <a:off x="5622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35"/>
          <p:cNvSpPr txBox="1"/>
          <p:nvPr/>
        </p:nvSpPr>
        <p:spPr>
          <a:xfrm>
            <a:off x="6315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35"/>
          <p:cNvSpPr txBox="1"/>
          <p:nvPr/>
        </p:nvSpPr>
        <p:spPr>
          <a:xfrm>
            <a:off x="7077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35"/>
          <p:cNvSpPr txBox="1"/>
          <p:nvPr/>
        </p:nvSpPr>
        <p:spPr>
          <a:xfrm>
            <a:off x="7770091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35"/>
          <p:cNvSpPr txBox="1"/>
          <p:nvPr/>
        </p:nvSpPr>
        <p:spPr>
          <a:xfrm>
            <a:off x="1154545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35"/>
          <p:cNvSpPr txBox="1"/>
          <p:nvPr/>
        </p:nvSpPr>
        <p:spPr>
          <a:xfrm>
            <a:off x="1778000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35"/>
          <p:cNvSpPr txBox="1"/>
          <p:nvPr/>
        </p:nvSpPr>
        <p:spPr>
          <a:xfrm>
            <a:off x="2470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5"/>
          <p:cNvSpPr txBox="1"/>
          <p:nvPr/>
        </p:nvSpPr>
        <p:spPr>
          <a:xfrm>
            <a:off x="3198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5"/>
          <p:cNvSpPr txBox="1"/>
          <p:nvPr/>
        </p:nvSpPr>
        <p:spPr>
          <a:xfrm>
            <a:off x="3960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35"/>
          <p:cNvSpPr txBox="1"/>
          <p:nvPr/>
        </p:nvSpPr>
        <p:spPr>
          <a:xfrm>
            <a:off x="4756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35"/>
          <p:cNvSpPr txBox="1"/>
          <p:nvPr/>
        </p:nvSpPr>
        <p:spPr>
          <a:xfrm>
            <a:off x="5437910" y="3585882"/>
            <a:ext cx="320601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5"/>
          <p:cNvSpPr txBox="1"/>
          <p:nvPr/>
        </p:nvSpPr>
        <p:spPr>
          <a:xfrm>
            <a:off x="6153728" y="3585882"/>
            <a:ext cx="320601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35"/>
          <p:cNvSpPr txBox="1"/>
          <p:nvPr/>
        </p:nvSpPr>
        <p:spPr>
          <a:xfrm>
            <a:off x="6950364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35"/>
          <p:cNvSpPr txBox="1"/>
          <p:nvPr/>
        </p:nvSpPr>
        <p:spPr>
          <a:xfrm>
            <a:off x="7666182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35"/>
          <p:cNvSpPr txBox="1"/>
          <p:nvPr/>
        </p:nvSpPr>
        <p:spPr>
          <a:xfrm>
            <a:off x="8255000" y="3653118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35"/>
          <p:cNvSpPr txBox="1"/>
          <p:nvPr/>
        </p:nvSpPr>
        <p:spPr>
          <a:xfrm>
            <a:off x="2228273" y="452717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35"/>
          <p:cNvSpPr txBox="1"/>
          <p:nvPr/>
        </p:nvSpPr>
        <p:spPr>
          <a:xfrm>
            <a:off x="2874819" y="4527177"/>
            <a:ext cx="135774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k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35"/>
          <p:cNvSpPr txBox="1"/>
          <p:nvPr/>
        </p:nvSpPr>
        <p:spPr>
          <a:xfrm>
            <a:off x="2228273" y="485214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35"/>
          <p:cNvSpPr txBox="1"/>
          <p:nvPr/>
        </p:nvSpPr>
        <p:spPr>
          <a:xfrm>
            <a:off x="2874818" y="4852147"/>
            <a:ext cx="2572820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[i] = C [i] + C[i-1]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35"/>
          <p:cNvSpPr txBox="1"/>
          <p:nvPr/>
        </p:nvSpPr>
        <p:spPr>
          <a:xfrm>
            <a:off x="2228273" y="5188324"/>
            <a:ext cx="2257028" cy="651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[7] = C [7] + C [6]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36"/>
          <p:cNvSpPr txBox="1"/>
          <p:nvPr/>
        </p:nvSpPr>
        <p:spPr>
          <a:xfrm>
            <a:off x="1397000" y="1378324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36"/>
          <p:cNvSpPr txBox="1"/>
          <p:nvPr/>
        </p:nvSpPr>
        <p:spPr>
          <a:xfrm>
            <a:off x="1431636" y="186017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36"/>
          <p:cNvSpPr txBox="1"/>
          <p:nvPr/>
        </p:nvSpPr>
        <p:spPr>
          <a:xfrm>
            <a:off x="3059546" y="1378324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36"/>
          <p:cNvSpPr txBox="1"/>
          <p:nvPr/>
        </p:nvSpPr>
        <p:spPr>
          <a:xfrm>
            <a:off x="3036455" y="186017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36"/>
          <p:cNvSpPr txBox="1"/>
          <p:nvPr/>
        </p:nvSpPr>
        <p:spPr>
          <a:xfrm>
            <a:off x="5137727" y="1378324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36"/>
          <p:cNvSpPr txBox="1"/>
          <p:nvPr/>
        </p:nvSpPr>
        <p:spPr>
          <a:xfrm>
            <a:off x="5183909" y="186017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36"/>
          <p:cNvSpPr txBox="1"/>
          <p:nvPr/>
        </p:nvSpPr>
        <p:spPr>
          <a:xfrm>
            <a:off x="6731000" y="1378324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36"/>
          <p:cNvSpPr txBox="1"/>
          <p:nvPr/>
        </p:nvSpPr>
        <p:spPr>
          <a:xfrm>
            <a:off x="8255001" y="1781736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36"/>
          <p:cNvSpPr txBox="1"/>
          <p:nvPr/>
        </p:nvSpPr>
        <p:spPr>
          <a:xfrm>
            <a:off x="6800273" y="194982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36"/>
          <p:cNvSpPr txBox="1"/>
          <p:nvPr/>
        </p:nvSpPr>
        <p:spPr>
          <a:xfrm>
            <a:off x="132772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36"/>
          <p:cNvSpPr txBox="1"/>
          <p:nvPr/>
        </p:nvSpPr>
        <p:spPr>
          <a:xfrm>
            <a:off x="1881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36"/>
          <p:cNvSpPr txBox="1"/>
          <p:nvPr/>
        </p:nvSpPr>
        <p:spPr>
          <a:xfrm>
            <a:off x="2643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36"/>
          <p:cNvSpPr txBox="1"/>
          <p:nvPr/>
        </p:nvSpPr>
        <p:spPr>
          <a:xfrm>
            <a:off x="3336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36"/>
          <p:cNvSpPr txBox="1"/>
          <p:nvPr/>
        </p:nvSpPr>
        <p:spPr>
          <a:xfrm>
            <a:off x="4098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36"/>
          <p:cNvSpPr txBox="1"/>
          <p:nvPr/>
        </p:nvSpPr>
        <p:spPr>
          <a:xfrm>
            <a:off x="4860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36"/>
          <p:cNvSpPr txBox="1"/>
          <p:nvPr/>
        </p:nvSpPr>
        <p:spPr>
          <a:xfrm>
            <a:off x="5622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36"/>
          <p:cNvSpPr txBox="1"/>
          <p:nvPr/>
        </p:nvSpPr>
        <p:spPr>
          <a:xfrm>
            <a:off x="6315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36"/>
          <p:cNvSpPr txBox="1"/>
          <p:nvPr/>
        </p:nvSpPr>
        <p:spPr>
          <a:xfrm>
            <a:off x="7077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36"/>
          <p:cNvSpPr txBox="1"/>
          <p:nvPr/>
        </p:nvSpPr>
        <p:spPr>
          <a:xfrm>
            <a:off x="7770091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36"/>
          <p:cNvSpPr txBox="1"/>
          <p:nvPr/>
        </p:nvSpPr>
        <p:spPr>
          <a:xfrm>
            <a:off x="1154545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36"/>
          <p:cNvSpPr txBox="1"/>
          <p:nvPr/>
        </p:nvSpPr>
        <p:spPr>
          <a:xfrm>
            <a:off x="1778000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36"/>
          <p:cNvSpPr txBox="1"/>
          <p:nvPr/>
        </p:nvSpPr>
        <p:spPr>
          <a:xfrm>
            <a:off x="2470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36"/>
          <p:cNvSpPr txBox="1"/>
          <p:nvPr/>
        </p:nvSpPr>
        <p:spPr>
          <a:xfrm>
            <a:off x="3198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36"/>
          <p:cNvSpPr txBox="1"/>
          <p:nvPr/>
        </p:nvSpPr>
        <p:spPr>
          <a:xfrm>
            <a:off x="3960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36"/>
          <p:cNvSpPr txBox="1"/>
          <p:nvPr/>
        </p:nvSpPr>
        <p:spPr>
          <a:xfrm>
            <a:off x="4756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36"/>
          <p:cNvSpPr txBox="1"/>
          <p:nvPr/>
        </p:nvSpPr>
        <p:spPr>
          <a:xfrm>
            <a:off x="5437910" y="3585882"/>
            <a:ext cx="320601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36"/>
          <p:cNvSpPr txBox="1"/>
          <p:nvPr/>
        </p:nvSpPr>
        <p:spPr>
          <a:xfrm>
            <a:off x="6153728" y="3585882"/>
            <a:ext cx="320601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36"/>
          <p:cNvSpPr txBox="1"/>
          <p:nvPr/>
        </p:nvSpPr>
        <p:spPr>
          <a:xfrm>
            <a:off x="6869546" y="3585882"/>
            <a:ext cx="308674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36"/>
          <p:cNvSpPr txBox="1"/>
          <p:nvPr/>
        </p:nvSpPr>
        <p:spPr>
          <a:xfrm>
            <a:off x="7666182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36"/>
          <p:cNvSpPr txBox="1"/>
          <p:nvPr/>
        </p:nvSpPr>
        <p:spPr>
          <a:xfrm>
            <a:off x="8255000" y="3653118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36"/>
          <p:cNvSpPr txBox="1"/>
          <p:nvPr/>
        </p:nvSpPr>
        <p:spPr>
          <a:xfrm>
            <a:off x="2228273" y="452717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36"/>
          <p:cNvSpPr txBox="1"/>
          <p:nvPr/>
        </p:nvSpPr>
        <p:spPr>
          <a:xfrm>
            <a:off x="2874819" y="4527177"/>
            <a:ext cx="135774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k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36"/>
          <p:cNvSpPr txBox="1"/>
          <p:nvPr/>
        </p:nvSpPr>
        <p:spPr>
          <a:xfrm>
            <a:off x="2228273" y="485214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36"/>
          <p:cNvSpPr txBox="1"/>
          <p:nvPr/>
        </p:nvSpPr>
        <p:spPr>
          <a:xfrm>
            <a:off x="2874818" y="4852147"/>
            <a:ext cx="2572820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[i] = C [i] + C[i-1]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36"/>
          <p:cNvSpPr txBox="1"/>
          <p:nvPr/>
        </p:nvSpPr>
        <p:spPr>
          <a:xfrm>
            <a:off x="2228273" y="5188324"/>
            <a:ext cx="2257028" cy="651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[8] = C [8] + C [7]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Google Shape;9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37"/>
          <p:cNvSpPr txBox="1"/>
          <p:nvPr/>
        </p:nvSpPr>
        <p:spPr>
          <a:xfrm>
            <a:off x="1397000" y="1378324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37"/>
          <p:cNvSpPr txBox="1"/>
          <p:nvPr/>
        </p:nvSpPr>
        <p:spPr>
          <a:xfrm>
            <a:off x="1431636" y="186017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37"/>
          <p:cNvSpPr txBox="1"/>
          <p:nvPr/>
        </p:nvSpPr>
        <p:spPr>
          <a:xfrm>
            <a:off x="3059546" y="1378324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37"/>
          <p:cNvSpPr txBox="1"/>
          <p:nvPr/>
        </p:nvSpPr>
        <p:spPr>
          <a:xfrm>
            <a:off x="3036455" y="186017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37"/>
          <p:cNvSpPr txBox="1"/>
          <p:nvPr/>
        </p:nvSpPr>
        <p:spPr>
          <a:xfrm>
            <a:off x="5137727" y="1378324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37"/>
          <p:cNvSpPr txBox="1"/>
          <p:nvPr/>
        </p:nvSpPr>
        <p:spPr>
          <a:xfrm>
            <a:off x="5183909" y="186017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37"/>
          <p:cNvSpPr txBox="1"/>
          <p:nvPr/>
        </p:nvSpPr>
        <p:spPr>
          <a:xfrm>
            <a:off x="6731000" y="1378324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37"/>
          <p:cNvSpPr txBox="1"/>
          <p:nvPr/>
        </p:nvSpPr>
        <p:spPr>
          <a:xfrm>
            <a:off x="8255001" y="1781736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37"/>
          <p:cNvSpPr txBox="1"/>
          <p:nvPr/>
        </p:nvSpPr>
        <p:spPr>
          <a:xfrm>
            <a:off x="6800273" y="194982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37"/>
          <p:cNvSpPr txBox="1"/>
          <p:nvPr/>
        </p:nvSpPr>
        <p:spPr>
          <a:xfrm>
            <a:off x="132772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37"/>
          <p:cNvSpPr txBox="1"/>
          <p:nvPr/>
        </p:nvSpPr>
        <p:spPr>
          <a:xfrm>
            <a:off x="1881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37"/>
          <p:cNvSpPr txBox="1"/>
          <p:nvPr/>
        </p:nvSpPr>
        <p:spPr>
          <a:xfrm>
            <a:off x="2643909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37"/>
          <p:cNvSpPr txBox="1"/>
          <p:nvPr/>
        </p:nvSpPr>
        <p:spPr>
          <a:xfrm>
            <a:off x="3336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37"/>
          <p:cNvSpPr txBox="1"/>
          <p:nvPr/>
        </p:nvSpPr>
        <p:spPr>
          <a:xfrm>
            <a:off x="4098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37"/>
          <p:cNvSpPr txBox="1"/>
          <p:nvPr/>
        </p:nvSpPr>
        <p:spPr>
          <a:xfrm>
            <a:off x="4860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37"/>
          <p:cNvSpPr txBox="1"/>
          <p:nvPr/>
        </p:nvSpPr>
        <p:spPr>
          <a:xfrm>
            <a:off x="5622637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37"/>
          <p:cNvSpPr txBox="1"/>
          <p:nvPr/>
        </p:nvSpPr>
        <p:spPr>
          <a:xfrm>
            <a:off x="6315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37"/>
          <p:cNvSpPr txBox="1"/>
          <p:nvPr/>
        </p:nvSpPr>
        <p:spPr>
          <a:xfrm>
            <a:off x="7077364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37"/>
          <p:cNvSpPr txBox="1"/>
          <p:nvPr/>
        </p:nvSpPr>
        <p:spPr>
          <a:xfrm>
            <a:off x="7770091" y="3115235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37"/>
          <p:cNvSpPr txBox="1"/>
          <p:nvPr/>
        </p:nvSpPr>
        <p:spPr>
          <a:xfrm>
            <a:off x="1154545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37"/>
          <p:cNvSpPr txBox="1"/>
          <p:nvPr/>
        </p:nvSpPr>
        <p:spPr>
          <a:xfrm>
            <a:off x="1778000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37"/>
          <p:cNvSpPr txBox="1"/>
          <p:nvPr/>
        </p:nvSpPr>
        <p:spPr>
          <a:xfrm>
            <a:off x="2470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37"/>
          <p:cNvSpPr txBox="1"/>
          <p:nvPr/>
        </p:nvSpPr>
        <p:spPr>
          <a:xfrm>
            <a:off x="3198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37"/>
          <p:cNvSpPr txBox="1"/>
          <p:nvPr/>
        </p:nvSpPr>
        <p:spPr>
          <a:xfrm>
            <a:off x="3960091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37"/>
          <p:cNvSpPr txBox="1"/>
          <p:nvPr/>
        </p:nvSpPr>
        <p:spPr>
          <a:xfrm>
            <a:off x="4756727" y="3585882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37"/>
          <p:cNvSpPr txBox="1"/>
          <p:nvPr/>
        </p:nvSpPr>
        <p:spPr>
          <a:xfrm>
            <a:off x="5437910" y="3585882"/>
            <a:ext cx="320601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37"/>
          <p:cNvSpPr txBox="1"/>
          <p:nvPr/>
        </p:nvSpPr>
        <p:spPr>
          <a:xfrm>
            <a:off x="6153728" y="3585882"/>
            <a:ext cx="320601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37"/>
          <p:cNvSpPr txBox="1"/>
          <p:nvPr/>
        </p:nvSpPr>
        <p:spPr>
          <a:xfrm>
            <a:off x="6869546" y="3585882"/>
            <a:ext cx="308674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37"/>
          <p:cNvSpPr txBox="1"/>
          <p:nvPr/>
        </p:nvSpPr>
        <p:spPr>
          <a:xfrm>
            <a:off x="7585364" y="3585882"/>
            <a:ext cx="320601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37"/>
          <p:cNvSpPr txBox="1"/>
          <p:nvPr/>
        </p:nvSpPr>
        <p:spPr>
          <a:xfrm>
            <a:off x="8255000" y="3653118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37"/>
          <p:cNvSpPr txBox="1"/>
          <p:nvPr/>
        </p:nvSpPr>
        <p:spPr>
          <a:xfrm>
            <a:off x="2228273" y="452717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37"/>
          <p:cNvSpPr txBox="1"/>
          <p:nvPr/>
        </p:nvSpPr>
        <p:spPr>
          <a:xfrm>
            <a:off x="2874819" y="4527177"/>
            <a:ext cx="135774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= 1 to k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37"/>
          <p:cNvSpPr txBox="1"/>
          <p:nvPr/>
        </p:nvSpPr>
        <p:spPr>
          <a:xfrm>
            <a:off x="2228273" y="4852147"/>
            <a:ext cx="291747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7 -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37"/>
          <p:cNvSpPr txBox="1"/>
          <p:nvPr/>
        </p:nvSpPr>
        <p:spPr>
          <a:xfrm>
            <a:off x="2874818" y="4852147"/>
            <a:ext cx="2572820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[i] = C [i] + C[i-1]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37"/>
          <p:cNvSpPr txBox="1"/>
          <p:nvPr/>
        </p:nvSpPr>
        <p:spPr>
          <a:xfrm>
            <a:off x="2228273" y="5188324"/>
            <a:ext cx="2257028" cy="651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[9] = C [9] + C [8]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" name="Google Shape;9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38"/>
          <p:cNvSpPr txBox="1"/>
          <p:nvPr/>
        </p:nvSpPr>
        <p:spPr>
          <a:xfrm>
            <a:off x="1119909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1674091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38"/>
          <p:cNvSpPr txBox="1"/>
          <p:nvPr/>
        </p:nvSpPr>
        <p:spPr>
          <a:xfrm>
            <a:off x="2297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38"/>
          <p:cNvSpPr txBox="1"/>
          <p:nvPr/>
        </p:nvSpPr>
        <p:spPr>
          <a:xfrm>
            <a:off x="2782455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38"/>
          <p:cNvSpPr txBox="1"/>
          <p:nvPr/>
        </p:nvSpPr>
        <p:spPr>
          <a:xfrm>
            <a:off x="3267364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38"/>
          <p:cNvSpPr txBox="1"/>
          <p:nvPr/>
        </p:nvSpPr>
        <p:spPr>
          <a:xfrm>
            <a:off x="3821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38"/>
          <p:cNvSpPr txBox="1"/>
          <p:nvPr/>
        </p:nvSpPr>
        <p:spPr>
          <a:xfrm>
            <a:off x="437572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38"/>
          <p:cNvSpPr txBox="1"/>
          <p:nvPr/>
        </p:nvSpPr>
        <p:spPr>
          <a:xfrm>
            <a:off x="486063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38"/>
          <p:cNvSpPr txBox="1"/>
          <p:nvPr/>
        </p:nvSpPr>
        <p:spPr>
          <a:xfrm>
            <a:off x="5414818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38"/>
          <p:cNvSpPr txBox="1"/>
          <p:nvPr/>
        </p:nvSpPr>
        <p:spPr>
          <a:xfrm>
            <a:off x="5899728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38"/>
          <p:cNvSpPr txBox="1"/>
          <p:nvPr/>
        </p:nvSpPr>
        <p:spPr>
          <a:xfrm>
            <a:off x="6453910" y="1030941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38"/>
          <p:cNvSpPr txBox="1"/>
          <p:nvPr/>
        </p:nvSpPr>
        <p:spPr>
          <a:xfrm>
            <a:off x="6938819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38"/>
          <p:cNvSpPr txBox="1"/>
          <p:nvPr/>
        </p:nvSpPr>
        <p:spPr>
          <a:xfrm>
            <a:off x="1154545" y="1501588"/>
            <a:ext cx="160300" cy="741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38"/>
          <p:cNvSpPr txBox="1"/>
          <p:nvPr/>
        </p:nvSpPr>
        <p:spPr>
          <a:xfrm>
            <a:off x="1685636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38"/>
          <p:cNvSpPr txBox="1"/>
          <p:nvPr/>
        </p:nvSpPr>
        <p:spPr>
          <a:xfrm>
            <a:off x="2228273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38"/>
          <p:cNvSpPr txBox="1"/>
          <p:nvPr/>
        </p:nvSpPr>
        <p:spPr>
          <a:xfrm>
            <a:off x="2759364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38"/>
          <p:cNvSpPr txBox="1"/>
          <p:nvPr/>
        </p:nvSpPr>
        <p:spPr>
          <a:xfrm>
            <a:off x="3302000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38"/>
          <p:cNvSpPr txBox="1"/>
          <p:nvPr/>
        </p:nvSpPr>
        <p:spPr>
          <a:xfrm>
            <a:off x="3833091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38"/>
          <p:cNvSpPr txBox="1"/>
          <p:nvPr/>
        </p:nvSpPr>
        <p:spPr>
          <a:xfrm>
            <a:off x="4375727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38"/>
          <p:cNvSpPr txBox="1"/>
          <p:nvPr/>
        </p:nvSpPr>
        <p:spPr>
          <a:xfrm>
            <a:off x="4906818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38"/>
          <p:cNvSpPr txBox="1"/>
          <p:nvPr/>
        </p:nvSpPr>
        <p:spPr>
          <a:xfrm>
            <a:off x="5449455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38"/>
          <p:cNvSpPr txBox="1"/>
          <p:nvPr/>
        </p:nvSpPr>
        <p:spPr>
          <a:xfrm>
            <a:off x="5980545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38"/>
          <p:cNvSpPr txBox="1"/>
          <p:nvPr/>
        </p:nvSpPr>
        <p:spPr>
          <a:xfrm>
            <a:off x="6523182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38"/>
          <p:cNvSpPr txBox="1"/>
          <p:nvPr/>
        </p:nvSpPr>
        <p:spPr>
          <a:xfrm>
            <a:off x="7631546" y="1501588"/>
            <a:ext cx="19396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38"/>
          <p:cNvSpPr txBox="1"/>
          <p:nvPr/>
        </p:nvSpPr>
        <p:spPr>
          <a:xfrm>
            <a:off x="1108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38"/>
          <p:cNvSpPr txBox="1"/>
          <p:nvPr/>
        </p:nvSpPr>
        <p:spPr>
          <a:xfrm>
            <a:off x="1524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38"/>
          <p:cNvSpPr txBox="1"/>
          <p:nvPr/>
        </p:nvSpPr>
        <p:spPr>
          <a:xfrm>
            <a:off x="2008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38"/>
          <p:cNvSpPr txBox="1"/>
          <p:nvPr/>
        </p:nvSpPr>
        <p:spPr>
          <a:xfrm>
            <a:off x="2632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38"/>
          <p:cNvSpPr txBox="1"/>
          <p:nvPr/>
        </p:nvSpPr>
        <p:spPr>
          <a:xfrm>
            <a:off x="3325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38"/>
          <p:cNvSpPr txBox="1"/>
          <p:nvPr/>
        </p:nvSpPr>
        <p:spPr>
          <a:xfrm>
            <a:off x="3948546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38"/>
          <p:cNvSpPr txBox="1"/>
          <p:nvPr/>
        </p:nvSpPr>
        <p:spPr>
          <a:xfrm>
            <a:off x="4572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38"/>
          <p:cNvSpPr txBox="1"/>
          <p:nvPr/>
        </p:nvSpPr>
        <p:spPr>
          <a:xfrm>
            <a:off x="5056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38"/>
          <p:cNvSpPr txBox="1"/>
          <p:nvPr/>
        </p:nvSpPr>
        <p:spPr>
          <a:xfrm>
            <a:off x="5680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38"/>
          <p:cNvSpPr txBox="1"/>
          <p:nvPr/>
        </p:nvSpPr>
        <p:spPr>
          <a:xfrm>
            <a:off x="6373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38"/>
          <p:cNvSpPr txBox="1"/>
          <p:nvPr/>
        </p:nvSpPr>
        <p:spPr>
          <a:xfrm>
            <a:off x="1039091" y="2734235"/>
            <a:ext cx="1815882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5	6	7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38"/>
          <p:cNvSpPr txBox="1"/>
          <p:nvPr/>
        </p:nvSpPr>
        <p:spPr>
          <a:xfrm>
            <a:off x="3325092" y="2734235"/>
            <a:ext cx="1504258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38"/>
          <p:cNvSpPr txBox="1"/>
          <p:nvPr/>
        </p:nvSpPr>
        <p:spPr>
          <a:xfrm>
            <a:off x="5091546" y="2734235"/>
            <a:ext cx="1469890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11	11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38"/>
          <p:cNvSpPr txBox="1"/>
          <p:nvPr/>
        </p:nvSpPr>
        <p:spPr>
          <a:xfrm>
            <a:off x="7008091" y="2935942"/>
            <a:ext cx="179536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82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38"/>
          <p:cNvSpPr txBox="1"/>
          <p:nvPr/>
        </p:nvSpPr>
        <p:spPr>
          <a:xfrm>
            <a:off x="1119909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38"/>
          <p:cNvSpPr txBox="1"/>
          <p:nvPr/>
        </p:nvSpPr>
        <p:spPr>
          <a:xfrm>
            <a:off x="1674091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38"/>
          <p:cNvSpPr txBox="1"/>
          <p:nvPr/>
        </p:nvSpPr>
        <p:spPr>
          <a:xfrm>
            <a:off x="2297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38"/>
          <p:cNvSpPr txBox="1"/>
          <p:nvPr/>
        </p:nvSpPr>
        <p:spPr>
          <a:xfrm>
            <a:off x="2782455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38"/>
          <p:cNvSpPr txBox="1"/>
          <p:nvPr/>
        </p:nvSpPr>
        <p:spPr>
          <a:xfrm>
            <a:off x="3267364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38"/>
          <p:cNvSpPr txBox="1"/>
          <p:nvPr/>
        </p:nvSpPr>
        <p:spPr>
          <a:xfrm>
            <a:off x="3821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38"/>
          <p:cNvSpPr txBox="1"/>
          <p:nvPr/>
        </p:nvSpPr>
        <p:spPr>
          <a:xfrm>
            <a:off x="437572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38"/>
          <p:cNvSpPr txBox="1"/>
          <p:nvPr/>
        </p:nvSpPr>
        <p:spPr>
          <a:xfrm>
            <a:off x="486063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38"/>
          <p:cNvSpPr txBox="1"/>
          <p:nvPr/>
        </p:nvSpPr>
        <p:spPr>
          <a:xfrm>
            <a:off x="5414818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38"/>
          <p:cNvSpPr txBox="1"/>
          <p:nvPr/>
        </p:nvSpPr>
        <p:spPr>
          <a:xfrm>
            <a:off x="5899728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38"/>
          <p:cNvSpPr txBox="1"/>
          <p:nvPr/>
        </p:nvSpPr>
        <p:spPr>
          <a:xfrm>
            <a:off x="6453910" y="3451412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38"/>
          <p:cNvSpPr txBox="1"/>
          <p:nvPr/>
        </p:nvSpPr>
        <p:spPr>
          <a:xfrm>
            <a:off x="6938819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38"/>
          <p:cNvSpPr txBox="1"/>
          <p:nvPr/>
        </p:nvSpPr>
        <p:spPr>
          <a:xfrm>
            <a:off x="773545" y="4605618"/>
            <a:ext cx="2861361" cy="112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 for j =  length [A] down to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do B [C [A [j]]] = A [j]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C [A [j]] = C[A[J]]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38"/>
          <p:cNvSpPr txBox="1"/>
          <p:nvPr/>
        </p:nvSpPr>
        <p:spPr>
          <a:xfrm>
            <a:off x="7054273" y="3955676"/>
            <a:ext cx="753411" cy="740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</a:t>
            </a:r>
            <a:endParaRPr/>
          </a:p>
          <a:p>
            <a:pPr indent="0" lvl="0" marL="0" marR="0" rtl="0" algn="l">
              <a:lnSpc>
                <a:spcPct val="137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38"/>
          <p:cNvSpPr txBox="1"/>
          <p:nvPr/>
        </p:nvSpPr>
        <p:spPr>
          <a:xfrm>
            <a:off x="4722091" y="4538382"/>
            <a:ext cx="809517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=12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38"/>
          <p:cNvSpPr txBox="1"/>
          <p:nvPr/>
        </p:nvSpPr>
        <p:spPr>
          <a:xfrm>
            <a:off x="4722091" y="4807324"/>
            <a:ext cx="2681824" cy="141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B [C [A [12]]] = A [12]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⇒B [C [9]] = 9 =&gt;B [12] = 9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[A [12]] = C[A[12]] - 1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[9] = C[9]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Google Shape;10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39"/>
          <p:cNvSpPr txBox="1"/>
          <p:nvPr/>
        </p:nvSpPr>
        <p:spPr>
          <a:xfrm>
            <a:off x="1119909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39"/>
          <p:cNvSpPr txBox="1"/>
          <p:nvPr/>
        </p:nvSpPr>
        <p:spPr>
          <a:xfrm>
            <a:off x="1674091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39"/>
          <p:cNvSpPr txBox="1"/>
          <p:nvPr/>
        </p:nvSpPr>
        <p:spPr>
          <a:xfrm>
            <a:off x="2297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39"/>
          <p:cNvSpPr txBox="1"/>
          <p:nvPr/>
        </p:nvSpPr>
        <p:spPr>
          <a:xfrm>
            <a:off x="2782455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39"/>
          <p:cNvSpPr txBox="1"/>
          <p:nvPr/>
        </p:nvSpPr>
        <p:spPr>
          <a:xfrm>
            <a:off x="3267364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39"/>
          <p:cNvSpPr txBox="1"/>
          <p:nvPr/>
        </p:nvSpPr>
        <p:spPr>
          <a:xfrm>
            <a:off x="3821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39"/>
          <p:cNvSpPr txBox="1"/>
          <p:nvPr/>
        </p:nvSpPr>
        <p:spPr>
          <a:xfrm>
            <a:off x="437572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39"/>
          <p:cNvSpPr txBox="1"/>
          <p:nvPr/>
        </p:nvSpPr>
        <p:spPr>
          <a:xfrm>
            <a:off x="486063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39"/>
          <p:cNvSpPr txBox="1"/>
          <p:nvPr/>
        </p:nvSpPr>
        <p:spPr>
          <a:xfrm>
            <a:off x="5414818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39"/>
          <p:cNvSpPr txBox="1"/>
          <p:nvPr/>
        </p:nvSpPr>
        <p:spPr>
          <a:xfrm>
            <a:off x="5899728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39"/>
          <p:cNvSpPr txBox="1"/>
          <p:nvPr/>
        </p:nvSpPr>
        <p:spPr>
          <a:xfrm>
            <a:off x="6453910" y="1030941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39"/>
          <p:cNvSpPr txBox="1"/>
          <p:nvPr/>
        </p:nvSpPr>
        <p:spPr>
          <a:xfrm>
            <a:off x="6938819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39"/>
          <p:cNvSpPr txBox="1"/>
          <p:nvPr/>
        </p:nvSpPr>
        <p:spPr>
          <a:xfrm>
            <a:off x="1154545" y="1501588"/>
            <a:ext cx="160300" cy="741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39"/>
          <p:cNvSpPr txBox="1"/>
          <p:nvPr/>
        </p:nvSpPr>
        <p:spPr>
          <a:xfrm>
            <a:off x="1685636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39"/>
          <p:cNvSpPr txBox="1"/>
          <p:nvPr/>
        </p:nvSpPr>
        <p:spPr>
          <a:xfrm>
            <a:off x="2228273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39"/>
          <p:cNvSpPr txBox="1"/>
          <p:nvPr/>
        </p:nvSpPr>
        <p:spPr>
          <a:xfrm>
            <a:off x="2759364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39"/>
          <p:cNvSpPr txBox="1"/>
          <p:nvPr/>
        </p:nvSpPr>
        <p:spPr>
          <a:xfrm>
            <a:off x="3302000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39"/>
          <p:cNvSpPr txBox="1"/>
          <p:nvPr/>
        </p:nvSpPr>
        <p:spPr>
          <a:xfrm>
            <a:off x="3833091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39"/>
          <p:cNvSpPr txBox="1"/>
          <p:nvPr/>
        </p:nvSpPr>
        <p:spPr>
          <a:xfrm>
            <a:off x="4375727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39"/>
          <p:cNvSpPr txBox="1"/>
          <p:nvPr/>
        </p:nvSpPr>
        <p:spPr>
          <a:xfrm>
            <a:off x="4906818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39"/>
          <p:cNvSpPr txBox="1"/>
          <p:nvPr/>
        </p:nvSpPr>
        <p:spPr>
          <a:xfrm>
            <a:off x="5449455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39"/>
          <p:cNvSpPr txBox="1"/>
          <p:nvPr/>
        </p:nvSpPr>
        <p:spPr>
          <a:xfrm>
            <a:off x="5980545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39"/>
          <p:cNvSpPr txBox="1"/>
          <p:nvPr/>
        </p:nvSpPr>
        <p:spPr>
          <a:xfrm>
            <a:off x="7631546" y="1501588"/>
            <a:ext cx="19396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39"/>
          <p:cNvSpPr txBox="1"/>
          <p:nvPr/>
        </p:nvSpPr>
        <p:spPr>
          <a:xfrm>
            <a:off x="1108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39"/>
          <p:cNvSpPr txBox="1"/>
          <p:nvPr/>
        </p:nvSpPr>
        <p:spPr>
          <a:xfrm>
            <a:off x="1524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39"/>
          <p:cNvSpPr txBox="1"/>
          <p:nvPr/>
        </p:nvSpPr>
        <p:spPr>
          <a:xfrm>
            <a:off x="2008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39"/>
          <p:cNvSpPr txBox="1"/>
          <p:nvPr/>
        </p:nvSpPr>
        <p:spPr>
          <a:xfrm>
            <a:off x="2632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39"/>
          <p:cNvSpPr txBox="1"/>
          <p:nvPr/>
        </p:nvSpPr>
        <p:spPr>
          <a:xfrm>
            <a:off x="3325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39"/>
          <p:cNvSpPr txBox="1"/>
          <p:nvPr/>
        </p:nvSpPr>
        <p:spPr>
          <a:xfrm>
            <a:off x="3948546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39"/>
          <p:cNvSpPr txBox="1"/>
          <p:nvPr/>
        </p:nvSpPr>
        <p:spPr>
          <a:xfrm>
            <a:off x="4572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39"/>
          <p:cNvSpPr txBox="1"/>
          <p:nvPr/>
        </p:nvSpPr>
        <p:spPr>
          <a:xfrm>
            <a:off x="5056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39"/>
          <p:cNvSpPr txBox="1"/>
          <p:nvPr/>
        </p:nvSpPr>
        <p:spPr>
          <a:xfrm>
            <a:off x="5680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39"/>
          <p:cNvSpPr txBox="1"/>
          <p:nvPr/>
        </p:nvSpPr>
        <p:spPr>
          <a:xfrm>
            <a:off x="6373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39"/>
          <p:cNvSpPr txBox="1"/>
          <p:nvPr/>
        </p:nvSpPr>
        <p:spPr>
          <a:xfrm>
            <a:off x="1039091" y="2734235"/>
            <a:ext cx="1815882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5	6	6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39"/>
          <p:cNvSpPr txBox="1"/>
          <p:nvPr/>
        </p:nvSpPr>
        <p:spPr>
          <a:xfrm>
            <a:off x="3325092" y="2734235"/>
            <a:ext cx="1504258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39"/>
          <p:cNvSpPr txBox="1"/>
          <p:nvPr/>
        </p:nvSpPr>
        <p:spPr>
          <a:xfrm>
            <a:off x="5091546" y="2734235"/>
            <a:ext cx="1469890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11	11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39"/>
          <p:cNvSpPr txBox="1"/>
          <p:nvPr/>
        </p:nvSpPr>
        <p:spPr>
          <a:xfrm>
            <a:off x="7008091" y="2935942"/>
            <a:ext cx="179536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82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39"/>
          <p:cNvSpPr txBox="1"/>
          <p:nvPr/>
        </p:nvSpPr>
        <p:spPr>
          <a:xfrm>
            <a:off x="1119909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39"/>
          <p:cNvSpPr txBox="1"/>
          <p:nvPr/>
        </p:nvSpPr>
        <p:spPr>
          <a:xfrm>
            <a:off x="1674091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39"/>
          <p:cNvSpPr txBox="1"/>
          <p:nvPr/>
        </p:nvSpPr>
        <p:spPr>
          <a:xfrm>
            <a:off x="2297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39"/>
          <p:cNvSpPr txBox="1"/>
          <p:nvPr/>
        </p:nvSpPr>
        <p:spPr>
          <a:xfrm>
            <a:off x="2782455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39"/>
          <p:cNvSpPr txBox="1"/>
          <p:nvPr/>
        </p:nvSpPr>
        <p:spPr>
          <a:xfrm>
            <a:off x="3267364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39"/>
          <p:cNvSpPr txBox="1"/>
          <p:nvPr/>
        </p:nvSpPr>
        <p:spPr>
          <a:xfrm>
            <a:off x="3821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39"/>
          <p:cNvSpPr txBox="1"/>
          <p:nvPr/>
        </p:nvSpPr>
        <p:spPr>
          <a:xfrm>
            <a:off x="437572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39"/>
          <p:cNvSpPr txBox="1"/>
          <p:nvPr/>
        </p:nvSpPr>
        <p:spPr>
          <a:xfrm>
            <a:off x="486063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39"/>
          <p:cNvSpPr txBox="1"/>
          <p:nvPr/>
        </p:nvSpPr>
        <p:spPr>
          <a:xfrm>
            <a:off x="5414818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39"/>
          <p:cNvSpPr txBox="1"/>
          <p:nvPr/>
        </p:nvSpPr>
        <p:spPr>
          <a:xfrm>
            <a:off x="5899728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39"/>
          <p:cNvSpPr txBox="1"/>
          <p:nvPr/>
        </p:nvSpPr>
        <p:spPr>
          <a:xfrm>
            <a:off x="6453910" y="3451412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39"/>
          <p:cNvSpPr txBox="1"/>
          <p:nvPr/>
        </p:nvSpPr>
        <p:spPr>
          <a:xfrm>
            <a:off x="6938819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39"/>
          <p:cNvSpPr txBox="1"/>
          <p:nvPr/>
        </p:nvSpPr>
        <p:spPr>
          <a:xfrm>
            <a:off x="4375727" y="3944471"/>
            <a:ext cx="1603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65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39"/>
          <p:cNvSpPr txBox="1"/>
          <p:nvPr/>
        </p:nvSpPr>
        <p:spPr>
          <a:xfrm>
            <a:off x="7054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39"/>
          <p:cNvSpPr txBox="1"/>
          <p:nvPr/>
        </p:nvSpPr>
        <p:spPr>
          <a:xfrm>
            <a:off x="7631545" y="3922059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39"/>
          <p:cNvSpPr txBox="1"/>
          <p:nvPr/>
        </p:nvSpPr>
        <p:spPr>
          <a:xfrm>
            <a:off x="773545" y="4605618"/>
            <a:ext cx="2861361" cy="112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 for j =  length [A] down to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do B [C [A [j]]] = A [j]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C [A [j]] = C[A[J]]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39"/>
          <p:cNvSpPr txBox="1"/>
          <p:nvPr/>
        </p:nvSpPr>
        <p:spPr>
          <a:xfrm>
            <a:off x="4722091" y="4538382"/>
            <a:ext cx="800925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=11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39"/>
          <p:cNvSpPr txBox="1"/>
          <p:nvPr/>
        </p:nvSpPr>
        <p:spPr>
          <a:xfrm>
            <a:off x="4722091" y="4807324"/>
            <a:ext cx="2566408" cy="141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B [C [A [11]]] = A [11]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⇒B [C [3]] = 3 =&gt;B [7] = 3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[A [11]] = C[A[11]] - 1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[3] = C[3]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7" name="Google Shape;110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40"/>
          <p:cNvSpPr txBox="1"/>
          <p:nvPr/>
        </p:nvSpPr>
        <p:spPr>
          <a:xfrm>
            <a:off x="1119909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40"/>
          <p:cNvSpPr txBox="1"/>
          <p:nvPr/>
        </p:nvSpPr>
        <p:spPr>
          <a:xfrm>
            <a:off x="1674091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40"/>
          <p:cNvSpPr txBox="1"/>
          <p:nvPr/>
        </p:nvSpPr>
        <p:spPr>
          <a:xfrm>
            <a:off x="2297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40"/>
          <p:cNvSpPr txBox="1"/>
          <p:nvPr/>
        </p:nvSpPr>
        <p:spPr>
          <a:xfrm>
            <a:off x="2782455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40"/>
          <p:cNvSpPr txBox="1"/>
          <p:nvPr/>
        </p:nvSpPr>
        <p:spPr>
          <a:xfrm>
            <a:off x="3267364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40"/>
          <p:cNvSpPr txBox="1"/>
          <p:nvPr/>
        </p:nvSpPr>
        <p:spPr>
          <a:xfrm>
            <a:off x="3821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40"/>
          <p:cNvSpPr txBox="1"/>
          <p:nvPr/>
        </p:nvSpPr>
        <p:spPr>
          <a:xfrm>
            <a:off x="437572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40"/>
          <p:cNvSpPr txBox="1"/>
          <p:nvPr/>
        </p:nvSpPr>
        <p:spPr>
          <a:xfrm>
            <a:off x="486063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40"/>
          <p:cNvSpPr txBox="1"/>
          <p:nvPr/>
        </p:nvSpPr>
        <p:spPr>
          <a:xfrm>
            <a:off x="5414818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40"/>
          <p:cNvSpPr txBox="1"/>
          <p:nvPr/>
        </p:nvSpPr>
        <p:spPr>
          <a:xfrm>
            <a:off x="5899728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40"/>
          <p:cNvSpPr txBox="1"/>
          <p:nvPr/>
        </p:nvSpPr>
        <p:spPr>
          <a:xfrm>
            <a:off x="6453910" y="1030941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40"/>
          <p:cNvSpPr txBox="1"/>
          <p:nvPr/>
        </p:nvSpPr>
        <p:spPr>
          <a:xfrm>
            <a:off x="6938819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40"/>
          <p:cNvSpPr txBox="1"/>
          <p:nvPr/>
        </p:nvSpPr>
        <p:spPr>
          <a:xfrm>
            <a:off x="1154545" y="1501588"/>
            <a:ext cx="160300" cy="741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40"/>
          <p:cNvSpPr txBox="1"/>
          <p:nvPr/>
        </p:nvSpPr>
        <p:spPr>
          <a:xfrm>
            <a:off x="1685636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40"/>
          <p:cNvSpPr txBox="1"/>
          <p:nvPr/>
        </p:nvSpPr>
        <p:spPr>
          <a:xfrm>
            <a:off x="2228273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40"/>
          <p:cNvSpPr txBox="1"/>
          <p:nvPr/>
        </p:nvSpPr>
        <p:spPr>
          <a:xfrm>
            <a:off x="2759364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40"/>
          <p:cNvSpPr txBox="1"/>
          <p:nvPr/>
        </p:nvSpPr>
        <p:spPr>
          <a:xfrm>
            <a:off x="3302000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40"/>
          <p:cNvSpPr txBox="1"/>
          <p:nvPr/>
        </p:nvSpPr>
        <p:spPr>
          <a:xfrm>
            <a:off x="3833091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40"/>
          <p:cNvSpPr txBox="1"/>
          <p:nvPr/>
        </p:nvSpPr>
        <p:spPr>
          <a:xfrm>
            <a:off x="4375727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40"/>
          <p:cNvSpPr txBox="1"/>
          <p:nvPr/>
        </p:nvSpPr>
        <p:spPr>
          <a:xfrm>
            <a:off x="4906818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40"/>
          <p:cNvSpPr txBox="1"/>
          <p:nvPr/>
        </p:nvSpPr>
        <p:spPr>
          <a:xfrm>
            <a:off x="5449455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40"/>
          <p:cNvSpPr txBox="1"/>
          <p:nvPr/>
        </p:nvSpPr>
        <p:spPr>
          <a:xfrm>
            <a:off x="7631546" y="1501588"/>
            <a:ext cx="19396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40"/>
          <p:cNvSpPr txBox="1"/>
          <p:nvPr/>
        </p:nvSpPr>
        <p:spPr>
          <a:xfrm>
            <a:off x="1108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40"/>
          <p:cNvSpPr txBox="1"/>
          <p:nvPr/>
        </p:nvSpPr>
        <p:spPr>
          <a:xfrm>
            <a:off x="1524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40"/>
          <p:cNvSpPr txBox="1"/>
          <p:nvPr/>
        </p:nvSpPr>
        <p:spPr>
          <a:xfrm>
            <a:off x="2008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40"/>
          <p:cNvSpPr txBox="1"/>
          <p:nvPr/>
        </p:nvSpPr>
        <p:spPr>
          <a:xfrm>
            <a:off x="2632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40"/>
          <p:cNvSpPr txBox="1"/>
          <p:nvPr/>
        </p:nvSpPr>
        <p:spPr>
          <a:xfrm>
            <a:off x="3325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40"/>
          <p:cNvSpPr txBox="1"/>
          <p:nvPr/>
        </p:nvSpPr>
        <p:spPr>
          <a:xfrm>
            <a:off x="3948546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40"/>
          <p:cNvSpPr txBox="1"/>
          <p:nvPr/>
        </p:nvSpPr>
        <p:spPr>
          <a:xfrm>
            <a:off x="4572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40"/>
          <p:cNvSpPr txBox="1"/>
          <p:nvPr/>
        </p:nvSpPr>
        <p:spPr>
          <a:xfrm>
            <a:off x="5056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40"/>
          <p:cNvSpPr txBox="1"/>
          <p:nvPr/>
        </p:nvSpPr>
        <p:spPr>
          <a:xfrm>
            <a:off x="5680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40"/>
          <p:cNvSpPr txBox="1"/>
          <p:nvPr/>
        </p:nvSpPr>
        <p:spPr>
          <a:xfrm>
            <a:off x="6373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40"/>
          <p:cNvSpPr txBox="1"/>
          <p:nvPr/>
        </p:nvSpPr>
        <p:spPr>
          <a:xfrm>
            <a:off x="1039091" y="2734235"/>
            <a:ext cx="1815882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4	6	6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40"/>
          <p:cNvSpPr txBox="1"/>
          <p:nvPr/>
        </p:nvSpPr>
        <p:spPr>
          <a:xfrm>
            <a:off x="3325092" y="2734235"/>
            <a:ext cx="1504258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40"/>
          <p:cNvSpPr txBox="1"/>
          <p:nvPr/>
        </p:nvSpPr>
        <p:spPr>
          <a:xfrm>
            <a:off x="5091546" y="2734235"/>
            <a:ext cx="1469890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11	11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40"/>
          <p:cNvSpPr txBox="1"/>
          <p:nvPr/>
        </p:nvSpPr>
        <p:spPr>
          <a:xfrm>
            <a:off x="7008091" y="2935942"/>
            <a:ext cx="179536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82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40"/>
          <p:cNvSpPr txBox="1"/>
          <p:nvPr/>
        </p:nvSpPr>
        <p:spPr>
          <a:xfrm>
            <a:off x="1119909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40"/>
          <p:cNvSpPr txBox="1"/>
          <p:nvPr/>
        </p:nvSpPr>
        <p:spPr>
          <a:xfrm>
            <a:off x="1674091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40"/>
          <p:cNvSpPr txBox="1"/>
          <p:nvPr/>
        </p:nvSpPr>
        <p:spPr>
          <a:xfrm>
            <a:off x="2297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40"/>
          <p:cNvSpPr txBox="1"/>
          <p:nvPr/>
        </p:nvSpPr>
        <p:spPr>
          <a:xfrm>
            <a:off x="2782455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40"/>
          <p:cNvSpPr txBox="1"/>
          <p:nvPr/>
        </p:nvSpPr>
        <p:spPr>
          <a:xfrm>
            <a:off x="3267364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40"/>
          <p:cNvSpPr txBox="1"/>
          <p:nvPr/>
        </p:nvSpPr>
        <p:spPr>
          <a:xfrm>
            <a:off x="3821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40"/>
          <p:cNvSpPr txBox="1"/>
          <p:nvPr/>
        </p:nvSpPr>
        <p:spPr>
          <a:xfrm>
            <a:off x="437572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40"/>
          <p:cNvSpPr txBox="1"/>
          <p:nvPr/>
        </p:nvSpPr>
        <p:spPr>
          <a:xfrm>
            <a:off x="486063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40"/>
          <p:cNvSpPr txBox="1"/>
          <p:nvPr/>
        </p:nvSpPr>
        <p:spPr>
          <a:xfrm>
            <a:off x="5414818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40"/>
          <p:cNvSpPr txBox="1"/>
          <p:nvPr/>
        </p:nvSpPr>
        <p:spPr>
          <a:xfrm>
            <a:off x="5899728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40"/>
          <p:cNvSpPr txBox="1"/>
          <p:nvPr/>
        </p:nvSpPr>
        <p:spPr>
          <a:xfrm>
            <a:off x="6453910" y="3451412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40"/>
          <p:cNvSpPr txBox="1"/>
          <p:nvPr/>
        </p:nvSpPr>
        <p:spPr>
          <a:xfrm>
            <a:off x="6938819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40"/>
          <p:cNvSpPr txBox="1"/>
          <p:nvPr/>
        </p:nvSpPr>
        <p:spPr>
          <a:xfrm>
            <a:off x="3302000" y="3944471"/>
            <a:ext cx="1603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5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40"/>
          <p:cNvSpPr txBox="1"/>
          <p:nvPr/>
        </p:nvSpPr>
        <p:spPr>
          <a:xfrm>
            <a:off x="4375727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40"/>
          <p:cNvSpPr txBox="1"/>
          <p:nvPr/>
        </p:nvSpPr>
        <p:spPr>
          <a:xfrm>
            <a:off x="7054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40"/>
          <p:cNvSpPr txBox="1"/>
          <p:nvPr/>
        </p:nvSpPr>
        <p:spPr>
          <a:xfrm>
            <a:off x="7631545" y="3922059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40"/>
          <p:cNvSpPr txBox="1"/>
          <p:nvPr/>
        </p:nvSpPr>
        <p:spPr>
          <a:xfrm>
            <a:off x="773545" y="4605618"/>
            <a:ext cx="2861361" cy="112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 for j =  length [A] down to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do B [C [A [j]]] = A [j]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C [A [j]] = C[A[J]]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40"/>
          <p:cNvSpPr txBox="1"/>
          <p:nvPr/>
        </p:nvSpPr>
        <p:spPr>
          <a:xfrm>
            <a:off x="4722091" y="4538382"/>
            <a:ext cx="809517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=10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40"/>
          <p:cNvSpPr txBox="1"/>
          <p:nvPr/>
        </p:nvSpPr>
        <p:spPr>
          <a:xfrm>
            <a:off x="4722091" y="4807324"/>
            <a:ext cx="2566408" cy="141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B [C [A [10]]] = A [10]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⇒B [C [1]] = 1 =&gt;B [5] =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[A [10]] = C[A[10]] - 1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[1] = C[1]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" name="Google Shape;116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41"/>
          <p:cNvSpPr txBox="1"/>
          <p:nvPr/>
        </p:nvSpPr>
        <p:spPr>
          <a:xfrm>
            <a:off x="1119909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41"/>
          <p:cNvSpPr txBox="1"/>
          <p:nvPr/>
        </p:nvSpPr>
        <p:spPr>
          <a:xfrm>
            <a:off x="1674091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41"/>
          <p:cNvSpPr txBox="1"/>
          <p:nvPr/>
        </p:nvSpPr>
        <p:spPr>
          <a:xfrm>
            <a:off x="2297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41"/>
          <p:cNvSpPr txBox="1"/>
          <p:nvPr/>
        </p:nvSpPr>
        <p:spPr>
          <a:xfrm>
            <a:off x="2782455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41"/>
          <p:cNvSpPr txBox="1"/>
          <p:nvPr/>
        </p:nvSpPr>
        <p:spPr>
          <a:xfrm>
            <a:off x="3267364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41"/>
          <p:cNvSpPr txBox="1"/>
          <p:nvPr/>
        </p:nvSpPr>
        <p:spPr>
          <a:xfrm>
            <a:off x="3821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41"/>
          <p:cNvSpPr txBox="1"/>
          <p:nvPr/>
        </p:nvSpPr>
        <p:spPr>
          <a:xfrm>
            <a:off x="437572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41"/>
          <p:cNvSpPr txBox="1"/>
          <p:nvPr/>
        </p:nvSpPr>
        <p:spPr>
          <a:xfrm>
            <a:off x="486063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41"/>
          <p:cNvSpPr txBox="1"/>
          <p:nvPr/>
        </p:nvSpPr>
        <p:spPr>
          <a:xfrm>
            <a:off x="5414818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41"/>
          <p:cNvSpPr txBox="1"/>
          <p:nvPr/>
        </p:nvSpPr>
        <p:spPr>
          <a:xfrm>
            <a:off x="5899728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41"/>
          <p:cNvSpPr txBox="1"/>
          <p:nvPr/>
        </p:nvSpPr>
        <p:spPr>
          <a:xfrm>
            <a:off x="6453910" y="1030941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41"/>
          <p:cNvSpPr txBox="1"/>
          <p:nvPr/>
        </p:nvSpPr>
        <p:spPr>
          <a:xfrm>
            <a:off x="6938819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41"/>
          <p:cNvSpPr txBox="1"/>
          <p:nvPr/>
        </p:nvSpPr>
        <p:spPr>
          <a:xfrm>
            <a:off x="1154545" y="1501588"/>
            <a:ext cx="160300" cy="741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41"/>
          <p:cNvSpPr txBox="1"/>
          <p:nvPr/>
        </p:nvSpPr>
        <p:spPr>
          <a:xfrm>
            <a:off x="1685636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41"/>
          <p:cNvSpPr txBox="1"/>
          <p:nvPr/>
        </p:nvSpPr>
        <p:spPr>
          <a:xfrm>
            <a:off x="2228273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41"/>
          <p:cNvSpPr txBox="1"/>
          <p:nvPr/>
        </p:nvSpPr>
        <p:spPr>
          <a:xfrm>
            <a:off x="2759364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41"/>
          <p:cNvSpPr txBox="1"/>
          <p:nvPr/>
        </p:nvSpPr>
        <p:spPr>
          <a:xfrm>
            <a:off x="3302000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41"/>
          <p:cNvSpPr txBox="1"/>
          <p:nvPr/>
        </p:nvSpPr>
        <p:spPr>
          <a:xfrm>
            <a:off x="3833091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41"/>
          <p:cNvSpPr txBox="1"/>
          <p:nvPr/>
        </p:nvSpPr>
        <p:spPr>
          <a:xfrm>
            <a:off x="4375727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41"/>
          <p:cNvSpPr txBox="1"/>
          <p:nvPr/>
        </p:nvSpPr>
        <p:spPr>
          <a:xfrm>
            <a:off x="4906818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41"/>
          <p:cNvSpPr txBox="1"/>
          <p:nvPr/>
        </p:nvSpPr>
        <p:spPr>
          <a:xfrm>
            <a:off x="7631546" y="1501588"/>
            <a:ext cx="19396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41"/>
          <p:cNvSpPr txBox="1"/>
          <p:nvPr/>
        </p:nvSpPr>
        <p:spPr>
          <a:xfrm>
            <a:off x="1108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41"/>
          <p:cNvSpPr txBox="1"/>
          <p:nvPr/>
        </p:nvSpPr>
        <p:spPr>
          <a:xfrm>
            <a:off x="1524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41"/>
          <p:cNvSpPr txBox="1"/>
          <p:nvPr/>
        </p:nvSpPr>
        <p:spPr>
          <a:xfrm>
            <a:off x="2008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41"/>
          <p:cNvSpPr txBox="1"/>
          <p:nvPr/>
        </p:nvSpPr>
        <p:spPr>
          <a:xfrm>
            <a:off x="2632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41"/>
          <p:cNvSpPr txBox="1"/>
          <p:nvPr/>
        </p:nvSpPr>
        <p:spPr>
          <a:xfrm>
            <a:off x="3325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41"/>
          <p:cNvSpPr txBox="1"/>
          <p:nvPr/>
        </p:nvSpPr>
        <p:spPr>
          <a:xfrm>
            <a:off x="3948546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41"/>
          <p:cNvSpPr txBox="1"/>
          <p:nvPr/>
        </p:nvSpPr>
        <p:spPr>
          <a:xfrm>
            <a:off x="4572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41"/>
          <p:cNvSpPr txBox="1"/>
          <p:nvPr/>
        </p:nvSpPr>
        <p:spPr>
          <a:xfrm>
            <a:off x="5056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41"/>
          <p:cNvSpPr txBox="1"/>
          <p:nvPr/>
        </p:nvSpPr>
        <p:spPr>
          <a:xfrm>
            <a:off x="5680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41"/>
          <p:cNvSpPr txBox="1"/>
          <p:nvPr/>
        </p:nvSpPr>
        <p:spPr>
          <a:xfrm>
            <a:off x="6373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41"/>
          <p:cNvSpPr txBox="1"/>
          <p:nvPr/>
        </p:nvSpPr>
        <p:spPr>
          <a:xfrm>
            <a:off x="1039091" y="2734235"/>
            <a:ext cx="1815882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4	6	6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41"/>
          <p:cNvSpPr txBox="1"/>
          <p:nvPr/>
        </p:nvSpPr>
        <p:spPr>
          <a:xfrm>
            <a:off x="3325091" y="2734235"/>
            <a:ext cx="1424749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9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41"/>
          <p:cNvSpPr txBox="1"/>
          <p:nvPr/>
        </p:nvSpPr>
        <p:spPr>
          <a:xfrm>
            <a:off x="5091546" y="2734235"/>
            <a:ext cx="1469890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11	11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41"/>
          <p:cNvSpPr txBox="1"/>
          <p:nvPr/>
        </p:nvSpPr>
        <p:spPr>
          <a:xfrm>
            <a:off x="7008091" y="2935942"/>
            <a:ext cx="179536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82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41"/>
          <p:cNvSpPr txBox="1"/>
          <p:nvPr/>
        </p:nvSpPr>
        <p:spPr>
          <a:xfrm>
            <a:off x="1119909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41"/>
          <p:cNvSpPr txBox="1"/>
          <p:nvPr/>
        </p:nvSpPr>
        <p:spPr>
          <a:xfrm>
            <a:off x="1674091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41"/>
          <p:cNvSpPr txBox="1"/>
          <p:nvPr/>
        </p:nvSpPr>
        <p:spPr>
          <a:xfrm>
            <a:off x="2297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41"/>
          <p:cNvSpPr txBox="1"/>
          <p:nvPr/>
        </p:nvSpPr>
        <p:spPr>
          <a:xfrm>
            <a:off x="2782455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41"/>
          <p:cNvSpPr txBox="1"/>
          <p:nvPr/>
        </p:nvSpPr>
        <p:spPr>
          <a:xfrm>
            <a:off x="3267364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41"/>
          <p:cNvSpPr txBox="1"/>
          <p:nvPr/>
        </p:nvSpPr>
        <p:spPr>
          <a:xfrm>
            <a:off x="3821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41"/>
          <p:cNvSpPr txBox="1"/>
          <p:nvPr/>
        </p:nvSpPr>
        <p:spPr>
          <a:xfrm>
            <a:off x="437572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41"/>
          <p:cNvSpPr txBox="1"/>
          <p:nvPr/>
        </p:nvSpPr>
        <p:spPr>
          <a:xfrm>
            <a:off x="486063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41"/>
          <p:cNvSpPr txBox="1"/>
          <p:nvPr/>
        </p:nvSpPr>
        <p:spPr>
          <a:xfrm>
            <a:off x="5414818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41"/>
          <p:cNvSpPr txBox="1"/>
          <p:nvPr/>
        </p:nvSpPr>
        <p:spPr>
          <a:xfrm>
            <a:off x="5899728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41"/>
          <p:cNvSpPr txBox="1"/>
          <p:nvPr/>
        </p:nvSpPr>
        <p:spPr>
          <a:xfrm>
            <a:off x="6453910" y="3451412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41"/>
          <p:cNvSpPr txBox="1"/>
          <p:nvPr/>
        </p:nvSpPr>
        <p:spPr>
          <a:xfrm>
            <a:off x="6938819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41"/>
          <p:cNvSpPr txBox="1"/>
          <p:nvPr/>
        </p:nvSpPr>
        <p:spPr>
          <a:xfrm>
            <a:off x="3302000" y="3944471"/>
            <a:ext cx="1603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5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41"/>
          <p:cNvSpPr txBox="1"/>
          <p:nvPr/>
        </p:nvSpPr>
        <p:spPr>
          <a:xfrm>
            <a:off x="4375727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41"/>
          <p:cNvSpPr txBox="1"/>
          <p:nvPr/>
        </p:nvSpPr>
        <p:spPr>
          <a:xfrm>
            <a:off x="5980545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41"/>
          <p:cNvSpPr txBox="1"/>
          <p:nvPr/>
        </p:nvSpPr>
        <p:spPr>
          <a:xfrm>
            <a:off x="7054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41"/>
          <p:cNvSpPr txBox="1"/>
          <p:nvPr/>
        </p:nvSpPr>
        <p:spPr>
          <a:xfrm>
            <a:off x="7631545" y="3922059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41"/>
          <p:cNvSpPr txBox="1"/>
          <p:nvPr/>
        </p:nvSpPr>
        <p:spPr>
          <a:xfrm>
            <a:off x="773545" y="4605618"/>
            <a:ext cx="2861361" cy="112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 for j =  length [A] down to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do B [C [A [j]]] = A [j]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C [A [j]] = C[A[J]]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41"/>
          <p:cNvSpPr txBox="1"/>
          <p:nvPr/>
        </p:nvSpPr>
        <p:spPr>
          <a:xfrm>
            <a:off x="4722091" y="4538382"/>
            <a:ext cx="694101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=9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41"/>
          <p:cNvSpPr txBox="1"/>
          <p:nvPr/>
        </p:nvSpPr>
        <p:spPr>
          <a:xfrm>
            <a:off x="4722091" y="4807324"/>
            <a:ext cx="2681824" cy="141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B [C [A [9]]] = A [9]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⇒B [C [6]] = 6 =&gt;B [10] = 6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[A [9]] = C[A[9]] - 1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[6] = C[6]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1050637" y="773206"/>
            <a:ext cx="3106748" cy="6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COUNTING SORT(A,B,k</a:t>
            </a: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050637" y="1232647"/>
            <a:ext cx="1393010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for i = 0 to k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050636" y="1624853"/>
            <a:ext cx="115416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512455" y="1624853"/>
            <a:ext cx="1021113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C[i] = 0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50637" y="2039470"/>
            <a:ext cx="2175275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for j = 1 to length[A]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050636" y="2431676"/>
            <a:ext cx="115416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512455" y="2431676"/>
            <a:ext cx="2279470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C[A[j]] = C[A[j]] + 1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050636" y="2835088"/>
            <a:ext cx="516166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 //C[i] now contains the number of elements equal to i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050637" y="3238500"/>
            <a:ext cx="1393010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for i = 1 to k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050636" y="3641912"/>
            <a:ext cx="115416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512455" y="3641912"/>
            <a:ext cx="2087110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C[i] = C[i] + C[i-1]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050637" y="4045323"/>
            <a:ext cx="6270947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 //C[i] now contains the number of elements less than or equal to i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050637" y="4448735"/>
            <a:ext cx="2688236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 for j = length[A] downto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050637" y="4852147"/>
            <a:ext cx="230832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627909" y="4852147"/>
            <a:ext cx="1906035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B[C[A[j]]] = A[j]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050637" y="5255559"/>
            <a:ext cx="222240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685637" y="5255559"/>
            <a:ext cx="196367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C[A[j]] = C[A[j]] - 1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7" name="Google Shape;122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42"/>
          <p:cNvSpPr txBox="1"/>
          <p:nvPr/>
        </p:nvSpPr>
        <p:spPr>
          <a:xfrm>
            <a:off x="1119909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42"/>
          <p:cNvSpPr txBox="1"/>
          <p:nvPr/>
        </p:nvSpPr>
        <p:spPr>
          <a:xfrm>
            <a:off x="1674091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42"/>
          <p:cNvSpPr txBox="1"/>
          <p:nvPr/>
        </p:nvSpPr>
        <p:spPr>
          <a:xfrm>
            <a:off x="2297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42"/>
          <p:cNvSpPr txBox="1"/>
          <p:nvPr/>
        </p:nvSpPr>
        <p:spPr>
          <a:xfrm>
            <a:off x="2782455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42"/>
          <p:cNvSpPr txBox="1"/>
          <p:nvPr/>
        </p:nvSpPr>
        <p:spPr>
          <a:xfrm>
            <a:off x="3267364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42"/>
          <p:cNvSpPr txBox="1"/>
          <p:nvPr/>
        </p:nvSpPr>
        <p:spPr>
          <a:xfrm>
            <a:off x="3821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42"/>
          <p:cNvSpPr txBox="1"/>
          <p:nvPr/>
        </p:nvSpPr>
        <p:spPr>
          <a:xfrm>
            <a:off x="437572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42"/>
          <p:cNvSpPr txBox="1"/>
          <p:nvPr/>
        </p:nvSpPr>
        <p:spPr>
          <a:xfrm>
            <a:off x="486063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42"/>
          <p:cNvSpPr txBox="1"/>
          <p:nvPr/>
        </p:nvSpPr>
        <p:spPr>
          <a:xfrm>
            <a:off x="5414818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5899728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42"/>
          <p:cNvSpPr txBox="1"/>
          <p:nvPr/>
        </p:nvSpPr>
        <p:spPr>
          <a:xfrm>
            <a:off x="6453910" y="1030941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p42"/>
          <p:cNvSpPr txBox="1"/>
          <p:nvPr/>
        </p:nvSpPr>
        <p:spPr>
          <a:xfrm>
            <a:off x="6938819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42"/>
          <p:cNvSpPr txBox="1"/>
          <p:nvPr/>
        </p:nvSpPr>
        <p:spPr>
          <a:xfrm>
            <a:off x="1154545" y="1501588"/>
            <a:ext cx="160300" cy="741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42"/>
          <p:cNvSpPr txBox="1"/>
          <p:nvPr/>
        </p:nvSpPr>
        <p:spPr>
          <a:xfrm>
            <a:off x="1685636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42"/>
          <p:cNvSpPr txBox="1"/>
          <p:nvPr/>
        </p:nvSpPr>
        <p:spPr>
          <a:xfrm>
            <a:off x="2228273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42"/>
          <p:cNvSpPr txBox="1"/>
          <p:nvPr/>
        </p:nvSpPr>
        <p:spPr>
          <a:xfrm>
            <a:off x="2759364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42"/>
          <p:cNvSpPr txBox="1"/>
          <p:nvPr/>
        </p:nvSpPr>
        <p:spPr>
          <a:xfrm>
            <a:off x="3302000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42"/>
          <p:cNvSpPr txBox="1"/>
          <p:nvPr/>
        </p:nvSpPr>
        <p:spPr>
          <a:xfrm>
            <a:off x="3833091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42"/>
          <p:cNvSpPr txBox="1"/>
          <p:nvPr/>
        </p:nvSpPr>
        <p:spPr>
          <a:xfrm>
            <a:off x="4375727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42"/>
          <p:cNvSpPr txBox="1"/>
          <p:nvPr/>
        </p:nvSpPr>
        <p:spPr>
          <a:xfrm>
            <a:off x="7631546" y="1501588"/>
            <a:ext cx="19396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42"/>
          <p:cNvSpPr txBox="1"/>
          <p:nvPr/>
        </p:nvSpPr>
        <p:spPr>
          <a:xfrm>
            <a:off x="1108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42"/>
          <p:cNvSpPr txBox="1"/>
          <p:nvPr/>
        </p:nvSpPr>
        <p:spPr>
          <a:xfrm>
            <a:off x="1524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42"/>
          <p:cNvSpPr txBox="1"/>
          <p:nvPr/>
        </p:nvSpPr>
        <p:spPr>
          <a:xfrm>
            <a:off x="2008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42"/>
          <p:cNvSpPr txBox="1"/>
          <p:nvPr/>
        </p:nvSpPr>
        <p:spPr>
          <a:xfrm>
            <a:off x="2632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42"/>
          <p:cNvSpPr txBox="1"/>
          <p:nvPr/>
        </p:nvSpPr>
        <p:spPr>
          <a:xfrm>
            <a:off x="3325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42"/>
          <p:cNvSpPr txBox="1"/>
          <p:nvPr/>
        </p:nvSpPr>
        <p:spPr>
          <a:xfrm>
            <a:off x="3948546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42"/>
          <p:cNvSpPr txBox="1"/>
          <p:nvPr/>
        </p:nvSpPr>
        <p:spPr>
          <a:xfrm>
            <a:off x="4572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42"/>
          <p:cNvSpPr txBox="1"/>
          <p:nvPr/>
        </p:nvSpPr>
        <p:spPr>
          <a:xfrm>
            <a:off x="5056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42"/>
          <p:cNvSpPr txBox="1"/>
          <p:nvPr/>
        </p:nvSpPr>
        <p:spPr>
          <a:xfrm>
            <a:off x="5680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42"/>
          <p:cNvSpPr txBox="1"/>
          <p:nvPr/>
        </p:nvSpPr>
        <p:spPr>
          <a:xfrm>
            <a:off x="6373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42"/>
          <p:cNvSpPr txBox="1"/>
          <p:nvPr/>
        </p:nvSpPr>
        <p:spPr>
          <a:xfrm>
            <a:off x="1039091" y="2734235"/>
            <a:ext cx="1815882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4	6	6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42"/>
          <p:cNvSpPr txBox="1"/>
          <p:nvPr/>
        </p:nvSpPr>
        <p:spPr>
          <a:xfrm>
            <a:off x="3325091" y="2734235"/>
            <a:ext cx="1424749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9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42"/>
          <p:cNvSpPr txBox="1"/>
          <p:nvPr/>
        </p:nvSpPr>
        <p:spPr>
          <a:xfrm>
            <a:off x="5091546" y="2734235"/>
            <a:ext cx="1469890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10	11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42"/>
          <p:cNvSpPr txBox="1"/>
          <p:nvPr/>
        </p:nvSpPr>
        <p:spPr>
          <a:xfrm>
            <a:off x="7008091" y="2935942"/>
            <a:ext cx="179536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82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42"/>
          <p:cNvSpPr txBox="1"/>
          <p:nvPr/>
        </p:nvSpPr>
        <p:spPr>
          <a:xfrm>
            <a:off x="1119909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42"/>
          <p:cNvSpPr txBox="1"/>
          <p:nvPr/>
        </p:nvSpPr>
        <p:spPr>
          <a:xfrm>
            <a:off x="1674091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42"/>
          <p:cNvSpPr txBox="1"/>
          <p:nvPr/>
        </p:nvSpPr>
        <p:spPr>
          <a:xfrm>
            <a:off x="2297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42"/>
          <p:cNvSpPr txBox="1"/>
          <p:nvPr/>
        </p:nvSpPr>
        <p:spPr>
          <a:xfrm>
            <a:off x="2782455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42"/>
          <p:cNvSpPr txBox="1"/>
          <p:nvPr/>
        </p:nvSpPr>
        <p:spPr>
          <a:xfrm>
            <a:off x="3267364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42"/>
          <p:cNvSpPr txBox="1"/>
          <p:nvPr/>
        </p:nvSpPr>
        <p:spPr>
          <a:xfrm>
            <a:off x="3821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42"/>
          <p:cNvSpPr txBox="1"/>
          <p:nvPr/>
        </p:nvSpPr>
        <p:spPr>
          <a:xfrm>
            <a:off x="437572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42"/>
          <p:cNvSpPr txBox="1"/>
          <p:nvPr/>
        </p:nvSpPr>
        <p:spPr>
          <a:xfrm>
            <a:off x="486063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42"/>
          <p:cNvSpPr txBox="1"/>
          <p:nvPr/>
        </p:nvSpPr>
        <p:spPr>
          <a:xfrm>
            <a:off x="5414818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42"/>
          <p:cNvSpPr txBox="1"/>
          <p:nvPr/>
        </p:nvSpPr>
        <p:spPr>
          <a:xfrm>
            <a:off x="5899728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42"/>
          <p:cNvSpPr txBox="1"/>
          <p:nvPr/>
        </p:nvSpPr>
        <p:spPr>
          <a:xfrm>
            <a:off x="6453910" y="3451412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p42"/>
          <p:cNvSpPr txBox="1"/>
          <p:nvPr/>
        </p:nvSpPr>
        <p:spPr>
          <a:xfrm>
            <a:off x="6938819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42"/>
          <p:cNvSpPr txBox="1"/>
          <p:nvPr/>
        </p:nvSpPr>
        <p:spPr>
          <a:xfrm>
            <a:off x="3302000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42"/>
          <p:cNvSpPr txBox="1"/>
          <p:nvPr/>
        </p:nvSpPr>
        <p:spPr>
          <a:xfrm>
            <a:off x="4375727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42"/>
          <p:cNvSpPr txBox="1"/>
          <p:nvPr/>
        </p:nvSpPr>
        <p:spPr>
          <a:xfrm>
            <a:off x="5980545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42"/>
          <p:cNvSpPr txBox="1"/>
          <p:nvPr/>
        </p:nvSpPr>
        <p:spPr>
          <a:xfrm>
            <a:off x="6523182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42"/>
          <p:cNvSpPr txBox="1"/>
          <p:nvPr/>
        </p:nvSpPr>
        <p:spPr>
          <a:xfrm>
            <a:off x="7054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42"/>
          <p:cNvSpPr txBox="1"/>
          <p:nvPr/>
        </p:nvSpPr>
        <p:spPr>
          <a:xfrm>
            <a:off x="7631545" y="3922059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42"/>
          <p:cNvSpPr txBox="1"/>
          <p:nvPr/>
        </p:nvSpPr>
        <p:spPr>
          <a:xfrm>
            <a:off x="773545" y="4605618"/>
            <a:ext cx="2861361" cy="112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 for j =  length [A] down to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do B [C [A [j]]] = A [j]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C [A [j]] = C[A[J]]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42"/>
          <p:cNvSpPr txBox="1"/>
          <p:nvPr/>
        </p:nvSpPr>
        <p:spPr>
          <a:xfrm>
            <a:off x="4722091" y="4538382"/>
            <a:ext cx="694101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=8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42"/>
          <p:cNvSpPr txBox="1"/>
          <p:nvPr/>
        </p:nvSpPr>
        <p:spPr>
          <a:xfrm>
            <a:off x="4722091" y="4807324"/>
            <a:ext cx="2673232" cy="141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B [C [A [8]]] = A [8]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⇒B [C [8]] = 8 =&gt;B [11] = 8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[A [8]] = C[A[8]] - 1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[8] = C[8]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7" name="Google Shape;128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43"/>
          <p:cNvSpPr txBox="1"/>
          <p:nvPr/>
        </p:nvSpPr>
        <p:spPr>
          <a:xfrm>
            <a:off x="1119909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43"/>
          <p:cNvSpPr txBox="1"/>
          <p:nvPr/>
        </p:nvSpPr>
        <p:spPr>
          <a:xfrm>
            <a:off x="1674091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43"/>
          <p:cNvSpPr txBox="1"/>
          <p:nvPr/>
        </p:nvSpPr>
        <p:spPr>
          <a:xfrm>
            <a:off x="2297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43"/>
          <p:cNvSpPr txBox="1"/>
          <p:nvPr/>
        </p:nvSpPr>
        <p:spPr>
          <a:xfrm>
            <a:off x="2782455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43"/>
          <p:cNvSpPr txBox="1"/>
          <p:nvPr/>
        </p:nvSpPr>
        <p:spPr>
          <a:xfrm>
            <a:off x="3267364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43"/>
          <p:cNvSpPr txBox="1"/>
          <p:nvPr/>
        </p:nvSpPr>
        <p:spPr>
          <a:xfrm>
            <a:off x="3821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43"/>
          <p:cNvSpPr txBox="1"/>
          <p:nvPr/>
        </p:nvSpPr>
        <p:spPr>
          <a:xfrm>
            <a:off x="437572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43"/>
          <p:cNvSpPr txBox="1"/>
          <p:nvPr/>
        </p:nvSpPr>
        <p:spPr>
          <a:xfrm>
            <a:off x="486063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43"/>
          <p:cNvSpPr txBox="1"/>
          <p:nvPr/>
        </p:nvSpPr>
        <p:spPr>
          <a:xfrm>
            <a:off x="5414818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43"/>
          <p:cNvSpPr txBox="1"/>
          <p:nvPr/>
        </p:nvSpPr>
        <p:spPr>
          <a:xfrm>
            <a:off x="5899728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43"/>
          <p:cNvSpPr txBox="1"/>
          <p:nvPr/>
        </p:nvSpPr>
        <p:spPr>
          <a:xfrm>
            <a:off x="6453910" y="1030941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43"/>
          <p:cNvSpPr txBox="1"/>
          <p:nvPr/>
        </p:nvSpPr>
        <p:spPr>
          <a:xfrm>
            <a:off x="6938819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43"/>
          <p:cNvSpPr txBox="1"/>
          <p:nvPr/>
        </p:nvSpPr>
        <p:spPr>
          <a:xfrm>
            <a:off x="1154545" y="1501588"/>
            <a:ext cx="160300" cy="741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43"/>
          <p:cNvSpPr txBox="1"/>
          <p:nvPr/>
        </p:nvSpPr>
        <p:spPr>
          <a:xfrm>
            <a:off x="1685636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43"/>
          <p:cNvSpPr txBox="1"/>
          <p:nvPr/>
        </p:nvSpPr>
        <p:spPr>
          <a:xfrm>
            <a:off x="2228273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43"/>
          <p:cNvSpPr txBox="1"/>
          <p:nvPr/>
        </p:nvSpPr>
        <p:spPr>
          <a:xfrm>
            <a:off x="2759364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43"/>
          <p:cNvSpPr txBox="1"/>
          <p:nvPr/>
        </p:nvSpPr>
        <p:spPr>
          <a:xfrm>
            <a:off x="3302000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43"/>
          <p:cNvSpPr txBox="1"/>
          <p:nvPr/>
        </p:nvSpPr>
        <p:spPr>
          <a:xfrm>
            <a:off x="3833091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43"/>
          <p:cNvSpPr txBox="1"/>
          <p:nvPr/>
        </p:nvSpPr>
        <p:spPr>
          <a:xfrm>
            <a:off x="7631546" y="1501588"/>
            <a:ext cx="19396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43"/>
          <p:cNvSpPr txBox="1"/>
          <p:nvPr/>
        </p:nvSpPr>
        <p:spPr>
          <a:xfrm>
            <a:off x="1108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43"/>
          <p:cNvSpPr txBox="1"/>
          <p:nvPr/>
        </p:nvSpPr>
        <p:spPr>
          <a:xfrm>
            <a:off x="1524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43"/>
          <p:cNvSpPr txBox="1"/>
          <p:nvPr/>
        </p:nvSpPr>
        <p:spPr>
          <a:xfrm>
            <a:off x="2008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p43"/>
          <p:cNvSpPr txBox="1"/>
          <p:nvPr/>
        </p:nvSpPr>
        <p:spPr>
          <a:xfrm>
            <a:off x="2632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43"/>
          <p:cNvSpPr txBox="1"/>
          <p:nvPr/>
        </p:nvSpPr>
        <p:spPr>
          <a:xfrm>
            <a:off x="3325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43"/>
          <p:cNvSpPr txBox="1"/>
          <p:nvPr/>
        </p:nvSpPr>
        <p:spPr>
          <a:xfrm>
            <a:off x="3948546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43"/>
          <p:cNvSpPr txBox="1"/>
          <p:nvPr/>
        </p:nvSpPr>
        <p:spPr>
          <a:xfrm>
            <a:off x="4572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43"/>
          <p:cNvSpPr txBox="1"/>
          <p:nvPr/>
        </p:nvSpPr>
        <p:spPr>
          <a:xfrm>
            <a:off x="5056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43"/>
          <p:cNvSpPr txBox="1"/>
          <p:nvPr/>
        </p:nvSpPr>
        <p:spPr>
          <a:xfrm>
            <a:off x="5680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43"/>
          <p:cNvSpPr txBox="1"/>
          <p:nvPr/>
        </p:nvSpPr>
        <p:spPr>
          <a:xfrm>
            <a:off x="6373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43"/>
          <p:cNvSpPr txBox="1"/>
          <p:nvPr/>
        </p:nvSpPr>
        <p:spPr>
          <a:xfrm>
            <a:off x="1039091" y="2734235"/>
            <a:ext cx="1815882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3	6	6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43"/>
          <p:cNvSpPr txBox="1"/>
          <p:nvPr/>
        </p:nvSpPr>
        <p:spPr>
          <a:xfrm>
            <a:off x="3325091" y="2734235"/>
            <a:ext cx="1424749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9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43"/>
          <p:cNvSpPr txBox="1"/>
          <p:nvPr/>
        </p:nvSpPr>
        <p:spPr>
          <a:xfrm>
            <a:off x="5091546" y="2734235"/>
            <a:ext cx="1469890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10	11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43"/>
          <p:cNvSpPr txBox="1"/>
          <p:nvPr/>
        </p:nvSpPr>
        <p:spPr>
          <a:xfrm>
            <a:off x="7008091" y="2935942"/>
            <a:ext cx="179536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82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43"/>
          <p:cNvSpPr txBox="1"/>
          <p:nvPr/>
        </p:nvSpPr>
        <p:spPr>
          <a:xfrm>
            <a:off x="1119909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43"/>
          <p:cNvSpPr txBox="1"/>
          <p:nvPr/>
        </p:nvSpPr>
        <p:spPr>
          <a:xfrm>
            <a:off x="1674091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43"/>
          <p:cNvSpPr txBox="1"/>
          <p:nvPr/>
        </p:nvSpPr>
        <p:spPr>
          <a:xfrm>
            <a:off x="2297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43"/>
          <p:cNvSpPr txBox="1"/>
          <p:nvPr/>
        </p:nvSpPr>
        <p:spPr>
          <a:xfrm>
            <a:off x="2782455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43"/>
          <p:cNvSpPr txBox="1"/>
          <p:nvPr/>
        </p:nvSpPr>
        <p:spPr>
          <a:xfrm>
            <a:off x="3267364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43"/>
          <p:cNvSpPr txBox="1"/>
          <p:nvPr/>
        </p:nvSpPr>
        <p:spPr>
          <a:xfrm>
            <a:off x="3821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43"/>
          <p:cNvSpPr txBox="1"/>
          <p:nvPr/>
        </p:nvSpPr>
        <p:spPr>
          <a:xfrm>
            <a:off x="437572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43"/>
          <p:cNvSpPr txBox="1"/>
          <p:nvPr/>
        </p:nvSpPr>
        <p:spPr>
          <a:xfrm>
            <a:off x="486063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43"/>
          <p:cNvSpPr txBox="1"/>
          <p:nvPr/>
        </p:nvSpPr>
        <p:spPr>
          <a:xfrm>
            <a:off x="5414818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43"/>
          <p:cNvSpPr txBox="1"/>
          <p:nvPr/>
        </p:nvSpPr>
        <p:spPr>
          <a:xfrm>
            <a:off x="5899728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43"/>
          <p:cNvSpPr txBox="1"/>
          <p:nvPr/>
        </p:nvSpPr>
        <p:spPr>
          <a:xfrm>
            <a:off x="6453910" y="3451412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43"/>
          <p:cNvSpPr txBox="1"/>
          <p:nvPr/>
        </p:nvSpPr>
        <p:spPr>
          <a:xfrm>
            <a:off x="6938819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43"/>
          <p:cNvSpPr txBox="1"/>
          <p:nvPr/>
        </p:nvSpPr>
        <p:spPr>
          <a:xfrm>
            <a:off x="2759364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43"/>
          <p:cNvSpPr txBox="1"/>
          <p:nvPr/>
        </p:nvSpPr>
        <p:spPr>
          <a:xfrm>
            <a:off x="3302000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43"/>
          <p:cNvSpPr txBox="1"/>
          <p:nvPr/>
        </p:nvSpPr>
        <p:spPr>
          <a:xfrm>
            <a:off x="4375727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43"/>
          <p:cNvSpPr txBox="1"/>
          <p:nvPr/>
        </p:nvSpPr>
        <p:spPr>
          <a:xfrm>
            <a:off x="5980545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43"/>
          <p:cNvSpPr txBox="1"/>
          <p:nvPr/>
        </p:nvSpPr>
        <p:spPr>
          <a:xfrm>
            <a:off x="6523182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43"/>
          <p:cNvSpPr txBox="1"/>
          <p:nvPr/>
        </p:nvSpPr>
        <p:spPr>
          <a:xfrm>
            <a:off x="7054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43"/>
          <p:cNvSpPr txBox="1"/>
          <p:nvPr/>
        </p:nvSpPr>
        <p:spPr>
          <a:xfrm>
            <a:off x="7631545" y="3922059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43"/>
          <p:cNvSpPr txBox="1"/>
          <p:nvPr/>
        </p:nvSpPr>
        <p:spPr>
          <a:xfrm>
            <a:off x="773545" y="4605618"/>
            <a:ext cx="2861361" cy="112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 for j =  length [A] down to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do B [C [A [j]]] = A [j]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C [A [j]] = C[A[J]]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43"/>
          <p:cNvSpPr txBox="1"/>
          <p:nvPr/>
        </p:nvSpPr>
        <p:spPr>
          <a:xfrm>
            <a:off x="4722091" y="4538382"/>
            <a:ext cx="694101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=7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43"/>
          <p:cNvSpPr txBox="1"/>
          <p:nvPr/>
        </p:nvSpPr>
        <p:spPr>
          <a:xfrm>
            <a:off x="4722091" y="4807324"/>
            <a:ext cx="2566408" cy="141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B [C [A [7]]] = A [7]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⇒B [C [1]] = 1 =&gt;B [4] =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[A [7]] = C[A[7]] - 1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[1] = C[1]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7" name="Google Shape;134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8" name="Google Shape;1348;p44"/>
          <p:cNvSpPr txBox="1"/>
          <p:nvPr/>
        </p:nvSpPr>
        <p:spPr>
          <a:xfrm>
            <a:off x="1119909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44"/>
          <p:cNvSpPr txBox="1"/>
          <p:nvPr/>
        </p:nvSpPr>
        <p:spPr>
          <a:xfrm>
            <a:off x="1674091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44"/>
          <p:cNvSpPr txBox="1"/>
          <p:nvPr/>
        </p:nvSpPr>
        <p:spPr>
          <a:xfrm>
            <a:off x="2297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44"/>
          <p:cNvSpPr txBox="1"/>
          <p:nvPr/>
        </p:nvSpPr>
        <p:spPr>
          <a:xfrm>
            <a:off x="2782455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44"/>
          <p:cNvSpPr txBox="1"/>
          <p:nvPr/>
        </p:nvSpPr>
        <p:spPr>
          <a:xfrm>
            <a:off x="3267364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44"/>
          <p:cNvSpPr txBox="1"/>
          <p:nvPr/>
        </p:nvSpPr>
        <p:spPr>
          <a:xfrm>
            <a:off x="3821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44"/>
          <p:cNvSpPr txBox="1"/>
          <p:nvPr/>
        </p:nvSpPr>
        <p:spPr>
          <a:xfrm>
            <a:off x="437572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Google Shape;1355;p44"/>
          <p:cNvSpPr txBox="1"/>
          <p:nvPr/>
        </p:nvSpPr>
        <p:spPr>
          <a:xfrm>
            <a:off x="486063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44"/>
          <p:cNvSpPr txBox="1"/>
          <p:nvPr/>
        </p:nvSpPr>
        <p:spPr>
          <a:xfrm>
            <a:off x="5414818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44"/>
          <p:cNvSpPr txBox="1"/>
          <p:nvPr/>
        </p:nvSpPr>
        <p:spPr>
          <a:xfrm>
            <a:off x="5899728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44"/>
          <p:cNvSpPr txBox="1"/>
          <p:nvPr/>
        </p:nvSpPr>
        <p:spPr>
          <a:xfrm>
            <a:off x="6453910" y="1030941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44"/>
          <p:cNvSpPr txBox="1"/>
          <p:nvPr/>
        </p:nvSpPr>
        <p:spPr>
          <a:xfrm>
            <a:off x="6938819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44"/>
          <p:cNvSpPr txBox="1"/>
          <p:nvPr/>
        </p:nvSpPr>
        <p:spPr>
          <a:xfrm>
            <a:off x="1154545" y="1501588"/>
            <a:ext cx="160300" cy="741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44"/>
          <p:cNvSpPr txBox="1"/>
          <p:nvPr/>
        </p:nvSpPr>
        <p:spPr>
          <a:xfrm>
            <a:off x="1685636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44"/>
          <p:cNvSpPr txBox="1"/>
          <p:nvPr/>
        </p:nvSpPr>
        <p:spPr>
          <a:xfrm>
            <a:off x="2228273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44"/>
          <p:cNvSpPr txBox="1"/>
          <p:nvPr/>
        </p:nvSpPr>
        <p:spPr>
          <a:xfrm>
            <a:off x="2759364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44"/>
          <p:cNvSpPr txBox="1"/>
          <p:nvPr/>
        </p:nvSpPr>
        <p:spPr>
          <a:xfrm>
            <a:off x="3302000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44"/>
          <p:cNvSpPr txBox="1"/>
          <p:nvPr/>
        </p:nvSpPr>
        <p:spPr>
          <a:xfrm>
            <a:off x="7631546" y="1501588"/>
            <a:ext cx="19396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44"/>
          <p:cNvSpPr txBox="1"/>
          <p:nvPr/>
        </p:nvSpPr>
        <p:spPr>
          <a:xfrm>
            <a:off x="1108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p44"/>
          <p:cNvSpPr txBox="1"/>
          <p:nvPr/>
        </p:nvSpPr>
        <p:spPr>
          <a:xfrm>
            <a:off x="1524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p44"/>
          <p:cNvSpPr txBox="1"/>
          <p:nvPr/>
        </p:nvSpPr>
        <p:spPr>
          <a:xfrm>
            <a:off x="2008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p44"/>
          <p:cNvSpPr txBox="1"/>
          <p:nvPr/>
        </p:nvSpPr>
        <p:spPr>
          <a:xfrm>
            <a:off x="2632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44"/>
          <p:cNvSpPr txBox="1"/>
          <p:nvPr/>
        </p:nvSpPr>
        <p:spPr>
          <a:xfrm>
            <a:off x="3325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Google Shape;1371;p44"/>
          <p:cNvSpPr txBox="1"/>
          <p:nvPr/>
        </p:nvSpPr>
        <p:spPr>
          <a:xfrm>
            <a:off x="3948546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p44"/>
          <p:cNvSpPr txBox="1"/>
          <p:nvPr/>
        </p:nvSpPr>
        <p:spPr>
          <a:xfrm>
            <a:off x="4572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44"/>
          <p:cNvSpPr txBox="1"/>
          <p:nvPr/>
        </p:nvSpPr>
        <p:spPr>
          <a:xfrm>
            <a:off x="5056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44"/>
          <p:cNvSpPr txBox="1"/>
          <p:nvPr/>
        </p:nvSpPr>
        <p:spPr>
          <a:xfrm>
            <a:off x="5680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44"/>
          <p:cNvSpPr txBox="1"/>
          <p:nvPr/>
        </p:nvSpPr>
        <p:spPr>
          <a:xfrm>
            <a:off x="6373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44"/>
          <p:cNvSpPr txBox="1"/>
          <p:nvPr/>
        </p:nvSpPr>
        <p:spPr>
          <a:xfrm>
            <a:off x="1039091" y="2734235"/>
            <a:ext cx="1815882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6	6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44"/>
          <p:cNvSpPr txBox="1"/>
          <p:nvPr/>
        </p:nvSpPr>
        <p:spPr>
          <a:xfrm>
            <a:off x="3325091" y="2734235"/>
            <a:ext cx="1424749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9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44"/>
          <p:cNvSpPr txBox="1"/>
          <p:nvPr/>
        </p:nvSpPr>
        <p:spPr>
          <a:xfrm>
            <a:off x="5091546" y="2734235"/>
            <a:ext cx="1469890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10	11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44"/>
          <p:cNvSpPr txBox="1"/>
          <p:nvPr/>
        </p:nvSpPr>
        <p:spPr>
          <a:xfrm>
            <a:off x="7008091" y="2935942"/>
            <a:ext cx="179536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82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44"/>
          <p:cNvSpPr txBox="1"/>
          <p:nvPr/>
        </p:nvSpPr>
        <p:spPr>
          <a:xfrm>
            <a:off x="1119909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44"/>
          <p:cNvSpPr txBox="1"/>
          <p:nvPr/>
        </p:nvSpPr>
        <p:spPr>
          <a:xfrm>
            <a:off x="1674091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44"/>
          <p:cNvSpPr txBox="1"/>
          <p:nvPr/>
        </p:nvSpPr>
        <p:spPr>
          <a:xfrm>
            <a:off x="2297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44"/>
          <p:cNvSpPr txBox="1"/>
          <p:nvPr/>
        </p:nvSpPr>
        <p:spPr>
          <a:xfrm>
            <a:off x="2782455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44"/>
          <p:cNvSpPr txBox="1"/>
          <p:nvPr/>
        </p:nvSpPr>
        <p:spPr>
          <a:xfrm>
            <a:off x="3267364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44"/>
          <p:cNvSpPr txBox="1"/>
          <p:nvPr/>
        </p:nvSpPr>
        <p:spPr>
          <a:xfrm>
            <a:off x="3821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44"/>
          <p:cNvSpPr txBox="1"/>
          <p:nvPr/>
        </p:nvSpPr>
        <p:spPr>
          <a:xfrm>
            <a:off x="437572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44"/>
          <p:cNvSpPr txBox="1"/>
          <p:nvPr/>
        </p:nvSpPr>
        <p:spPr>
          <a:xfrm>
            <a:off x="486063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44"/>
          <p:cNvSpPr txBox="1"/>
          <p:nvPr/>
        </p:nvSpPr>
        <p:spPr>
          <a:xfrm>
            <a:off x="5414818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Google Shape;1389;p44"/>
          <p:cNvSpPr txBox="1"/>
          <p:nvPr/>
        </p:nvSpPr>
        <p:spPr>
          <a:xfrm>
            <a:off x="5899728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44"/>
          <p:cNvSpPr txBox="1"/>
          <p:nvPr/>
        </p:nvSpPr>
        <p:spPr>
          <a:xfrm>
            <a:off x="6453910" y="3451412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44"/>
          <p:cNvSpPr txBox="1"/>
          <p:nvPr/>
        </p:nvSpPr>
        <p:spPr>
          <a:xfrm>
            <a:off x="6938819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p44"/>
          <p:cNvSpPr txBox="1"/>
          <p:nvPr/>
        </p:nvSpPr>
        <p:spPr>
          <a:xfrm>
            <a:off x="2228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44"/>
          <p:cNvSpPr txBox="1"/>
          <p:nvPr/>
        </p:nvSpPr>
        <p:spPr>
          <a:xfrm>
            <a:off x="2759364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44"/>
          <p:cNvSpPr txBox="1"/>
          <p:nvPr/>
        </p:nvSpPr>
        <p:spPr>
          <a:xfrm>
            <a:off x="3302000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44"/>
          <p:cNvSpPr txBox="1"/>
          <p:nvPr/>
        </p:nvSpPr>
        <p:spPr>
          <a:xfrm>
            <a:off x="4375727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44"/>
          <p:cNvSpPr txBox="1"/>
          <p:nvPr/>
        </p:nvSpPr>
        <p:spPr>
          <a:xfrm>
            <a:off x="5980545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44"/>
          <p:cNvSpPr txBox="1"/>
          <p:nvPr/>
        </p:nvSpPr>
        <p:spPr>
          <a:xfrm>
            <a:off x="6523182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Google Shape;1398;p44"/>
          <p:cNvSpPr txBox="1"/>
          <p:nvPr/>
        </p:nvSpPr>
        <p:spPr>
          <a:xfrm>
            <a:off x="7054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44"/>
          <p:cNvSpPr txBox="1"/>
          <p:nvPr/>
        </p:nvSpPr>
        <p:spPr>
          <a:xfrm>
            <a:off x="7631545" y="3922059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44"/>
          <p:cNvSpPr txBox="1"/>
          <p:nvPr/>
        </p:nvSpPr>
        <p:spPr>
          <a:xfrm>
            <a:off x="773545" y="4605618"/>
            <a:ext cx="2861361" cy="112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 for j =  length [A] down to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do B [C [A [j]]] = A [j]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C [A [j]] = C[A[J]]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44"/>
          <p:cNvSpPr txBox="1"/>
          <p:nvPr/>
        </p:nvSpPr>
        <p:spPr>
          <a:xfrm>
            <a:off x="4722091" y="4538382"/>
            <a:ext cx="694101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=6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44"/>
          <p:cNvSpPr txBox="1"/>
          <p:nvPr/>
        </p:nvSpPr>
        <p:spPr>
          <a:xfrm>
            <a:off x="4722091" y="4807324"/>
            <a:ext cx="2566408" cy="141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B [C [A [6]]] = A [6]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⇒B [C [1]] = 1 =&gt;B [3] =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[A [6]] = C[A[6]] - 1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[1] = C[1]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7" name="Google Shape;140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45"/>
          <p:cNvSpPr txBox="1"/>
          <p:nvPr/>
        </p:nvSpPr>
        <p:spPr>
          <a:xfrm>
            <a:off x="1119909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45"/>
          <p:cNvSpPr txBox="1"/>
          <p:nvPr/>
        </p:nvSpPr>
        <p:spPr>
          <a:xfrm>
            <a:off x="1674091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45"/>
          <p:cNvSpPr txBox="1"/>
          <p:nvPr/>
        </p:nvSpPr>
        <p:spPr>
          <a:xfrm>
            <a:off x="2297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45"/>
          <p:cNvSpPr txBox="1"/>
          <p:nvPr/>
        </p:nvSpPr>
        <p:spPr>
          <a:xfrm>
            <a:off x="2782455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45"/>
          <p:cNvSpPr txBox="1"/>
          <p:nvPr/>
        </p:nvSpPr>
        <p:spPr>
          <a:xfrm>
            <a:off x="3267364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45"/>
          <p:cNvSpPr txBox="1"/>
          <p:nvPr/>
        </p:nvSpPr>
        <p:spPr>
          <a:xfrm>
            <a:off x="3821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45"/>
          <p:cNvSpPr txBox="1"/>
          <p:nvPr/>
        </p:nvSpPr>
        <p:spPr>
          <a:xfrm>
            <a:off x="437572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45"/>
          <p:cNvSpPr txBox="1"/>
          <p:nvPr/>
        </p:nvSpPr>
        <p:spPr>
          <a:xfrm>
            <a:off x="486063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Google Shape;1416;p45"/>
          <p:cNvSpPr txBox="1"/>
          <p:nvPr/>
        </p:nvSpPr>
        <p:spPr>
          <a:xfrm>
            <a:off x="5414818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p45"/>
          <p:cNvSpPr txBox="1"/>
          <p:nvPr/>
        </p:nvSpPr>
        <p:spPr>
          <a:xfrm>
            <a:off x="5899728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45"/>
          <p:cNvSpPr txBox="1"/>
          <p:nvPr/>
        </p:nvSpPr>
        <p:spPr>
          <a:xfrm>
            <a:off x="6453910" y="1030941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45"/>
          <p:cNvSpPr txBox="1"/>
          <p:nvPr/>
        </p:nvSpPr>
        <p:spPr>
          <a:xfrm>
            <a:off x="6938819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45"/>
          <p:cNvSpPr txBox="1"/>
          <p:nvPr/>
        </p:nvSpPr>
        <p:spPr>
          <a:xfrm>
            <a:off x="1154545" y="1501588"/>
            <a:ext cx="160300" cy="741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45"/>
          <p:cNvSpPr txBox="1"/>
          <p:nvPr/>
        </p:nvSpPr>
        <p:spPr>
          <a:xfrm>
            <a:off x="1685636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45"/>
          <p:cNvSpPr txBox="1"/>
          <p:nvPr/>
        </p:nvSpPr>
        <p:spPr>
          <a:xfrm>
            <a:off x="2228273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45"/>
          <p:cNvSpPr txBox="1"/>
          <p:nvPr/>
        </p:nvSpPr>
        <p:spPr>
          <a:xfrm>
            <a:off x="2759364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45"/>
          <p:cNvSpPr txBox="1"/>
          <p:nvPr/>
        </p:nvSpPr>
        <p:spPr>
          <a:xfrm>
            <a:off x="7631546" y="1501588"/>
            <a:ext cx="19396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45"/>
          <p:cNvSpPr txBox="1"/>
          <p:nvPr/>
        </p:nvSpPr>
        <p:spPr>
          <a:xfrm>
            <a:off x="1108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45"/>
          <p:cNvSpPr txBox="1"/>
          <p:nvPr/>
        </p:nvSpPr>
        <p:spPr>
          <a:xfrm>
            <a:off x="1524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45"/>
          <p:cNvSpPr txBox="1"/>
          <p:nvPr/>
        </p:nvSpPr>
        <p:spPr>
          <a:xfrm>
            <a:off x="2008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45"/>
          <p:cNvSpPr txBox="1"/>
          <p:nvPr/>
        </p:nvSpPr>
        <p:spPr>
          <a:xfrm>
            <a:off x="2632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45"/>
          <p:cNvSpPr txBox="1"/>
          <p:nvPr/>
        </p:nvSpPr>
        <p:spPr>
          <a:xfrm>
            <a:off x="3325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45"/>
          <p:cNvSpPr txBox="1"/>
          <p:nvPr/>
        </p:nvSpPr>
        <p:spPr>
          <a:xfrm>
            <a:off x="3948546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45"/>
          <p:cNvSpPr txBox="1"/>
          <p:nvPr/>
        </p:nvSpPr>
        <p:spPr>
          <a:xfrm>
            <a:off x="4572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Google Shape;1432;p45"/>
          <p:cNvSpPr txBox="1"/>
          <p:nvPr/>
        </p:nvSpPr>
        <p:spPr>
          <a:xfrm>
            <a:off x="5056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45"/>
          <p:cNvSpPr txBox="1"/>
          <p:nvPr/>
        </p:nvSpPr>
        <p:spPr>
          <a:xfrm>
            <a:off x="5680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45"/>
          <p:cNvSpPr txBox="1"/>
          <p:nvPr/>
        </p:nvSpPr>
        <p:spPr>
          <a:xfrm>
            <a:off x="6373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45"/>
          <p:cNvSpPr txBox="1"/>
          <p:nvPr/>
        </p:nvSpPr>
        <p:spPr>
          <a:xfrm>
            <a:off x="1039091" y="2734235"/>
            <a:ext cx="1815882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1	6	6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p45"/>
          <p:cNvSpPr txBox="1"/>
          <p:nvPr/>
        </p:nvSpPr>
        <p:spPr>
          <a:xfrm>
            <a:off x="3325091" y="2734235"/>
            <a:ext cx="1424749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9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45"/>
          <p:cNvSpPr txBox="1"/>
          <p:nvPr/>
        </p:nvSpPr>
        <p:spPr>
          <a:xfrm>
            <a:off x="5091546" y="2734235"/>
            <a:ext cx="1469890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10	11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45"/>
          <p:cNvSpPr txBox="1"/>
          <p:nvPr/>
        </p:nvSpPr>
        <p:spPr>
          <a:xfrm>
            <a:off x="7008091" y="2935942"/>
            <a:ext cx="179536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82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9" name="Google Shape;1439;p45"/>
          <p:cNvSpPr txBox="1"/>
          <p:nvPr/>
        </p:nvSpPr>
        <p:spPr>
          <a:xfrm>
            <a:off x="1119909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0" name="Google Shape;1440;p45"/>
          <p:cNvSpPr txBox="1"/>
          <p:nvPr/>
        </p:nvSpPr>
        <p:spPr>
          <a:xfrm>
            <a:off x="1674091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p45"/>
          <p:cNvSpPr txBox="1"/>
          <p:nvPr/>
        </p:nvSpPr>
        <p:spPr>
          <a:xfrm>
            <a:off x="2297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2" name="Google Shape;1442;p45"/>
          <p:cNvSpPr txBox="1"/>
          <p:nvPr/>
        </p:nvSpPr>
        <p:spPr>
          <a:xfrm>
            <a:off x="2782455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45"/>
          <p:cNvSpPr txBox="1"/>
          <p:nvPr/>
        </p:nvSpPr>
        <p:spPr>
          <a:xfrm>
            <a:off x="3267364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45"/>
          <p:cNvSpPr txBox="1"/>
          <p:nvPr/>
        </p:nvSpPr>
        <p:spPr>
          <a:xfrm>
            <a:off x="3821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p45"/>
          <p:cNvSpPr txBox="1"/>
          <p:nvPr/>
        </p:nvSpPr>
        <p:spPr>
          <a:xfrm>
            <a:off x="437572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p45"/>
          <p:cNvSpPr txBox="1"/>
          <p:nvPr/>
        </p:nvSpPr>
        <p:spPr>
          <a:xfrm>
            <a:off x="486063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45"/>
          <p:cNvSpPr txBox="1"/>
          <p:nvPr/>
        </p:nvSpPr>
        <p:spPr>
          <a:xfrm>
            <a:off x="5414818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45"/>
          <p:cNvSpPr txBox="1"/>
          <p:nvPr/>
        </p:nvSpPr>
        <p:spPr>
          <a:xfrm>
            <a:off x="5899728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45"/>
          <p:cNvSpPr txBox="1"/>
          <p:nvPr/>
        </p:nvSpPr>
        <p:spPr>
          <a:xfrm>
            <a:off x="6453910" y="3451412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45"/>
          <p:cNvSpPr txBox="1"/>
          <p:nvPr/>
        </p:nvSpPr>
        <p:spPr>
          <a:xfrm>
            <a:off x="6938819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45"/>
          <p:cNvSpPr txBox="1"/>
          <p:nvPr/>
        </p:nvSpPr>
        <p:spPr>
          <a:xfrm>
            <a:off x="1685636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45"/>
          <p:cNvSpPr txBox="1"/>
          <p:nvPr/>
        </p:nvSpPr>
        <p:spPr>
          <a:xfrm>
            <a:off x="2228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45"/>
          <p:cNvSpPr txBox="1"/>
          <p:nvPr/>
        </p:nvSpPr>
        <p:spPr>
          <a:xfrm>
            <a:off x="2759364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45"/>
          <p:cNvSpPr txBox="1"/>
          <p:nvPr/>
        </p:nvSpPr>
        <p:spPr>
          <a:xfrm>
            <a:off x="3302000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45"/>
          <p:cNvSpPr txBox="1"/>
          <p:nvPr/>
        </p:nvSpPr>
        <p:spPr>
          <a:xfrm>
            <a:off x="4375727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p45"/>
          <p:cNvSpPr txBox="1"/>
          <p:nvPr/>
        </p:nvSpPr>
        <p:spPr>
          <a:xfrm>
            <a:off x="5980545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45"/>
          <p:cNvSpPr txBox="1"/>
          <p:nvPr/>
        </p:nvSpPr>
        <p:spPr>
          <a:xfrm>
            <a:off x="6523182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Google Shape;1458;p45"/>
          <p:cNvSpPr txBox="1"/>
          <p:nvPr/>
        </p:nvSpPr>
        <p:spPr>
          <a:xfrm>
            <a:off x="7054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45"/>
          <p:cNvSpPr txBox="1"/>
          <p:nvPr/>
        </p:nvSpPr>
        <p:spPr>
          <a:xfrm>
            <a:off x="7631545" y="3922059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Google Shape;1460;p45"/>
          <p:cNvSpPr txBox="1"/>
          <p:nvPr/>
        </p:nvSpPr>
        <p:spPr>
          <a:xfrm>
            <a:off x="773545" y="4605618"/>
            <a:ext cx="2861361" cy="112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 for j =  length [A] down to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do B [C [A [j]]] = A [j]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C [A [j]] = C[A[J]]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p45"/>
          <p:cNvSpPr txBox="1"/>
          <p:nvPr/>
        </p:nvSpPr>
        <p:spPr>
          <a:xfrm>
            <a:off x="4722091" y="4538382"/>
            <a:ext cx="694101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=5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p45"/>
          <p:cNvSpPr txBox="1"/>
          <p:nvPr/>
        </p:nvSpPr>
        <p:spPr>
          <a:xfrm>
            <a:off x="4722091" y="4807324"/>
            <a:ext cx="2566408" cy="141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B [C [A [5]]] = A [5]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⇒B [C [1]] = 1 =&gt;B [2] =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[A [5]] = C[A[5]] - 1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[1] = C[1]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7" name="Google Shape;146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46"/>
          <p:cNvSpPr txBox="1"/>
          <p:nvPr/>
        </p:nvSpPr>
        <p:spPr>
          <a:xfrm>
            <a:off x="1119909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46"/>
          <p:cNvSpPr txBox="1"/>
          <p:nvPr/>
        </p:nvSpPr>
        <p:spPr>
          <a:xfrm>
            <a:off x="1674091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46"/>
          <p:cNvSpPr txBox="1"/>
          <p:nvPr/>
        </p:nvSpPr>
        <p:spPr>
          <a:xfrm>
            <a:off x="2297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46"/>
          <p:cNvSpPr txBox="1"/>
          <p:nvPr/>
        </p:nvSpPr>
        <p:spPr>
          <a:xfrm>
            <a:off x="2782455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46"/>
          <p:cNvSpPr txBox="1"/>
          <p:nvPr/>
        </p:nvSpPr>
        <p:spPr>
          <a:xfrm>
            <a:off x="3267364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46"/>
          <p:cNvSpPr txBox="1"/>
          <p:nvPr/>
        </p:nvSpPr>
        <p:spPr>
          <a:xfrm>
            <a:off x="3821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46"/>
          <p:cNvSpPr txBox="1"/>
          <p:nvPr/>
        </p:nvSpPr>
        <p:spPr>
          <a:xfrm>
            <a:off x="437572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46"/>
          <p:cNvSpPr txBox="1"/>
          <p:nvPr/>
        </p:nvSpPr>
        <p:spPr>
          <a:xfrm>
            <a:off x="486063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46"/>
          <p:cNvSpPr txBox="1"/>
          <p:nvPr/>
        </p:nvSpPr>
        <p:spPr>
          <a:xfrm>
            <a:off x="5414818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p46"/>
          <p:cNvSpPr txBox="1"/>
          <p:nvPr/>
        </p:nvSpPr>
        <p:spPr>
          <a:xfrm>
            <a:off x="5899728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46"/>
          <p:cNvSpPr txBox="1"/>
          <p:nvPr/>
        </p:nvSpPr>
        <p:spPr>
          <a:xfrm>
            <a:off x="6453910" y="1030941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p46"/>
          <p:cNvSpPr txBox="1"/>
          <p:nvPr/>
        </p:nvSpPr>
        <p:spPr>
          <a:xfrm>
            <a:off x="6938819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p46"/>
          <p:cNvSpPr txBox="1"/>
          <p:nvPr/>
        </p:nvSpPr>
        <p:spPr>
          <a:xfrm>
            <a:off x="1154545" y="1501588"/>
            <a:ext cx="160300" cy="741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5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p46"/>
          <p:cNvSpPr txBox="1"/>
          <p:nvPr/>
        </p:nvSpPr>
        <p:spPr>
          <a:xfrm>
            <a:off x="1685636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2" name="Google Shape;1482;p46"/>
          <p:cNvSpPr txBox="1"/>
          <p:nvPr/>
        </p:nvSpPr>
        <p:spPr>
          <a:xfrm>
            <a:off x="2228273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46"/>
          <p:cNvSpPr txBox="1"/>
          <p:nvPr/>
        </p:nvSpPr>
        <p:spPr>
          <a:xfrm>
            <a:off x="7631546" y="1501588"/>
            <a:ext cx="19396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Google Shape;1484;p46"/>
          <p:cNvSpPr txBox="1"/>
          <p:nvPr/>
        </p:nvSpPr>
        <p:spPr>
          <a:xfrm>
            <a:off x="1108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p46"/>
          <p:cNvSpPr txBox="1"/>
          <p:nvPr/>
        </p:nvSpPr>
        <p:spPr>
          <a:xfrm>
            <a:off x="1524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46"/>
          <p:cNvSpPr txBox="1"/>
          <p:nvPr/>
        </p:nvSpPr>
        <p:spPr>
          <a:xfrm>
            <a:off x="2008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p46"/>
          <p:cNvSpPr txBox="1"/>
          <p:nvPr/>
        </p:nvSpPr>
        <p:spPr>
          <a:xfrm>
            <a:off x="2632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46"/>
          <p:cNvSpPr txBox="1"/>
          <p:nvPr/>
        </p:nvSpPr>
        <p:spPr>
          <a:xfrm>
            <a:off x="3325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46"/>
          <p:cNvSpPr txBox="1"/>
          <p:nvPr/>
        </p:nvSpPr>
        <p:spPr>
          <a:xfrm>
            <a:off x="3948546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p46"/>
          <p:cNvSpPr txBox="1"/>
          <p:nvPr/>
        </p:nvSpPr>
        <p:spPr>
          <a:xfrm>
            <a:off x="4572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46"/>
          <p:cNvSpPr txBox="1"/>
          <p:nvPr/>
        </p:nvSpPr>
        <p:spPr>
          <a:xfrm>
            <a:off x="5056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46"/>
          <p:cNvSpPr txBox="1"/>
          <p:nvPr/>
        </p:nvSpPr>
        <p:spPr>
          <a:xfrm>
            <a:off x="5680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46"/>
          <p:cNvSpPr txBox="1"/>
          <p:nvPr/>
        </p:nvSpPr>
        <p:spPr>
          <a:xfrm>
            <a:off x="6373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46"/>
          <p:cNvSpPr txBox="1"/>
          <p:nvPr/>
        </p:nvSpPr>
        <p:spPr>
          <a:xfrm>
            <a:off x="1039091" y="2734235"/>
            <a:ext cx="1815882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1	6	6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46"/>
          <p:cNvSpPr txBox="1"/>
          <p:nvPr/>
        </p:nvSpPr>
        <p:spPr>
          <a:xfrm>
            <a:off x="3325091" y="2734235"/>
            <a:ext cx="1424749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8	9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46"/>
          <p:cNvSpPr txBox="1"/>
          <p:nvPr/>
        </p:nvSpPr>
        <p:spPr>
          <a:xfrm>
            <a:off x="5091546" y="2734235"/>
            <a:ext cx="1469890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10	11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46"/>
          <p:cNvSpPr txBox="1"/>
          <p:nvPr/>
        </p:nvSpPr>
        <p:spPr>
          <a:xfrm>
            <a:off x="7008091" y="2935942"/>
            <a:ext cx="179536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82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46"/>
          <p:cNvSpPr txBox="1"/>
          <p:nvPr/>
        </p:nvSpPr>
        <p:spPr>
          <a:xfrm>
            <a:off x="1119909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46"/>
          <p:cNvSpPr txBox="1"/>
          <p:nvPr/>
        </p:nvSpPr>
        <p:spPr>
          <a:xfrm>
            <a:off x="1674091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46"/>
          <p:cNvSpPr txBox="1"/>
          <p:nvPr/>
        </p:nvSpPr>
        <p:spPr>
          <a:xfrm>
            <a:off x="2297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46"/>
          <p:cNvSpPr txBox="1"/>
          <p:nvPr/>
        </p:nvSpPr>
        <p:spPr>
          <a:xfrm>
            <a:off x="2782455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p46"/>
          <p:cNvSpPr txBox="1"/>
          <p:nvPr/>
        </p:nvSpPr>
        <p:spPr>
          <a:xfrm>
            <a:off x="3267364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p46"/>
          <p:cNvSpPr txBox="1"/>
          <p:nvPr/>
        </p:nvSpPr>
        <p:spPr>
          <a:xfrm>
            <a:off x="3821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p46"/>
          <p:cNvSpPr txBox="1"/>
          <p:nvPr/>
        </p:nvSpPr>
        <p:spPr>
          <a:xfrm>
            <a:off x="437572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46"/>
          <p:cNvSpPr txBox="1"/>
          <p:nvPr/>
        </p:nvSpPr>
        <p:spPr>
          <a:xfrm>
            <a:off x="486063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Google Shape;1506;p46"/>
          <p:cNvSpPr txBox="1"/>
          <p:nvPr/>
        </p:nvSpPr>
        <p:spPr>
          <a:xfrm>
            <a:off x="5414818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46"/>
          <p:cNvSpPr txBox="1"/>
          <p:nvPr/>
        </p:nvSpPr>
        <p:spPr>
          <a:xfrm>
            <a:off x="5899728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46"/>
          <p:cNvSpPr txBox="1"/>
          <p:nvPr/>
        </p:nvSpPr>
        <p:spPr>
          <a:xfrm>
            <a:off x="6453910" y="3451412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p46"/>
          <p:cNvSpPr txBox="1"/>
          <p:nvPr/>
        </p:nvSpPr>
        <p:spPr>
          <a:xfrm>
            <a:off x="6938819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46"/>
          <p:cNvSpPr txBox="1"/>
          <p:nvPr/>
        </p:nvSpPr>
        <p:spPr>
          <a:xfrm>
            <a:off x="1685636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46"/>
          <p:cNvSpPr txBox="1"/>
          <p:nvPr/>
        </p:nvSpPr>
        <p:spPr>
          <a:xfrm>
            <a:off x="2228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46"/>
          <p:cNvSpPr txBox="1"/>
          <p:nvPr/>
        </p:nvSpPr>
        <p:spPr>
          <a:xfrm>
            <a:off x="2759364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46"/>
          <p:cNvSpPr txBox="1"/>
          <p:nvPr/>
        </p:nvSpPr>
        <p:spPr>
          <a:xfrm>
            <a:off x="3302000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Google Shape;1514;p46"/>
          <p:cNvSpPr txBox="1"/>
          <p:nvPr/>
        </p:nvSpPr>
        <p:spPr>
          <a:xfrm>
            <a:off x="4375727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46"/>
          <p:cNvSpPr txBox="1"/>
          <p:nvPr/>
        </p:nvSpPr>
        <p:spPr>
          <a:xfrm>
            <a:off x="5449455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46"/>
          <p:cNvSpPr txBox="1"/>
          <p:nvPr/>
        </p:nvSpPr>
        <p:spPr>
          <a:xfrm>
            <a:off x="5980545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46"/>
          <p:cNvSpPr txBox="1"/>
          <p:nvPr/>
        </p:nvSpPr>
        <p:spPr>
          <a:xfrm>
            <a:off x="6523182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Google Shape;1518;p46"/>
          <p:cNvSpPr txBox="1"/>
          <p:nvPr/>
        </p:nvSpPr>
        <p:spPr>
          <a:xfrm>
            <a:off x="7054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46"/>
          <p:cNvSpPr txBox="1"/>
          <p:nvPr/>
        </p:nvSpPr>
        <p:spPr>
          <a:xfrm>
            <a:off x="7631545" y="3922059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p46"/>
          <p:cNvSpPr txBox="1"/>
          <p:nvPr/>
        </p:nvSpPr>
        <p:spPr>
          <a:xfrm>
            <a:off x="773545" y="4605618"/>
            <a:ext cx="2861361" cy="112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 for j =  length [A] down to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do B [C [A [j]]] = A [j]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C [A [j]] = C[A[J]]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46"/>
          <p:cNvSpPr txBox="1"/>
          <p:nvPr/>
        </p:nvSpPr>
        <p:spPr>
          <a:xfrm>
            <a:off x="4722091" y="4538382"/>
            <a:ext cx="694101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=4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2" name="Google Shape;1522;p46"/>
          <p:cNvSpPr txBox="1"/>
          <p:nvPr/>
        </p:nvSpPr>
        <p:spPr>
          <a:xfrm>
            <a:off x="4722091" y="4807324"/>
            <a:ext cx="2566408" cy="141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B [C [A [4]]] = A [4]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⇒B [C [5]] = 5 =&gt;B [9] = 5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[A [4]] = C[A[4]] - 1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[5] = C[5]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7" name="Google Shape;152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8" name="Google Shape;1528;p47"/>
          <p:cNvSpPr txBox="1"/>
          <p:nvPr/>
        </p:nvSpPr>
        <p:spPr>
          <a:xfrm>
            <a:off x="1119909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47"/>
          <p:cNvSpPr txBox="1"/>
          <p:nvPr/>
        </p:nvSpPr>
        <p:spPr>
          <a:xfrm>
            <a:off x="1674091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p47"/>
          <p:cNvSpPr txBox="1"/>
          <p:nvPr/>
        </p:nvSpPr>
        <p:spPr>
          <a:xfrm>
            <a:off x="2297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47"/>
          <p:cNvSpPr txBox="1"/>
          <p:nvPr/>
        </p:nvSpPr>
        <p:spPr>
          <a:xfrm>
            <a:off x="2782455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47"/>
          <p:cNvSpPr txBox="1"/>
          <p:nvPr/>
        </p:nvSpPr>
        <p:spPr>
          <a:xfrm>
            <a:off x="3267364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47"/>
          <p:cNvSpPr txBox="1"/>
          <p:nvPr/>
        </p:nvSpPr>
        <p:spPr>
          <a:xfrm>
            <a:off x="3821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p47"/>
          <p:cNvSpPr txBox="1"/>
          <p:nvPr/>
        </p:nvSpPr>
        <p:spPr>
          <a:xfrm>
            <a:off x="437572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p47"/>
          <p:cNvSpPr txBox="1"/>
          <p:nvPr/>
        </p:nvSpPr>
        <p:spPr>
          <a:xfrm>
            <a:off x="486063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47"/>
          <p:cNvSpPr txBox="1"/>
          <p:nvPr/>
        </p:nvSpPr>
        <p:spPr>
          <a:xfrm>
            <a:off x="5414818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Google Shape;1537;p47"/>
          <p:cNvSpPr txBox="1"/>
          <p:nvPr/>
        </p:nvSpPr>
        <p:spPr>
          <a:xfrm>
            <a:off x="5899728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47"/>
          <p:cNvSpPr txBox="1"/>
          <p:nvPr/>
        </p:nvSpPr>
        <p:spPr>
          <a:xfrm>
            <a:off x="6453910" y="1030941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Google Shape;1539;p47"/>
          <p:cNvSpPr txBox="1"/>
          <p:nvPr/>
        </p:nvSpPr>
        <p:spPr>
          <a:xfrm>
            <a:off x="6938819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p47"/>
          <p:cNvSpPr txBox="1"/>
          <p:nvPr/>
        </p:nvSpPr>
        <p:spPr>
          <a:xfrm>
            <a:off x="1154545" y="1501588"/>
            <a:ext cx="160300" cy="764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Google Shape;1541;p47"/>
          <p:cNvSpPr txBox="1"/>
          <p:nvPr/>
        </p:nvSpPr>
        <p:spPr>
          <a:xfrm>
            <a:off x="1685636" y="1501588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p47"/>
          <p:cNvSpPr txBox="1"/>
          <p:nvPr/>
        </p:nvSpPr>
        <p:spPr>
          <a:xfrm>
            <a:off x="7631546" y="1501588"/>
            <a:ext cx="19396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p47"/>
          <p:cNvSpPr txBox="1"/>
          <p:nvPr/>
        </p:nvSpPr>
        <p:spPr>
          <a:xfrm>
            <a:off x="1108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4" name="Google Shape;1544;p47"/>
          <p:cNvSpPr txBox="1"/>
          <p:nvPr/>
        </p:nvSpPr>
        <p:spPr>
          <a:xfrm>
            <a:off x="1524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5" name="Google Shape;1545;p47"/>
          <p:cNvSpPr txBox="1"/>
          <p:nvPr/>
        </p:nvSpPr>
        <p:spPr>
          <a:xfrm>
            <a:off x="2008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47"/>
          <p:cNvSpPr txBox="1"/>
          <p:nvPr/>
        </p:nvSpPr>
        <p:spPr>
          <a:xfrm>
            <a:off x="2632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47"/>
          <p:cNvSpPr txBox="1"/>
          <p:nvPr/>
        </p:nvSpPr>
        <p:spPr>
          <a:xfrm>
            <a:off x="3325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p47"/>
          <p:cNvSpPr txBox="1"/>
          <p:nvPr/>
        </p:nvSpPr>
        <p:spPr>
          <a:xfrm>
            <a:off x="3948546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9" name="Google Shape;1549;p47"/>
          <p:cNvSpPr txBox="1"/>
          <p:nvPr/>
        </p:nvSpPr>
        <p:spPr>
          <a:xfrm>
            <a:off x="4572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0" name="Google Shape;1550;p47"/>
          <p:cNvSpPr txBox="1"/>
          <p:nvPr/>
        </p:nvSpPr>
        <p:spPr>
          <a:xfrm>
            <a:off x="5056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Google Shape;1551;p47"/>
          <p:cNvSpPr txBox="1"/>
          <p:nvPr/>
        </p:nvSpPr>
        <p:spPr>
          <a:xfrm>
            <a:off x="5680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47"/>
          <p:cNvSpPr txBox="1"/>
          <p:nvPr/>
        </p:nvSpPr>
        <p:spPr>
          <a:xfrm>
            <a:off x="6373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47"/>
          <p:cNvSpPr txBox="1"/>
          <p:nvPr/>
        </p:nvSpPr>
        <p:spPr>
          <a:xfrm>
            <a:off x="1039091" y="2734235"/>
            <a:ext cx="1815882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1	6	6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4" name="Google Shape;1554;p47"/>
          <p:cNvSpPr txBox="1"/>
          <p:nvPr/>
        </p:nvSpPr>
        <p:spPr>
          <a:xfrm>
            <a:off x="3325091" y="2734235"/>
            <a:ext cx="1424749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	8	9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5" name="Google Shape;1555;p47"/>
          <p:cNvSpPr txBox="1"/>
          <p:nvPr/>
        </p:nvSpPr>
        <p:spPr>
          <a:xfrm>
            <a:off x="5091546" y="2734235"/>
            <a:ext cx="1469890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10	11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p47"/>
          <p:cNvSpPr txBox="1"/>
          <p:nvPr/>
        </p:nvSpPr>
        <p:spPr>
          <a:xfrm>
            <a:off x="7008091" y="2935942"/>
            <a:ext cx="179536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82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7" name="Google Shape;1557;p47"/>
          <p:cNvSpPr txBox="1"/>
          <p:nvPr/>
        </p:nvSpPr>
        <p:spPr>
          <a:xfrm>
            <a:off x="1119909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8" name="Google Shape;1558;p47"/>
          <p:cNvSpPr txBox="1"/>
          <p:nvPr/>
        </p:nvSpPr>
        <p:spPr>
          <a:xfrm>
            <a:off x="1674091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47"/>
          <p:cNvSpPr txBox="1"/>
          <p:nvPr/>
        </p:nvSpPr>
        <p:spPr>
          <a:xfrm>
            <a:off x="2297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Google Shape;1560;p47"/>
          <p:cNvSpPr txBox="1"/>
          <p:nvPr/>
        </p:nvSpPr>
        <p:spPr>
          <a:xfrm>
            <a:off x="2782455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47"/>
          <p:cNvSpPr txBox="1"/>
          <p:nvPr/>
        </p:nvSpPr>
        <p:spPr>
          <a:xfrm>
            <a:off x="3267364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p47"/>
          <p:cNvSpPr txBox="1"/>
          <p:nvPr/>
        </p:nvSpPr>
        <p:spPr>
          <a:xfrm>
            <a:off x="3821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47"/>
          <p:cNvSpPr txBox="1"/>
          <p:nvPr/>
        </p:nvSpPr>
        <p:spPr>
          <a:xfrm>
            <a:off x="437572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Google Shape;1564;p47"/>
          <p:cNvSpPr txBox="1"/>
          <p:nvPr/>
        </p:nvSpPr>
        <p:spPr>
          <a:xfrm>
            <a:off x="486063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47"/>
          <p:cNvSpPr txBox="1"/>
          <p:nvPr/>
        </p:nvSpPr>
        <p:spPr>
          <a:xfrm>
            <a:off x="5414818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47"/>
          <p:cNvSpPr txBox="1"/>
          <p:nvPr/>
        </p:nvSpPr>
        <p:spPr>
          <a:xfrm>
            <a:off x="5899728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p47"/>
          <p:cNvSpPr txBox="1"/>
          <p:nvPr/>
        </p:nvSpPr>
        <p:spPr>
          <a:xfrm>
            <a:off x="6453910" y="3451412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47"/>
          <p:cNvSpPr txBox="1"/>
          <p:nvPr/>
        </p:nvSpPr>
        <p:spPr>
          <a:xfrm>
            <a:off x="6938819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47"/>
          <p:cNvSpPr txBox="1"/>
          <p:nvPr/>
        </p:nvSpPr>
        <p:spPr>
          <a:xfrm>
            <a:off x="1685636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47"/>
          <p:cNvSpPr txBox="1"/>
          <p:nvPr/>
        </p:nvSpPr>
        <p:spPr>
          <a:xfrm>
            <a:off x="2228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1" name="Google Shape;1571;p47"/>
          <p:cNvSpPr txBox="1"/>
          <p:nvPr/>
        </p:nvSpPr>
        <p:spPr>
          <a:xfrm>
            <a:off x="2759364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p47"/>
          <p:cNvSpPr txBox="1"/>
          <p:nvPr/>
        </p:nvSpPr>
        <p:spPr>
          <a:xfrm>
            <a:off x="3302000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47"/>
          <p:cNvSpPr txBox="1"/>
          <p:nvPr/>
        </p:nvSpPr>
        <p:spPr>
          <a:xfrm>
            <a:off x="4375727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47"/>
          <p:cNvSpPr txBox="1"/>
          <p:nvPr/>
        </p:nvSpPr>
        <p:spPr>
          <a:xfrm>
            <a:off x="4906818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p47"/>
          <p:cNvSpPr txBox="1"/>
          <p:nvPr/>
        </p:nvSpPr>
        <p:spPr>
          <a:xfrm>
            <a:off x="5449455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47"/>
          <p:cNvSpPr txBox="1"/>
          <p:nvPr/>
        </p:nvSpPr>
        <p:spPr>
          <a:xfrm>
            <a:off x="5980545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47"/>
          <p:cNvSpPr txBox="1"/>
          <p:nvPr/>
        </p:nvSpPr>
        <p:spPr>
          <a:xfrm>
            <a:off x="6523182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47"/>
          <p:cNvSpPr txBox="1"/>
          <p:nvPr/>
        </p:nvSpPr>
        <p:spPr>
          <a:xfrm>
            <a:off x="7054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47"/>
          <p:cNvSpPr txBox="1"/>
          <p:nvPr/>
        </p:nvSpPr>
        <p:spPr>
          <a:xfrm>
            <a:off x="7631545" y="3922059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47"/>
          <p:cNvSpPr txBox="1"/>
          <p:nvPr/>
        </p:nvSpPr>
        <p:spPr>
          <a:xfrm>
            <a:off x="773545" y="4605618"/>
            <a:ext cx="2861361" cy="112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 for j =  length [A] down to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do B [C [A [j]]] = A [j]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C [A [j]] = C[A[J]]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47"/>
          <p:cNvSpPr txBox="1"/>
          <p:nvPr/>
        </p:nvSpPr>
        <p:spPr>
          <a:xfrm>
            <a:off x="4722091" y="4538382"/>
            <a:ext cx="694101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=3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47"/>
          <p:cNvSpPr txBox="1"/>
          <p:nvPr/>
        </p:nvSpPr>
        <p:spPr>
          <a:xfrm>
            <a:off x="4722091" y="4807324"/>
            <a:ext cx="2566408" cy="141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B [C [A [3]]] = A [3]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⇒B [C [4]] = 4 =&gt;B [8] = 4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[A [3]] = C[A[3]] - 1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[4] = C[4]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" name="Google Shape;158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Google Shape;1588;p48"/>
          <p:cNvSpPr txBox="1"/>
          <p:nvPr/>
        </p:nvSpPr>
        <p:spPr>
          <a:xfrm>
            <a:off x="1119909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48"/>
          <p:cNvSpPr txBox="1"/>
          <p:nvPr/>
        </p:nvSpPr>
        <p:spPr>
          <a:xfrm>
            <a:off x="1674091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48"/>
          <p:cNvSpPr txBox="1"/>
          <p:nvPr/>
        </p:nvSpPr>
        <p:spPr>
          <a:xfrm>
            <a:off x="2297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Google Shape;1591;p48"/>
          <p:cNvSpPr txBox="1"/>
          <p:nvPr/>
        </p:nvSpPr>
        <p:spPr>
          <a:xfrm>
            <a:off x="2782455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p48"/>
          <p:cNvSpPr txBox="1"/>
          <p:nvPr/>
        </p:nvSpPr>
        <p:spPr>
          <a:xfrm>
            <a:off x="3267364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Google Shape;1593;p48"/>
          <p:cNvSpPr txBox="1"/>
          <p:nvPr/>
        </p:nvSpPr>
        <p:spPr>
          <a:xfrm>
            <a:off x="3821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48"/>
          <p:cNvSpPr txBox="1"/>
          <p:nvPr/>
        </p:nvSpPr>
        <p:spPr>
          <a:xfrm>
            <a:off x="437572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5" name="Google Shape;1595;p48"/>
          <p:cNvSpPr txBox="1"/>
          <p:nvPr/>
        </p:nvSpPr>
        <p:spPr>
          <a:xfrm>
            <a:off x="486063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Google Shape;1596;p48"/>
          <p:cNvSpPr txBox="1"/>
          <p:nvPr/>
        </p:nvSpPr>
        <p:spPr>
          <a:xfrm>
            <a:off x="5414818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7" name="Google Shape;1597;p48"/>
          <p:cNvSpPr txBox="1"/>
          <p:nvPr/>
        </p:nvSpPr>
        <p:spPr>
          <a:xfrm>
            <a:off x="5899728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48"/>
          <p:cNvSpPr txBox="1"/>
          <p:nvPr/>
        </p:nvSpPr>
        <p:spPr>
          <a:xfrm>
            <a:off x="6453910" y="1030941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9" name="Google Shape;1599;p48"/>
          <p:cNvSpPr txBox="1"/>
          <p:nvPr/>
        </p:nvSpPr>
        <p:spPr>
          <a:xfrm>
            <a:off x="6938819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0" name="Google Shape;1600;p48"/>
          <p:cNvSpPr txBox="1"/>
          <p:nvPr/>
        </p:nvSpPr>
        <p:spPr>
          <a:xfrm>
            <a:off x="1154545" y="1501588"/>
            <a:ext cx="160300" cy="764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Google Shape;1601;p48"/>
          <p:cNvSpPr txBox="1"/>
          <p:nvPr/>
        </p:nvSpPr>
        <p:spPr>
          <a:xfrm>
            <a:off x="7631546" y="1501588"/>
            <a:ext cx="19396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2" name="Google Shape;1602;p48"/>
          <p:cNvSpPr txBox="1"/>
          <p:nvPr/>
        </p:nvSpPr>
        <p:spPr>
          <a:xfrm>
            <a:off x="1108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p48"/>
          <p:cNvSpPr txBox="1"/>
          <p:nvPr/>
        </p:nvSpPr>
        <p:spPr>
          <a:xfrm>
            <a:off x="1524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p48"/>
          <p:cNvSpPr txBox="1"/>
          <p:nvPr/>
        </p:nvSpPr>
        <p:spPr>
          <a:xfrm>
            <a:off x="2008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Google Shape;1605;p48"/>
          <p:cNvSpPr txBox="1"/>
          <p:nvPr/>
        </p:nvSpPr>
        <p:spPr>
          <a:xfrm>
            <a:off x="2632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6" name="Google Shape;1606;p48"/>
          <p:cNvSpPr txBox="1"/>
          <p:nvPr/>
        </p:nvSpPr>
        <p:spPr>
          <a:xfrm>
            <a:off x="3325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Google Shape;1607;p48"/>
          <p:cNvSpPr txBox="1"/>
          <p:nvPr/>
        </p:nvSpPr>
        <p:spPr>
          <a:xfrm>
            <a:off x="3948546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Google Shape;1608;p48"/>
          <p:cNvSpPr txBox="1"/>
          <p:nvPr/>
        </p:nvSpPr>
        <p:spPr>
          <a:xfrm>
            <a:off x="4572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9" name="Google Shape;1609;p48"/>
          <p:cNvSpPr txBox="1"/>
          <p:nvPr/>
        </p:nvSpPr>
        <p:spPr>
          <a:xfrm>
            <a:off x="5056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p48"/>
          <p:cNvSpPr txBox="1"/>
          <p:nvPr/>
        </p:nvSpPr>
        <p:spPr>
          <a:xfrm>
            <a:off x="5680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48"/>
          <p:cNvSpPr txBox="1"/>
          <p:nvPr/>
        </p:nvSpPr>
        <p:spPr>
          <a:xfrm>
            <a:off x="6373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p48"/>
          <p:cNvSpPr txBox="1"/>
          <p:nvPr/>
        </p:nvSpPr>
        <p:spPr>
          <a:xfrm>
            <a:off x="1039091" y="2734235"/>
            <a:ext cx="1815882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1	5	6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Google Shape;1613;p48"/>
          <p:cNvSpPr txBox="1"/>
          <p:nvPr/>
        </p:nvSpPr>
        <p:spPr>
          <a:xfrm>
            <a:off x="3325091" y="2734235"/>
            <a:ext cx="1424749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	8	9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4" name="Google Shape;1614;p48"/>
          <p:cNvSpPr txBox="1"/>
          <p:nvPr/>
        </p:nvSpPr>
        <p:spPr>
          <a:xfrm>
            <a:off x="5091546" y="2734235"/>
            <a:ext cx="1469890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10	11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5" name="Google Shape;1615;p48"/>
          <p:cNvSpPr txBox="1"/>
          <p:nvPr/>
        </p:nvSpPr>
        <p:spPr>
          <a:xfrm>
            <a:off x="7008091" y="2935942"/>
            <a:ext cx="179536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82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p48"/>
          <p:cNvSpPr txBox="1"/>
          <p:nvPr/>
        </p:nvSpPr>
        <p:spPr>
          <a:xfrm>
            <a:off x="1119909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7" name="Google Shape;1617;p48"/>
          <p:cNvSpPr txBox="1"/>
          <p:nvPr/>
        </p:nvSpPr>
        <p:spPr>
          <a:xfrm>
            <a:off x="1674091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48"/>
          <p:cNvSpPr txBox="1"/>
          <p:nvPr/>
        </p:nvSpPr>
        <p:spPr>
          <a:xfrm>
            <a:off x="2297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48"/>
          <p:cNvSpPr txBox="1"/>
          <p:nvPr/>
        </p:nvSpPr>
        <p:spPr>
          <a:xfrm>
            <a:off x="2782455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p48"/>
          <p:cNvSpPr txBox="1"/>
          <p:nvPr/>
        </p:nvSpPr>
        <p:spPr>
          <a:xfrm>
            <a:off x="3267364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p48"/>
          <p:cNvSpPr txBox="1"/>
          <p:nvPr/>
        </p:nvSpPr>
        <p:spPr>
          <a:xfrm>
            <a:off x="3821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48"/>
          <p:cNvSpPr txBox="1"/>
          <p:nvPr/>
        </p:nvSpPr>
        <p:spPr>
          <a:xfrm>
            <a:off x="437572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48"/>
          <p:cNvSpPr txBox="1"/>
          <p:nvPr/>
        </p:nvSpPr>
        <p:spPr>
          <a:xfrm>
            <a:off x="486063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48"/>
          <p:cNvSpPr txBox="1"/>
          <p:nvPr/>
        </p:nvSpPr>
        <p:spPr>
          <a:xfrm>
            <a:off x="5414818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p48"/>
          <p:cNvSpPr txBox="1"/>
          <p:nvPr/>
        </p:nvSpPr>
        <p:spPr>
          <a:xfrm>
            <a:off x="5899728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48"/>
          <p:cNvSpPr txBox="1"/>
          <p:nvPr/>
        </p:nvSpPr>
        <p:spPr>
          <a:xfrm>
            <a:off x="6453910" y="3451412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p48"/>
          <p:cNvSpPr txBox="1"/>
          <p:nvPr/>
        </p:nvSpPr>
        <p:spPr>
          <a:xfrm>
            <a:off x="6938819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48"/>
          <p:cNvSpPr txBox="1"/>
          <p:nvPr/>
        </p:nvSpPr>
        <p:spPr>
          <a:xfrm>
            <a:off x="1685636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9" name="Google Shape;1629;p48"/>
          <p:cNvSpPr txBox="1"/>
          <p:nvPr/>
        </p:nvSpPr>
        <p:spPr>
          <a:xfrm>
            <a:off x="2228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Google Shape;1630;p48"/>
          <p:cNvSpPr txBox="1"/>
          <p:nvPr/>
        </p:nvSpPr>
        <p:spPr>
          <a:xfrm>
            <a:off x="2759364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Google Shape;1631;p48"/>
          <p:cNvSpPr txBox="1"/>
          <p:nvPr/>
        </p:nvSpPr>
        <p:spPr>
          <a:xfrm>
            <a:off x="3302000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2" name="Google Shape;1632;p48"/>
          <p:cNvSpPr txBox="1"/>
          <p:nvPr/>
        </p:nvSpPr>
        <p:spPr>
          <a:xfrm>
            <a:off x="3833091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3" name="Google Shape;1633;p48"/>
          <p:cNvSpPr txBox="1"/>
          <p:nvPr/>
        </p:nvSpPr>
        <p:spPr>
          <a:xfrm>
            <a:off x="4375727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4" name="Google Shape;1634;p48"/>
          <p:cNvSpPr txBox="1"/>
          <p:nvPr/>
        </p:nvSpPr>
        <p:spPr>
          <a:xfrm>
            <a:off x="4906818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p48"/>
          <p:cNvSpPr txBox="1"/>
          <p:nvPr/>
        </p:nvSpPr>
        <p:spPr>
          <a:xfrm>
            <a:off x="5449455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6" name="Google Shape;1636;p48"/>
          <p:cNvSpPr txBox="1"/>
          <p:nvPr/>
        </p:nvSpPr>
        <p:spPr>
          <a:xfrm>
            <a:off x="5980545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7" name="Google Shape;1637;p48"/>
          <p:cNvSpPr txBox="1"/>
          <p:nvPr/>
        </p:nvSpPr>
        <p:spPr>
          <a:xfrm>
            <a:off x="6523182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Google Shape;1638;p48"/>
          <p:cNvSpPr txBox="1"/>
          <p:nvPr/>
        </p:nvSpPr>
        <p:spPr>
          <a:xfrm>
            <a:off x="7054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48"/>
          <p:cNvSpPr txBox="1"/>
          <p:nvPr/>
        </p:nvSpPr>
        <p:spPr>
          <a:xfrm>
            <a:off x="7631545" y="3922059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0" name="Google Shape;1640;p48"/>
          <p:cNvSpPr txBox="1"/>
          <p:nvPr/>
        </p:nvSpPr>
        <p:spPr>
          <a:xfrm>
            <a:off x="773545" y="4605618"/>
            <a:ext cx="2861361" cy="112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 for j =  length [A] down to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do B [C [A [j]]] = A [j]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C [A [j]] = C[A[J]]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48"/>
          <p:cNvSpPr txBox="1"/>
          <p:nvPr/>
        </p:nvSpPr>
        <p:spPr>
          <a:xfrm>
            <a:off x="4722091" y="4538382"/>
            <a:ext cx="694101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=2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48"/>
          <p:cNvSpPr txBox="1"/>
          <p:nvPr/>
        </p:nvSpPr>
        <p:spPr>
          <a:xfrm>
            <a:off x="4722091" y="4807324"/>
            <a:ext cx="2566408" cy="141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B [C [A [2]]] = A [2]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⇒B [C [2]] = 2 =&gt;B [6] = 2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[A [2]] = C[A[2]] - 1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[2] = C[2]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7" name="Google Shape;16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49"/>
          <p:cNvSpPr txBox="1"/>
          <p:nvPr/>
        </p:nvSpPr>
        <p:spPr>
          <a:xfrm>
            <a:off x="1119909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9" name="Google Shape;1649;p49"/>
          <p:cNvSpPr txBox="1"/>
          <p:nvPr/>
        </p:nvSpPr>
        <p:spPr>
          <a:xfrm>
            <a:off x="1674091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0" name="Google Shape;1650;p49"/>
          <p:cNvSpPr txBox="1"/>
          <p:nvPr/>
        </p:nvSpPr>
        <p:spPr>
          <a:xfrm>
            <a:off x="2297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Google Shape;1651;p49"/>
          <p:cNvSpPr txBox="1"/>
          <p:nvPr/>
        </p:nvSpPr>
        <p:spPr>
          <a:xfrm>
            <a:off x="2782455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2" name="Google Shape;1652;p49"/>
          <p:cNvSpPr txBox="1"/>
          <p:nvPr/>
        </p:nvSpPr>
        <p:spPr>
          <a:xfrm>
            <a:off x="3267364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3" name="Google Shape;1653;p49"/>
          <p:cNvSpPr txBox="1"/>
          <p:nvPr/>
        </p:nvSpPr>
        <p:spPr>
          <a:xfrm>
            <a:off x="3821546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Google Shape;1654;p49"/>
          <p:cNvSpPr txBox="1"/>
          <p:nvPr/>
        </p:nvSpPr>
        <p:spPr>
          <a:xfrm>
            <a:off x="437572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49"/>
          <p:cNvSpPr txBox="1"/>
          <p:nvPr/>
        </p:nvSpPr>
        <p:spPr>
          <a:xfrm>
            <a:off x="4860637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6" name="Google Shape;1656;p49"/>
          <p:cNvSpPr txBox="1"/>
          <p:nvPr/>
        </p:nvSpPr>
        <p:spPr>
          <a:xfrm>
            <a:off x="5414818" y="1030941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49"/>
          <p:cNvSpPr txBox="1"/>
          <p:nvPr/>
        </p:nvSpPr>
        <p:spPr>
          <a:xfrm>
            <a:off x="5899728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49"/>
          <p:cNvSpPr txBox="1"/>
          <p:nvPr/>
        </p:nvSpPr>
        <p:spPr>
          <a:xfrm>
            <a:off x="6453910" y="1030941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p49"/>
          <p:cNvSpPr txBox="1"/>
          <p:nvPr/>
        </p:nvSpPr>
        <p:spPr>
          <a:xfrm>
            <a:off x="6938819" y="1030941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p49"/>
          <p:cNvSpPr txBox="1"/>
          <p:nvPr/>
        </p:nvSpPr>
        <p:spPr>
          <a:xfrm>
            <a:off x="7631546" y="1501588"/>
            <a:ext cx="19396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49"/>
          <p:cNvSpPr txBox="1"/>
          <p:nvPr/>
        </p:nvSpPr>
        <p:spPr>
          <a:xfrm>
            <a:off x="1108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49"/>
          <p:cNvSpPr txBox="1"/>
          <p:nvPr/>
        </p:nvSpPr>
        <p:spPr>
          <a:xfrm>
            <a:off x="1524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49"/>
          <p:cNvSpPr txBox="1"/>
          <p:nvPr/>
        </p:nvSpPr>
        <p:spPr>
          <a:xfrm>
            <a:off x="2008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49"/>
          <p:cNvSpPr txBox="1"/>
          <p:nvPr/>
        </p:nvSpPr>
        <p:spPr>
          <a:xfrm>
            <a:off x="2632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49"/>
          <p:cNvSpPr txBox="1"/>
          <p:nvPr/>
        </p:nvSpPr>
        <p:spPr>
          <a:xfrm>
            <a:off x="3325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49"/>
          <p:cNvSpPr txBox="1"/>
          <p:nvPr/>
        </p:nvSpPr>
        <p:spPr>
          <a:xfrm>
            <a:off x="3948546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p49"/>
          <p:cNvSpPr txBox="1"/>
          <p:nvPr/>
        </p:nvSpPr>
        <p:spPr>
          <a:xfrm>
            <a:off x="4572000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p49"/>
          <p:cNvSpPr txBox="1"/>
          <p:nvPr/>
        </p:nvSpPr>
        <p:spPr>
          <a:xfrm>
            <a:off x="5056909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p49"/>
          <p:cNvSpPr txBox="1"/>
          <p:nvPr/>
        </p:nvSpPr>
        <p:spPr>
          <a:xfrm>
            <a:off x="5680364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p49"/>
          <p:cNvSpPr txBox="1"/>
          <p:nvPr/>
        </p:nvSpPr>
        <p:spPr>
          <a:xfrm>
            <a:off x="6373091" y="2241177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p49"/>
          <p:cNvSpPr txBox="1"/>
          <p:nvPr/>
        </p:nvSpPr>
        <p:spPr>
          <a:xfrm>
            <a:off x="1039091" y="2734235"/>
            <a:ext cx="1815882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1	5	6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49"/>
          <p:cNvSpPr txBox="1"/>
          <p:nvPr/>
        </p:nvSpPr>
        <p:spPr>
          <a:xfrm>
            <a:off x="3325091" y="2734235"/>
            <a:ext cx="1424749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	8	9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49"/>
          <p:cNvSpPr txBox="1"/>
          <p:nvPr/>
        </p:nvSpPr>
        <p:spPr>
          <a:xfrm>
            <a:off x="5091546" y="2734235"/>
            <a:ext cx="1469890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10	11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Google Shape;1674;p49"/>
          <p:cNvSpPr txBox="1"/>
          <p:nvPr/>
        </p:nvSpPr>
        <p:spPr>
          <a:xfrm>
            <a:off x="7008091" y="2935942"/>
            <a:ext cx="179536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82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49"/>
          <p:cNvSpPr txBox="1"/>
          <p:nvPr/>
        </p:nvSpPr>
        <p:spPr>
          <a:xfrm>
            <a:off x="1119909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p49"/>
          <p:cNvSpPr txBox="1"/>
          <p:nvPr/>
        </p:nvSpPr>
        <p:spPr>
          <a:xfrm>
            <a:off x="1674091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p49"/>
          <p:cNvSpPr txBox="1"/>
          <p:nvPr/>
        </p:nvSpPr>
        <p:spPr>
          <a:xfrm>
            <a:off x="2297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p49"/>
          <p:cNvSpPr txBox="1"/>
          <p:nvPr/>
        </p:nvSpPr>
        <p:spPr>
          <a:xfrm>
            <a:off x="2782455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9" name="Google Shape;1679;p49"/>
          <p:cNvSpPr txBox="1"/>
          <p:nvPr/>
        </p:nvSpPr>
        <p:spPr>
          <a:xfrm>
            <a:off x="3267364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Google Shape;1680;p49"/>
          <p:cNvSpPr txBox="1"/>
          <p:nvPr/>
        </p:nvSpPr>
        <p:spPr>
          <a:xfrm>
            <a:off x="3821546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Google Shape;1681;p49"/>
          <p:cNvSpPr txBox="1"/>
          <p:nvPr/>
        </p:nvSpPr>
        <p:spPr>
          <a:xfrm>
            <a:off x="437572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p49"/>
          <p:cNvSpPr txBox="1"/>
          <p:nvPr/>
        </p:nvSpPr>
        <p:spPr>
          <a:xfrm>
            <a:off x="4860637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49"/>
          <p:cNvSpPr txBox="1"/>
          <p:nvPr/>
        </p:nvSpPr>
        <p:spPr>
          <a:xfrm>
            <a:off x="5414818" y="3451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49"/>
          <p:cNvSpPr txBox="1"/>
          <p:nvPr/>
        </p:nvSpPr>
        <p:spPr>
          <a:xfrm>
            <a:off x="5899728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Google Shape;1685;p49"/>
          <p:cNvSpPr txBox="1"/>
          <p:nvPr/>
        </p:nvSpPr>
        <p:spPr>
          <a:xfrm>
            <a:off x="6453910" y="3451412"/>
            <a:ext cx="25930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49"/>
          <p:cNvSpPr txBox="1"/>
          <p:nvPr/>
        </p:nvSpPr>
        <p:spPr>
          <a:xfrm>
            <a:off x="6938819" y="3451412"/>
            <a:ext cx="269304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Google Shape;1687;p49"/>
          <p:cNvSpPr txBox="1"/>
          <p:nvPr/>
        </p:nvSpPr>
        <p:spPr>
          <a:xfrm>
            <a:off x="1154545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p49"/>
          <p:cNvSpPr txBox="1"/>
          <p:nvPr/>
        </p:nvSpPr>
        <p:spPr>
          <a:xfrm>
            <a:off x="1685636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p49"/>
          <p:cNvSpPr txBox="1"/>
          <p:nvPr/>
        </p:nvSpPr>
        <p:spPr>
          <a:xfrm>
            <a:off x="2228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Google Shape;1690;p49"/>
          <p:cNvSpPr txBox="1"/>
          <p:nvPr/>
        </p:nvSpPr>
        <p:spPr>
          <a:xfrm>
            <a:off x="2759364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Google Shape;1691;p49"/>
          <p:cNvSpPr txBox="1"/>
          <p:nvPr/>
        </p:nvSpPr>
        <p:spPr>
          <a:xfrm>
            <a:off x="3302000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Google Shape;1692;p49"/>
          <p:cNvSpPr txBox="1"/>
          <p:nvPr/>
        </p:nvSpPr>
        <p:spPr>
          <a:xfrm>
            <a:off x="3833091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3" name="Google Shape;1693;p49"/>
          <p:cNvSpPr txBox="1"/>
          <p:nvPr/>
        </p:nvSpPr>
        <p:spPr>
          <a:xfrm>
            <a:off x="4375727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4" name="Google Shape;1694;p49"/>
          <p:cNvSpPr txBox="1"/>
          <p:nvPr/>
        </p:nvSpPr>
        <p:spPr>
          <a:xfrm>
            <a:off x="4906818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5" name="Google Shape;1695;p49"/>
          <p:cNvSpPr txBox="1"/>
          <p:nvPr/>
        </p:nvSpPr>
        <p:spPr>
          <a:xfrm>
            <a:off x="5449455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6" name="Google Shape;1696;p49"/>
          <p:cNvSpPr txBox="1"/>
          <p:nvPr/>
        </p:nvSpPr>
        <p:spPr>
          <a:xfrm>
            <a:off x="5980545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7" name="Google Shape;1697;p49"/>
          <p:cNvSpPr txBox="1"/>
          <p:nvPr/>
        </p:nvSpPr>
        <p:spPr>
          <a:xfrm>
            <a:off x="6523182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8" name="Google Shape;1698;p49"/>
          <p:cNvSpPr txBox="1"/>
          <p:nvPr/>
        </p:nvSpPr>
        <p:spPr>
          <a:xfrm>
            <a:off x="7054273" y="3944470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9" name="Google Shape;1699;p49"/>
          <p:cNvSpPr txBox="1"/>
          <p:nvPr/>
        </p:nvSpPr>
        <p:spPr>
          <a:xfrm>
            <a:off x="7631545" y="3922059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Google Shape;1700;p49"/>
          <p:cNvSpPr txBox="1"/>
          <p:nvPr/>
        </p:nvSpPr>
        <p:spPr>
          <a:xfrm>
            <a:off x="773545" y="4605618"/>
            <a:ext cx="2861361" cy="112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 for j =  length [A] down to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do B [C [A [j]]] = A [j]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C [A [j]] = C[A[J]]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1" name="Google Shape;1701;p49"/>
          <p:cNvSpPr txBox="1"/>
          <p:nvPr/>
        </p:nvSpPr>
        <p:spPr>
          <a:xfrm>
            <a:off x="4722091" y="4538382"/>
            <a:ext cx="694101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2" name="Google Shape;1702;p49"/>
          <p:cNvSpPr txBox="1"/>
          <p:nvPr/>
        </p:nvSpPr>
        <p:spPr>
          <a:xfrm>
            <a:off x="4722091" y="4807324"/>
            <a:ext cx="2566408" cy="141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B [C [A [1]]] = A [1]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⇒B [C [0]] = 0 =&gt;B [1] = 0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[A [1]] = C[A[1]] - 1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[0] = C[0] - 1</a:t>
            </a:r>
            <a:endParaRPr/>
          </a:p>
          <a:p>
            <a:pPr indent="0" lvl="0" marL="0" marR="0" rtl="0" algn="l">
              <a:lnSpc>
                <a:spcPct val="119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7" name="Google Shape;170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8" name="Google Shape;1708;p50"/>
          <p:cNvSpPr txBox="1"/>
          <p:nvPr/>
        </p:nvSpPr>
        <p:spPr>
          <a:xfrm>
            <a:off x="1050637" y="773206"/>
            <a:ext cx="4145494" cy="6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COUNTING SORT(A,B,k</a:t>
            </a: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9" name="Google Shape;1709;p50"/>
          <p:cNvSpPr txBox="1"/>
          <p:nvPr/>
        </p:nvSpPr>
        <p:spPr>
          <a:xfrm>
            <a:off x="1050637" y="1232647"/>
            <a:ext cx="1393010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for i = 0 to k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Google Shape;1710;p50"/>
          <p:cNvSpPr txBox="1"/>
          <p:nvPr/>
        </p:nvSpPr>
        <p:spPr>
          <a:xfrm>
            <a:off x="1050636" y="1624853"/>
            <a:ext cx="115416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1" name="Google Shape;1711;p50"/>
          <p:cNvSpPr txBox="1"/>
          <p:nvPr/>
        </p:nvSpPr>
        <p:spPr>
          <a:xfrm>
            <a:off x="1512455" y="1624853"/>
            <a:ext cx="1021113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C[i] = 0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2" name="Google Shape;1712;p50"/>
          <p:cNvSpPr txBox="1"/>
          <p:nvPr/>
        </p:nvSpPr>
        <p:spPr>
          <a:xfrm>
            <a:off x="1050637" y="2039470"/>
            <a:ext cx="2175275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for j = 1 to length[A]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3" name="Google Shape;1713;p50"/>
          <p:cNvSpPr txBox="1"/>
          <p:nvPr/>
        </p:nvSpPr>
        <p:spPr>
          <a:xfrm>
            <a:off x="1050636" y="2431676"/>
            <a:ext cx="115416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Google Shape;1714;p50"/>
          <p:cNvSpPr txBox="1"/>
          <p:nvPr/>
        </p:nvSpPr>
        <p:spPr>
          <a:xfrm>
            <a:off x="1512455" y="2431676"/>
            <a:ext cx="2279470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C[A[j]] = C[A[j]] + 1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50"/>
          <p:cNvSpPr txBox="1"/>
          <p:nvPr/>
        </p:nvSpPr>
        <p:spPr>
          <a:xfrm>
            <a:off x="1050636" y="2835088"/>
            <a:ext cx="516166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 //C[i] now contains the number of elements equal to i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50"/>
          <p:cNvSpPr txBox="1"/>
          <p:nvPr/>
        </p:nvSpPr>
        <p:spPr>
          <a:xfrm>
            <a:off x="1050637" y="3238500"/>
            <a:ext cx="1393010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for i = 1 to k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Google Shape;1717;p50"/>
          <p:cNvSpPr txBox="1"/>
          <p:nvPr/>
        </p:nvSpPr>
        <p:spPr>
          <a:xfrm>
            <a:off x="1050636" y="3641912"/>
            <a:ext cx="115416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8" name="Google Shape;1718;p50"/>
          <p:cNvSpPr txBox="1"/>
          <p:nvPr/>
        </p:nvSpPr>
        <p:spPr>
          <a:xfrm>
            <a:off x="1512455" y="3641912"/>
            <a:ext cx="2087110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C[i] = C[i] + C[i-1]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9" name="Google Shape;1719;p50"/>
          <p:cNvSpPr txBox="1"/>
          <p:nvPr/>
        </p:nvSpPr>
        <p:spPr>
          <a:xfrm>
            <a:off x="1050637" y="4045323"/>
            <a:ext cx="6270947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 //C[i] now contains the number of elements less than or equal to i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0" name="Google Shape;1720;p50"/>
          <p:cNvSpPr txBox="1"/>
          <p:nvPr/>
        </p:nvSpPr>
        <p:spPr>
          <a:xfrm>
            <a:off x="1050637" y="4448735"/>
            <a:ext cx="2688236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 for j = length[A] downto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p50"/>
          <p:cNvSpPr txBox="1"/>
          <p:nvPr/>
        </p:nvSpPr>
        <p:spPr>
          <a:xfrm>
            <a:off x="1050637" y="4852147"/>
            <a:ext cx="230832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Google Shape;1722;p50"/>
          <p:cNvSpPr txBox="1"/>
          <p:nvPr/>
        </p:nvSpPr>
        <p:spPr>
          <a:xfrm>
            <a:off x="1627909" y="4852147"/>
            <a:ext cx="1906035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B[C[A[j]]] = A[j]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50"/>
          <p:cNvSpPr txBox="1"/>
          <p:nvPr/>
        </p:nvSpPr>
        <p:spPr>
          <a:xfrm>
            <a:off x="1050637" y="5255559"/>
            <a:ext cx="222240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4" name="Google Shape;1724;p50"/>
          <p:cNvSpPr txBox="1"/>
          <p:nvPr/>
        </p:nvSpPr>
        <p:spPr>
          <a:xfrm>
            <a:off x="1685637" y="5255559"/>
            <a:ext cx="196367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C[A[j]] = C[A[J]] - 1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51"/>
          <p:cNvSpPr txBox="1"/>
          <p:nvPr>
            <p:ph type="title"/>
          </p:nvPr>
        </p:nvSpPr>
        <p:spPr>
          <a:xfrm>
            <a:off x="6096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Analysis of Algorithm</a:t>
            </a:r>
            <a:endParaRPr/>
          </a:p>
        </p:txBody>
      </p:sp>
      <p:sp>
        <p:nvSpPr>
          <p:cNvPr id="1730" name="Google Shape;1730;p51"/>
          <p:cNvSpPr txBox="1"/>
          <p:nvPr>
            <p:ph idx="1" type="body"/>
          </p:nvPr>
        </p:nvSpPr>
        <p:spPr>
          <a:xfrm>
            <a:off x="533400" y="1448360"/>
            <a:ext cx="80320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CA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for loop </a:t>
            </a:r>
            <a: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initializes C[ ] to zero.</a:t>
            </a:r>
            <a:endParaRPr/>
          </a:p>
          <a:p>
            <a:pPr indent="-17780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CA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for loop </a:t>
            </a:r>
            <a: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increments the values in C[],</a:t>
            </a:r>
            <a:b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their frequencies in the data.</a:t>
            </a:r>
            <a:endParaRPr/>
          </a:p>
          <a:p>
            <a:pPr indent="-17780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CA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for loop </a:t>
            </a:r>
            <a: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adds all previous values, making</a:t>
            </a:r>
            <a:b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C[] contain a cumulative total.</a:t>
            </a:r>
            <a:endParaRPr/>
          </a:p>
          <a:p>
            <a:pPr indent="-17780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CA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fourth for loop </a:t>
            </a:r>
            <a: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writes out the sorted data into</a:t>
            </a:r>
            <a:b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B[].</a:t>
            </a:r>
            <a:endParaRPr/>
          </a:p>
          <a:p>
            <a:pPr indent="-17780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CA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time: </a:t>
            </a:r>
            <a:r>
              <a:rPr lang="en-CA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O(n+k)</a:t>
            </a:r>
            <a:endParaRPr sz="2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731" name="Google Shape;1731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1119909" y="1109383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154545" y="1591235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782455" y="1109383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759364" y="1591235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860636" y="1109383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906818" y="1591235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6453909" y="1109383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977910" y="1512794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523182" y="1680883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1050637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1604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2366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3059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821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583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5345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6038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6800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493000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101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163945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2332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3059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3821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4618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5380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609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6811818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7527636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8116454" y="2846294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1050637" y="3798794"/>
            <a:ext cx="1469954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for i = 0 to k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1050637" y="4067735"/>
            <a:ext cx="1328890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2 - do C[i] = 0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5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38" name="Google Shape;1738;p5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•"/>
            </a:pPr>
            <a:r>
              <a:rPr lang="en-CA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of the for loops take O(k) time, and two take</a:t>
            </a:r>
            <a:br>
              <a:rPr lang="en-CA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 time.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300"/>
              <a:buChar char="•"/>
            </a:pPr>
            <a:r>
              <a:rPr lang="en-CA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 makes two passes over A and two pass over C. </a:t>
            </a:r>
            <a:r>
              <a:rPr lang="en-CA" sz="23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size of the range k is smaller than size of input n, then time complexity=O(n).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300"/>
              <a:buChar char="•"/>
            </a:pPr>
            <a:r>
              <a:rPr lang="en-CA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important point to note is that Counting Sort is</a:t>
            </a:r>
            <a:br>
              <a:rPr lang="en-CA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23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stable: </a:t>
            </a:r>
            <a:r>
              <a:rPr lang="en-CA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elements of the same value will appear in the same order in the output array that they do in the input array.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70C0"/>
              </a:buClr>
              <a:buSzPts val="2300"/>
              <a:buChar char="•"/>
            </a:pPr>
            <a:r>
              <a:rPr lang="en-CA" sz="23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Suitable if range is less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CA" sz="2300">
                <a:latin typeface="Times New Roman"/>
                <a:ea typeface="Times New Roman"/>
                <a:cs typeface="Times New Roman"/>
                <a:sym typeface="Times New Roman"/>
              </a:rPr>
              <a:t>The major disadvantage is that counting sort can be used only to sort integers, because otherwise the array of frequencies cannot be constructed.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739" name="Google Shape;1739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53"/>
          <p:cNvSpPr txBox="1"/>
          <p:nvPr>
            <p:ph type="title"/>
          </p:nvPr>
        </p:nvSpPr>
        <p:spPr>
          <a:xfrm>
            <a:off x="533400" y="274638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Count sort in Descending order</a:t>
            </a:r>
            <a:endParaRPr/>
          </a:p>
        </p:txBody>
      </p:sp>
      <p:pic>
        <p:nvPicPr>
          <p:cNvPr descr="images.png" id="1746" name="Google Shape;1746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295400"/>
            <a:ext cx="2895600" cy="4949456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5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CA"/>
              <a:t>Task</a:t>
            </a:r>
            <a:endParaRPr/>
          </a:p>
        </p:txBody>
      </p:sp>
      <p:sp>
        <p:nvSpPr>
          <p:cNvPr id="1753" name="Google Shape;1753;p5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sz="2800"/>
              <a:t>3    6   4   1   3   4   1    4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754" name="Google Shape;1754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descr="thinking-clipart-Boy_Thinking_1.png" id="1755" name="Google Shape;175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667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1258454" y="1243853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293091" y="172570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2921000" y="1243853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2897909" y="172570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999182" y="1243853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5045364" y="172570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592455" y="1243853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8116455" y="1647265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6661727" y="181535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050637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1604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2366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3059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821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4583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5345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6038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6800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7493000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101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163945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2332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3059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3821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4618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5380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09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6811818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7527636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8116454" y="2846294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1050637" y="3798794"/>
            <a:ext cx="2309928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for j = 1 to length [A]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1050636" y="4067735"/>
            <a:ext cx="279255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4 - do C [A [j]] = C [A [j]] + 1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4514273" y="3731559"/>
            <a:ext cx="75180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4514273" y="3978089"/>
            <a:ext cx="258737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[A [1]] = C [A [1]] + 1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[0] = C [0] + 1</a:t>
            </a:r>
            <a:endParaRPr/>
          </a:p>
          <a:p>
            <a:pPr indent="0" lvl="0" marL="0" marR="0" rtl="0" algn="l">
              <a:lnSpc>
                <a:spcPct val="13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8"/>
          <p:cNvSpPr txBox="1"/>
          <p:nvPr/>
        </p:nvSpPr>
        <p:spPr>
          <a:xfrm>
            <a:off x="1258454" y="1243853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1293091" y="172570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2921000" y="1243853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2897909" y="172570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4999182" y="1243853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5045364" y="172570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6592455" y="1243853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8116455" y="1647265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6661727" y="181535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1050637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1604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2366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3059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3821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4583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5345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6038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6800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7493000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101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163945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2332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3059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3821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4618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5380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609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6811818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7527636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8116454" y="2846294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1050637" y="3798794"/>
            <a:ext cx="2309928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for j = 1 to length [A]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1050636" y="4067735"/>
            <a:ext cx="279255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4 - do C [A [j]] = C [A [j]] + 1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4514273" y="3731559"/>
            <a:ext cx="75180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 2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4514273" y="3978089"/>
            <a:ext cx="258737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[A [2]] = C [A [2]] + 1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[2] = C [2] + 1</a:t>
            </a:r>
            <a:endParaRPr/>
          </a:p>
          <a:p>
            <a:pPr indent="0" lvl="0" marL="0" marR="0" rtl="0" algn="l">
              <a:lnSpc>
                <a:spcPct val="13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/>
          <p:nvPr/>
        </p:nvSpPr>
        <p:spPr>
          <a:xfrm>
            <a:off x="1258454" y="1243853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1293091" y="172570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921000" y="1243853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2897909" y="172570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4999182" y="1243853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5045364" y="172570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6592455" y="1243853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8116455" y="1647265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6661727" y="181535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1050637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1604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2366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3059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3821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4583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5345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6038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6800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7493000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101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163945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2332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3059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3821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4618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5380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609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6811818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7527636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8116454" y="2846294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1050637" y="3798794"/>
            <a:ext cx="2309928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for j = 1 to length [A]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1050636" y="4067735"/>
            <a:ext cx="279255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4 - do C [A [j]] = C [A [j]] + 1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4514273" y="3731559"/>
            <a:ext cx="75180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 3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4514273" y="3978089"/>
            <a:ext cx="258737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[A [3]] = C [A [3]] + 1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[4] = C [4] + 1</a:t>
            </a:r>
            <a:endParaRPr/>
          </a:p>
          <a:p>
            <a:pPr indent="0" lvl="0" marL="0" marR="0" rtl="0" algn="l">
              <a:lnSpc>
                <a:spcPct val="13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0"/>
          <p:cNvSpPr txBox="1"/>
          <p:nvPr/>
        </p:nvSpPr>
        <p:spPr>
          <a:xfrm>
            <a:off x="1258454" y="1243853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1293091" y="172570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2921000" y="1243853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2897909" y="172570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4999182" y="1243853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5045364" y="172570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6592455" y="1243853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8116455" y="1647265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6661727" y="181535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1050637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1604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2366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3059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3821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4583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5345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0"/>
          <p:cNvSpPr txBox="1"/>
          <p:nvPr/>
        </p:nvSpPr>
        <p:spPr>
          <a:xfrm>
            <a:off x="6038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6800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7493000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101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163945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2332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3059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3821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4618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5380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609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6811818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7527636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8116454" y="2846294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1050637" y="3798794"/>
            <a:ext cx="2309928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for j = 1 to length [A]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0"/>
          <p:cNvSpPr txBox="1"/>
          <p:nvPr/>
        </p:nvSpPr>
        <p:spPr>
          <a:xfrm>
            <a:off x="1050636" y="4067735"/>
            <a:ext cx="279255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4 - do C [A [j]] = C [A [j]] + 1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4514273" y="3731559"/>
            <a:ext cx="75180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 4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4514273" y="3978089"/>
            <a:ext cx="258737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[A [4]] = C [A [4]] + 1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[5] = C [5] + 1</a:t>
            </a:r>
            <a:endParaRPr/>
          </a:p>
          <a:p>
            <a:pPr indent="0" lvl="0" marL="0" marR="0" rtl="0" algn="l">
              <a:lnSpc>
                <a:spcPct val="13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1"/>
          <p:cNvSpPr txBox="1"/>
          <p:nvPr/>
        </p:nvSpPr>
        <p:spPr>
          <a:xfrm>
            <a:off x="1258454" y="1243853"/>
            <a:ext cx="130676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1293091" y="1725706"/>
            <a:ext cx="1217641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2	4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2921000" y="1243853"/>
            <a:ext cx="1721625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5	6	7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2897909" y="1725706"/>
            <a:ext cx="1769715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	1	1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1"/>
          <p:cNvSpPr txBox="1"/>
          <p:nvPr/>
        </p:nvSpPr>
        <p:spPr>
          <a:xfrm>
            <a:off x="4999182" y="1243853"/>
            <a:ext cx="1303562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10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1"/>
          <p:cNvSpPr txBox="1"/>
          <p:nvPr/>
        </p:nvSpPr>
        <p:spPr>
          <a:xfrm>
            <a:off x="5045364" y="1725706"/>
            <a:ext cx="1229183" cy="7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6	1</a:t>
            </a:r>
            <a:endParaRPr/>
          </a:p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1"/>
          <p:cNvSpPr txBox="1"/>
          <p:nvPr/>
        </p:nvSpPr>
        <p:spPr>
          <a:xfrm>
            <a:off x="6592455" y="1243853"/>
            <a:ext cx="751488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	12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1"/>
          <p:cNvSpPr txBox="1"/>
          <p:nvPr/>
        </p:nvSpPr>
        <p:spPr>
          <a:xfrm>
            <a:off x="8116455" y="1647265"/>
            <a:ext cx="193964" cy="63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1"/>
          <p:cNvSpPr txBox="1"/>
          <p:nvPr/>
        </p:nvSpPr>
        <p:spPr>
          <a:xfrm>
            <a:off x="6661727" y="1815354"/>
            <a:ext cx="68800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8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9</a:t>
            </a:r>
            <a:endParaRPr/>
          </a:p>
          <a:p>
            <a:pPr indent="0" lvl="0" marL="0" marR="0" rtl="0" algn="l">
              <a:lnSpc>
                <a:spcPct val="80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1"/>
          <p:cNvSpPr txBox="1"/>
          <p:nvPr/>
        </p:nvSpPr>
        <p:spPr>
          <a:xfrm>
            <a:off x="1050637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1"/>
          <p:cNvSpPr txBox="1"/>
          <p:nvPr/>
        </p:nvSpPr>
        <p:spPr>
          <a:xfrm>
            <a:off x="1604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1"/>
          <p:cNvSpPr txBox="1"/>
          <p:nvPr/>
        </p:nvSpPr>
        <p:spPr>
          <a:xfrm>
            <a:off x="2366818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1"/>
          <p:cNvSpPr txBox="1"/>
          <p:nvPr/>
        </p:nvSpPr>
        <p:spPr>
          <a:xfrm>
            <a:off x="3059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3821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4583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5345546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6038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6800273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7493000" y="2308412"/>
            <a:ext cx="134652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101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163945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2332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3059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3821545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4618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5380182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6096000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6811818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7527636" y="2779059"/>
            <a:ext cx="160300" cy="7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marR="0" rtl="0" algn="l">
              <a:lnSpc>
                <a:spcPct val="16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8116454" y="2846294"/>
            <a:ext cx="179536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1050637" y="3798794"/>
            <a:ext cx="2309928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3 - for j = 1 to length [A]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1050636" y="4067735"/>
            <a:ext cx="279255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4 - do C [A [j]] = C [A [j]] + 1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4514273" y="3731559"/>
            <a:ext cx="751809" cy="543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 = 5</a:t>
            </a:r>
            <a:endParaRPr/>
          </a:p>
          <a:p>
            <a:pPr indent="0" lvl="0" marL="0" marR="0" rtl="0" algn="l">
              <a:lnSpc>
                <a:spcPct val="114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4514273" y="3978089"/>
            <a:ext cx="2587375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 [A [5]] = C [A [5]] + 1</a:t>
            </a:r>
            <a:b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C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=&gt;C [1] = C [1] + 1</a:t>
            </a:r>
            <a:endParaRPr/>
          </a:p>
          <a:p>
            <a:pPr indent="0" lvl="0" marL="0" marR="0" rtl="0" algn="l">
              <a:lnSpc>
                <a:spcPct val="13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