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 Byregowda" initials="SB" lastIdx="1" clrIdx="0">
    <p:extLst>
      <p:ext uri="{19B8F6BF-5375-455C-9EA6-DF929625EA0E}">
        <p15:presenceInfo xmlns:p15="http://schemas.microsoft.com/office/powerpoint/2012/main" userId="S::suresh.byregowda@signify.com::bed7c0af-4806-44cd-bedf-b851fcadc3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BCACC-DAB5-4C48-AD6C-2F2663D63407}" v="65" dt="2021-05-24T15:08:32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Byregowda" userId="bed7c0af-4806-44cd-bedf-b851fcadc3ef" providerId="ADAL" clId="{213BCACC-DAB5-4C48-AD6C-2F2663D63407}"/>
    <pc:docChg chg="undo custSel addSld delSld modSld">
      <pc:chgData name="Suresh Byregowda" userId="bed7c0af-4806-44cd-bedf-b851fcadc3ef" providerId="ADAL" clId="{213BCACC-DAB5-4C48-AD6C-2F2663D63407}" dt="2021-05-24T15:15:26.416" v="474" actId="14100"/>
      <pc:docMkLst>
        <pc:docMk/>
      </pc:docMkLst>
      <pc:sldChg chg="addSp delSp modSp mod">
        <pc:chgData name="Suresh Byregowda" userId="bed7c0af-4806-44cd-bedf-b851fcadc3ef" providerId="ADAL" clId="{213BCACC-DAB5-4C48-AD6C-2F2663D63407}" dt="2021-05-24T15:15:06.579" v="470" actId="478"/>
        <pc:sldMkLst>
          <pc:docMk/>
          <pc:sldMk cId="0" sldId="258"/>
        </pc:sldMkLst>
        <pc:spChg chg="mod">
          <ac:chgData name="Suresh Byregowda" userId="bed7c0af-4806-44cd-bedf-b851fcadc3ef" providerId="ADAL" clId="{213BCACC-DAB5-4C48-AD6C-2F2663D63407}" dt="2021-05-24T15:08:17.236" v="458" actId="107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Suresh Byregowda" userId="bed7c0af-4806-44cd-bedf-b851fcadc3ef" providerId="ADAL" clId="{213BCACC-DAB5-4C48-AD6C-2F2663D63407}" dt="2021-05-24T15:06:13.839" v="440" actId="21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Suresh Byregowda" userId="bed7c0af-4806-44cd-bedf-b851fcadc3ef" providerId="ADAL" clId="{213BCACC-DAB5-4C48-AD6C-2F2663D63407}" dt="2021-05-24T15:07:59.756" v="452"/>
          <ac:spMkLst>
            <pc:docMk/>
            <pc:sldMk cId="0" sldId="258"/>
            <ac:spMk id="32" creationId="{21D4F8BE-28C3-4291-B30F-0EACC6793846}"/>
          </ac:spMkLst>
        </pc:spChg>
        <pc:grpChg chg="add del">
          <ac:chgData name="Suresh Byregowda" userId="bed7c0af-4806-44cd-bedf-b851fcadc3ef" providerId="ADAL" clId="{213BCACC-DAB5-4C48-AD6C-2F2663D63407}" dt="2021-05-24T14:39:18.930" v="169" actId="478"/>
          <ac:grpSpMkLst>
            <pc:docMk/>
            <pc:sldMk cId="0" sldId="258"/>
            <ac:grpSpMk id="27" creationId="{00000000-0000-0000-0000-000000000000}"/>
          </ac:grpSpMkLst>
        </pc:grpChg>
        <pc:graphicFrameChg chg="add del modGraphic">
          <ac:chgData name="Suresh Byregowda" userId="bed7c0af-4806-44cd-bedf-b851fcadc3ef" providerId="ADAL" clId="{213BCACC-DAB5-4C48-AD6C-2F2663D63407}" dt="2021-05-24T15:15:06.579" v="470" actId="478"/>
          <ac:graphicFrameMkLst>
            <pc:docMk/>
            <pc:sldMk cId="0" sldId="258"/>
            <ac:graphicFrameMk id="25" creationId="{E9828171-5071-47DC-A82B-E68685136D64}"/>
          </ac:graphicFrameMkLst>
        </pc:graphicFrameChg>
        <pc:picChg chg="add mod">
          <ac:chgData name="Suresh Byregowda" userId="bed7c0af-4806-44cd-bedf-b851fcadc3ef" providerId="ADAL" clId="{213BCACC-DAB5-4C48-AD6C-2F2663D63407}" dt="2021-05-24T15:07:17.395" v="444" actId="1076"/>
          <ac:picMkLst>
            <pc:docMk/>
            <pc:sldMk cId="0" sldId="258"/>
            <ac:picMk id="24" creationId="{FD71DACF-4065-4C57-BBF8-69AE2631B7EC}"/>
          </ac:picMkLst>
        </pc:picChg>
        <pc:picChg chg="add del mod">
          <ac:chgData name="Suresh Byregowda" userId="bed7c0af-4806-44cd-bedf-b851fcadc3ef" providerId="ADAL" clId="{213BCACC-DAB5-4C48-AD6C-2F2663D63407}" dt="2021-05-24T15:08:19.576" v="462"/>
          <ac:picMkLst>
            <pc:docMk/>
            <pc:sldMk cId="0" sldId="258"/>
            <ac:picMk id="33" creationId="{69ED01D0-D73C-4422-9ECE-B4039875EBCC}"/>
          </ac:picMkLst>
        </pc:picChg>
        <pc:picChg chg="add mod">
          <ac:chgData name="Suresh Byregowda" userId="bed7c0af-4806-44cd-bedf-b851fcadc3ef" providerId="ADAL" clId="{213BCACC-DAB5-4C48-AD6C-2F2663D63407}" dt="2021-05-24T15:08:38.171" v="466" actId="1076"/>
          <ac:picMkLst>
            <pc:docMk/>
            <pc:sldMk cId="0" sldId="258"/>
            <ac:picMk id="34" creationId="{279F779C-8BA5-42E5-8126-2DCD65E9DA61}"/>
          </ac:picMkLst>
        </pc:picChg>
        <pc:cxnChg chg="add del mod">
          <ac:chgData name="Suresh Byregowda" userId="bed7c0af-4806-44cd-bedf-b851fcadc3ef" providerId="ADAL" clId="{213BCACC-DAB5-4C48-AD6C-2F2663D63407}" dt="2021-05-24T15:08:20.710" v="464" actId="11529"/>
          <ac:cxnSpMkLst>
            <pc:docMk/>
            <pc:sldMk cId="0" sldId="258"/>
            <ac:cxnSpMk id="26" creationId="{051183C1-1445-4177-89C8-6C634B43FE6B}"/>
          </ac:cxnSpMkLst>
        </pc:cxnChg>
      </pc:sldChg>
      <pc:sldChg chg="addSp delSp modSp del mod">
        <pc:chgData name="Suresh Byregowda" userId="bed7c0af-4806-44cd-bedf-b851fcadc3ef" providerId="ADAL" clId="{213BCACC-DAB5-4C48-AD6C-2F2663D63407}" dt="2021-05-24T15:05:32.744" v="433" actId="47"/>
        <pc:sldMkLst>
          <pc:docMk/>
          <pc:sldMk cId="0" sldId="259"/>
        </pc:sldMkLst>
        <pc:spChg chg="mod">
          <ac:chgData name="Suresh Byregowda" userId="bed7c0af-4806-44cd-bedf-b851fcadc3ef" providerId="ADAL" clId="{213BCACC-DAB5-4C48-AD6C-2F2663D63407}" dt="2021-05-24T14:54:01.645" v="288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29:07.419" v="55" actId="1076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uresh Byregowda" userId="bed7c0af-4806-44cd-bedf-b851fcadc3ef" providerId="ADAL" clId="{213BCACC-DAB5-4C48-AD6C-2F2663D63407}" dt="2021-05-24T14:25:55.713" v="0" actId="478"/>
          <ac:spMkLst>
            <pc:docMk/>
            <pc:sldMk cId="0" sldId="259"/>
            <ac:spMk id="13" creationId="{00000000-0000-0000-0000-000000000000}"/>
          </ac:spMkLst>
        </pc:spChg>
        <pc:spChg chg="del">
          <ac:chgData name="Suresh Byregowda" userId="bed7c0af-4806-44cd-bedf-b851fcadc3ef" providerId="ADAL" clId="{213BCACC-DAB5-4C48-AD6C-2F2663D63407}" dt="2021-05-24T14:26:22.270" v="5" actId="478"/>
          <ac:spMkLst>
            <pc:docMk/>
            <pc:sldMk cId="0" sldId="259"/>
            <ac:spMk id="14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31:16.077" v="93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34:01.034" v="126" actId="688"/>
          <ac:spMkLst>
            <pc:docMk/>
            <pc:sldMk cId="0" sldId="259"/>
            <ac:spMk id="16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29:37.609" v="61" actId="1076"/>
          <ac:spMkLst>
            <pc:docMk/>
            <pc:sldMk cId="0" sldId="259"/>
            <ac:spMk id="17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34:23.424" v="130" actId="20577"/>
          <ac:spMkLst>
            <pc:docMk/>
            <pc:sldMk cId="0" sldId="259"/>
            <ac:spMk id="18" creationId="{00000000-0000-0000-0000-000000000000}"/>
          </ac:spMkLst>
        </pc:spChg>
        <pc:spChg chg="add del mod topLvl">
          <ac:chgData name="Suresh Byregowda" userId="bed7c0af-4806-44cd-bedf-b851fcadc3ef" providerId="ADAL" clId="{213BCACC-DAB5-4C48-AD6C-2F2663D63407}" dt="2021-05-24T14:55:55.082" v="319" actId="206"/>
          <ac:spMkLst>
            <pc:docMk/>
            <pc:sldMk cId="0" sldId="259"/>
            <ac:spMk id="20" creationId="{00000000-0000-0000-0000-000000000000}"/>
          </ac:spMkLst>
        </pc:spChg>
        <pc:spChg chg="mod topLvl">
          <ac:chgData name="Suresh Byregowda" userId="bed7c0af-4806-44cd-bedf-b851fcadc3ef" providerId="ADAL" clId="{213BCACC-DAB5-4C48-AD6C-2F2663D63407}" dt="2021-05-24T14:55:55.082" v="319" actId="20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35:18.682" v="138" actId="20577"/>
          <ac:spMkLst>
            <pc:docMk/>
            <pc:sldMk cId="0" sldId="259"/>
            <ac:spMk id="22" creationId="{00000000-0000-0000-0000-000000000000}"/>
          </ac:spMkLst>
        </pc:spChg>
        <pc:spChg chg="del">
          <ac:chgData name="Suresh Byregowda" userId="bed7c0af-4806-44cd-bedf-b851fcadc3ef" providerId="ADAL" clId="{213BCACC-DAB5-4C48-AD6C-2F2663D63407}" dt="2021-05-24T14:26:39.018" v="9" actId="478"/>
          <ac:spMkLst>
            <pc:docMk/>
            <pc:sldMk cId="0" sldId="259"/>
            <ac:spMk id="27" creationId="{00000000-0000-0000-0000-000000000000}"/>
          </ac:spMkLst>
        </pc:spChg>
        <pc:spChg chg="del mod">
          <ac:chgData name="Suresh Byregowda" userId="bed7c0af-4806-44cd-bedf-b851fcadc3ef" providerId="ADAL" clId="{213BCACC-DAB5-4C48-AD6C-2F2663D63407}" dt="2021-05-24T14:26:42.764" v="11" actId="478"/>
          <ac:spMkLst>
            <pc:docMk/>
            <pc:sldMk cId="0" sldId="259"/>
            <ac:spMk id="28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30:45.696" v="87" actId="1076"/>
          <ac:spMkLst>
            <pc:docMk/>
            <pc:sldMk cId="0" sldId="259"/>
            <ac:spMk id="29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31:06.424" v="92" actId="688"/>
          <ac:spMkLst>
            <pc:docMk/>
            <pc:sldMk cId="0" sldId="259"/>
            <ac:spMk id="30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53:57.762" v="287" actId="1076"/>
          <ac:spMkLst>
            <pc:docMk/>
            <pc:sldMk cId="0" sldId="259"/>
            <ac:spMk id="31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33:31.129" v="120" actId="14100"/>
          <ac:spMkLst>
            <pc:docMk/>
            <pc:sldMk cId="0" sldId="259"/>
            <ac:spMk id="32" creationId="{00000000-0000-0000-0000-000000000000}"/>
          </ac:spMkLst>
        </pc:spChg>
        <pc:spChg chg="add del mod topLvl">
          <ac:chgData name="Suresh Byregowda" userId="bed7c0af-4806-44cd-bedf-b851fcadc3ef" providerId="ADAL" clId="{213BCACC-DAB5-4C48-AD6C-2F2663D63407}" dt="2021-05-24T14:53:56.656" v="286" actId="14100"/>
          <ac:spMkLst>
            <pc:docMk/>
            <pc:sldMk cId="0" sldId="259"/>
            <ac:spMk id="34" creationId="{00000000-0000-0000-0000-000000000000}"/>
          </ac:spMkLst>
        </pc:spChg>
        <pc:spChg chg="mod topLvl">
          <ac:chgData name="Suresh Byregowda" userId="bed7c0af-4806-44cd-bedf-b851fcadc3ef" providerId="ADAL" clId="{213BCACC-DAB5-4C48-AD6C-2F2663D63407}" dt="2021-05-24T14:53:37.035" v="284" actId="206"/>
          <ac:spMkLst>
            <pc:docMk/>
            <pc:sldMk cId="0" sldId="259"/>
            <ac:spMk id="35" creationId="{00000000-0000-0000-0000-000000000000}"/>
          </ac:spMkLst>
        </pc:spChg>
        <pc:spChg chg="del">
          <ac:chgData name="Suresh Byregowda" userId="bed7c0af-4806-44cd-bedf-b851fcadc3ef" providerId="ADAL" clId="{213BCACC-DAB5-4C48-AD6C-2F2663D63407}" dt="2021-05-24T14:26:27.656" v="6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Suresh Byregowda" userId="bed7c0af-4806-44cd-bedf-b851fcadc3ef" providerId="ADAL" clId="{213BCACC-DAB5-4C48-AD6C-2F2663D63407}" dt="2021-05-24T14:26:29.759" v="7" actId="478"/>
          <ac:spMkLst>
            <pc:docMk/>
            <pc:sldMk cId="0" sldId="259"/>
            <ac:spMk id="40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48:57.345" v="248" actId="1076"/>
          <ac:spMkLst>
            <pc:docMk/>
            <pc:sldMk cId="0" sldId="259"/>
            <ac:spMk id="43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47:28.482" v="232" actId="14100"/>
          <ac:spMkLst>
            <pc:docMk/>
            <pc:sldMk cId="0" sldId="259"/>
            <ac:spMk id="44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48:57.847" v="249" actId="1076"/>
          <ac:spMkLst>
            <pc:docMk/>
            <pc:sldMk cId="0" sldId="259"/>
            <ac:spMk id="45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31:40.606" v="100" actId="20577"/>
          <ac:spMkLst>
            <pc:docMk/>
            <pc:sldMk cId="0" sldId="259"/>
            <ac:spMk id="46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27:21.435" v="17"/>
          <ac:spMkLst>
            <pc:docMk/>
            <pc:sldMk cId="0" sldId="259"/>
            <ac:spMk id="48" creationId="{E04D74C3-C41C-40D5-BD26-EF0032A703A9}"/>
          </ac:spMkLst>
        </pc:spChg>
        <pc:spChg chg="mod">
          <ac:chgData name="Suresh Byregowda" userId="bed7c0af-4806-44cd-bedf-b851fcadc3ef" providerId="ADAL" clId="{213BCACC-DAB5-4C48-AD6C-2F2663D63407}" dt="2021-05-24T14:27:21.435" v="17"/>
          <ac:spMkLst>
            <pc:docMk/>
            <pc:sldMk cId="0" sldId="259"/>
            <ac:spMk id="49" creationId="{80DA8741-4B17-4830-A171-6745A0EEBA50}"/>
          </ac:spMkLst>
        </pc:spChg>
        <pc:spChg chg="mod">
          <ac:chgData name="Suresh Byregowda" userId="bed7c0af-4806-44cd-bedf-b851fcadc3ef" providerId="ADAL" clId="{213BCACC-DAB5-4C48-AD6C-2F2663D63407}" dt="2021-05-24T14:28:58.096" v="53"/>
          <ac:spMkLst>
            <pc:docMk/>
            <pc:sldMk cId="0" sldId="259"/>
            <ac:spMk id="51" creationId="{8D1E3668-C89A-41C5-82ED-E16B79A3EE75}"/>
          </ac:spMkLst>
        </pc:spChg>
        <pc:spChg chg="mod">
          <ac:chgData name="Suresh Byregowda" userId="bed7c0af-4806-44cd-bedf-b851fcadc3ef" providerId="ADAL" clId="{213BCACC-DAB5-4C48-AD6C-2F2663D63407}" dt="2021-05-24T14:28:58.096" v="53"/>
          <ac:spMkLst>
            <pc:docMk/>
            <pc:sldMk cId="0" sldId="259"/>
            <ac:spMk id="52" creationId="{319ACFC2-7144-4AFF-9ECB-F7DD2A5529E3}"/>
          </ac:spMkLst>
        </pc:spChg>
        <pc:spChg chg="mod">
          <ac:chgData name="Suresh Byregowda" userId="bed7c0af-4806-44cd-bedf-b851fcadc3ef" providerId="ADAL" clId="{213BCACC-DAB5-4C48-AD6C-2F2663D63407}" dt="2021-05-24T14:32:43.553" v="112"/>
          <ac:spMkLst>
            <pc:docMk/>
            <pc:sldMk cId="0" sldId="259"/>
            <ac:spMk id="54" creationId="{1CE84A05-E933-47CD-B952-F1BE822EFAE0}"/>
          </ac:spMkLst>
        </pc:spChg>
        <pc:spChg chg="mod">
          <ac:chgData name="Suresh Byregowda" userId="bed7c0af-4806-44cd-bedf-b851fcadc3ef" providerId="ADAL" clId="{213BCACC-DAB5-4C48-AD6C-2F2663D63407}" dt="2021-05-24T14:32:43.553" v="112"/>
          <ac:spMkLst>
            <pc:docMk/>
            <pc:sldMk cId="0" sldId="259"/>
            <ac:spMk id="55" creationId="{ADD1FF23-BF05-4C2F-8C52-297113BF9838}"/>
          </ac:spMkLst>
        </pc:spChg>
        <pc:spChg chg="add del mod">
          <ac:chgData name="Suresh Byregowda" userId="bed7c0af-4806-44cd-bedf-b851fcadc3ef" providerId="ADAL" clId="{213BCACC-DAB5-4C48-AD6C-2F2663D63407}" dt="2021-05-24T14:37:50.965" v="156" actId="767"/>
          <ac:spMkLst>
            <pc:docMk/>
            <pc:sldMk cId="0" sldId="259"/>
            <ac:spMk id="56" creationId="{24AF187E-0D6F-47BA-AD57-BD123E475D7A}"/>
          </ac:spMkLst>
        </pc:spChg>
        <pc:grpChg chg="mod">
          <ac:chgData name="Suresh Byregowda" userId="bed7c0af-4806-44cd-bedf-b851fcadc3ef" providerId="ADAL" clId="{213BCACC-DAB5-4C48-AD6C-2F2663D63407}" dt="2021-05-24T14:55:47.991" v="310" actId="1076"/>
          <ac:grpSpMkLst>
            <pc:docMk/>
            <pc:sldMk cId="0" sldId="259"/>
            <ac:grpSpMk id="2" creationId="{00000000-0000-0000-0000-000000000000}"/>
          </ac:grpSpMkLst>
        </pc:grpChg>
        <pc:grpChg chg="add del mod">
          <ac:chgData name="Suresh Byregowda" userId="bed7c0af-4806-44cd-bedf-b851fcadc3ef" providerId="ADAL" clId="{213BCACC-DAB5-4C48-AD6C-2F2663D63407}" dt="2021-05-24T14:55:55.082" v="319" actId="206"/>
          <ac:grpSpMkLst>
            <pc:docMk/>
            <pc:sldMk cId="0" sldId="259"/>
            <ac:grpSpMk id="19" creationId="{00000000-0000-0000-0000-000000000000}"/>
          </ac:grpSpMkLst>
        </pc:grpChg>
        <pc:grpChg chg="add del mod">
          <ac:chgData name="Suresh Byregowda" userId="bed7c0af-4806-44cd-bedf-b851fcadc3ef" providerId="ADAL" clId="{213BCACC-DAB5-4C48-AD6C-2F2663D63407}" dt="2021-05-24T14:53:37.035" v="284" actId="206"/>
          <ac:grpSpMkLst>
            <pc:docMk/>
            <pc:sldMk cId="0" sldId="259"/>
            <ac:grpSpMk id="33" creationId="{00000000-0000-0000-0000-000000000000}"/>
          </ac:grpSpMkLst>
        </pc:grpChg>
        <pc:grpChg chg="add del mod">
          <ac:chgData name="Suresh Byregowda" userId="bed7c0af-4806-44cd-bedf-b851fcadc3ef" providerId="ADAL" clId="{213BCACC-DAB5-4C48-AD6C-2F2663D63407}" dt="2021-05-24T14:27:22.596" v="18"/>
          <ac:grpSpMkLst>
            <pc:docMk/>
            <pc:sldMk cId="0" sldId="259"/>
            <ac:grpSpMk id="47" creationId="{9DB7B47A-FC8E-475B-82FE-DB1490E3691A}"/>
          </ac:grpSpMkLst>
        </pc:grpChg>
        <pc:grpChg chg="add del mod">
          <ac:chgData name="Suresh Byregowda" userId="bed7c0af-4806-44cd-bedf-b851fcadc3ef" providerId="ADAL" clId="{213BCACC-DAB5-4C48-AD6C-2F2663D63407}" dt="2021-05-24T14:28:59.885" v="54"/>
          <ac:grpSpMkLst>
            <pc:docMk/>
            <pc:sldMk cId="0" sldId="259"/>
            <ac:grpSpMk id="50" creationId="{14895805-BB3B-436C-AF9A-1156D98C6414}"/>
          </ac:grpSpMkLst>
        </pc:grpChg>
        <pc:grpChg chg="add del mod">
          <ac:chgData name="Suresh Byregowda" userId="bed7c0af-4806-44cd-bedf-b851fcadc3ef" providerId="ADAL" clId="{213BCACC-DAB5-4C48-AD6C-2F2663D63407}" dt="2021-05-24T14:32:44.739" v="113"/>
          <ac:grpSpMkLst>
            <pc:docMk/>
            <pc:sldMk cId="0" sldId="259"/>
            <ac:grpSpMk id="53" creationId="{5DF4A6D6-4DF0-4460-B226-77BFAE42D561}"/>
          </ac:grpSpMkLst>
        </pc:grpChg>
        <pc:cxnChg chg="add del">
          <ac:chgData name="Suresh Byregowda" userId="bed7c0af-4806-44cd-bedf-b851fcadc3ef" providerId="ADAL" clId="{213BCACC-DAB5-4C48-AD6C-2F2663D63407}" dt="2021-05-24T14:44:41.602" v="207" actId="11529"/>
          <ac:cxnSpMkLst>
            <pc:docMk/>
            <pc:sldMk cId="0" sldId="259"/>
            <ac:cxnSpMk id="58" creationId="{9D276141-8F59-4545-8E07-2242D30428B7}"/>
          </ac:cxnSpMkLst>
        </pc:cxnChg>
      </pc:sldChg>
      <pc:sldChg chg="addSp delSp modSp add mod">
        <pc:chgData name="Suresh Byregowda" userId="bed7c0af-4806-44cd-bedf-b851fcadc3ef" providerId="ADAL" clId="{213BCACC-DAB5-4C48-AD6C-2F2663D63407}" dt="2021-05-24T15:15:26.416" v="474" actId="14100"/>
        <pc:sldMkLst>
          <pc:docMk/>
          <pc:sldMk cId="3292653096" sldId="260"/>
        </pc:sldMkLst>
        <pc:spChg chg="mod">
          <ac:chgData name="Suresh Byregowda" userId="bed7c0af-4806-44cd-bedf-b851fcadc3ef" providerId="ADAL" clId="{213BCACC-DAB5-4C48-AD6C-2F2663D63407}" dt="2021-05-24T15:02:42.194" v="398" actId="1076"/>
          <ac:spMkLst>
            <pc:docMk/>
            <pc:sldMk cId="3292653096" sldId="260"/>
            <ac:spMk id="3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2:41.476" v="397" actId="14100"/>
          <ac:spMkLst>
            <pc:docMk/>
            <pc:sldMk cId="3292653096" sldId="260"/>
            <ac:spMk id="4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2:28.382" v="395" actId="688"/>
          <ac:spMkLst>
            <pc:docMk/>
            <pc:sldMk cId="3292653096" sldId="260"/>
            <ac:spMk id="6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4:41.437" v="422" actId="14100"/>
          <ac:spMkLst>
            <pc:docMk/>
            <pc:sldMk cId="3292653096" sldId="260"/>
            <ac:spMk id="15" creationId="{00000000-0000-0000-0000-000000000000}"/>
          </ac:spMkLst>
        </pc:spChg>
        <pc:spChg chg="del mod topLvl">
          <ac:chgData name="Suresh Byregowda" userId="bed7c0af-4806-44cd-bedf-b851fcadc3ef" providerId="ADAL" clId="{213BCACC-DAB5-4C48-AD6C-2F2663D63407}" dt="2021-05-24T14:57:04.537" v="329" actId="21"/>
          <ac:spMkLst>
            <pc:docMk/>
            <pc:sldMk cId="3292653096" sldId="260"/>
            <ac:spMk id="20" creationId="{00000000-0000-0000-0000-000000000000}"/>
          </ac:spMkLst>
        </pc:spChg>
        <pc:spChg chg="mod topLvl">
          <ac:chgData name="Suresh Byregowda" userId="bed7c0af-4806-44cd-bedf-b851fcadc3ef" providerId="ADAL" clId="{213BCACC-DAB5-4C48-AD6C-2F2663D63407}" dt="2021-05-24T14:57:04.537" v="329" actId="21"/>
          <ac:spMkLst>
            <pc:docMk/>
            <pc:sldMk cId="3292653096" sldId="260"/>
            <ac:spMk id="21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14:55.523" v="469" actId="14100"/>
          <ac:spMkLst>
            <pc:docMk/>
            <pc:sldMk cId="3292653096" sldId="260"/>
            <ac:spMk id="25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3:43.528" v="409" actId="1076"/>
          <ac:spMkLst>
            <pc:docMk/>
            <pc:sldMk cId="3292653096" sldId="260"/>
            <ac:spMk id="31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14:49.026" v="468" actId="1076"/>
          <ac:spMkLst>
            <pc:docMk/>
            <pc:sldMk cId="3292653096" sldId="260"/>
            <ac:spMk id="32" creationId="{00000000-0000-0000-0000-000000000000}"/>
          </ac:spMkLst>
        </pc:spChg>
        <pc:spChg chg="del topLvl">
          <ac:chgData name="Suresh Byregowda" userId="bed7c0af-4806-44cd-bedf-b851fcadc3ef" providerId="ADAL" clId="{213BCACC-DAB5-4C48-AD6C-2F2663D63407}" dt="2021-05-24T14:57:08.768" v="330" actId="21"/>
          <ac:spMkLst>
            <pc:docMk/>
            <pc:sldMk cId="3292653096" sldId="260"/>
            <ac:spMk id="34" creationId="{00000000-0000-0000-0000-000000000000}"/>
          </ac:spMkLst>
        </pc:spChg>
        <pc:spChg chg="mod topLvl">
          <ac:chgData name="Suresh Byregowda" userId="bed7c0af-4806-44cd-bedf-b851fcadc3ef" providerId="ADAL" clId="{213BCACC-DAB5-4C48-AD6C-2F2663D63407}" dt="2021-05-24T14:59:35.684" v="358" actId="1076"/>
          <ac:spMkLst>
            <pc:docMk/>
            <pc:sldMk cId="3292653096" sldId="260"/>
            <ac:spMk id="35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59:38.915" v="359" actId="1076"/>
          <ac:spMkLst>
            <pc:docMk/>
            <pc:sldMk cId="3292653096" sldId="260"/>
            <ac:spMk id="36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3:00.040" v="401" actId="1076"/>
          <ac:spMkLst>
            <pc:docMk/>
            <pc:sldMk cId="3292653096" sldId="260"/>
            <ac:spMk id="37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3:11.025" v="403" actId="14100"/>
          <ac:spMkLst>
            <pc:docMk/>
            <pc:sldMk cId="3292653096" sldId="260"/>
            <ac:spMk id="38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0:02.334" v="363" actId="1076"/>
          <ac:spMkLst>
            <pc:docMk/>
            <pc:sldMk cId="3292653096" sldId="260"/>
            <ac:spMk id="41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4:59:59.153" v="362" actId="14100"/>
          <ac:spMkLst>
            <pc:docMk/>
            <pc:sldMk cId="3292653096" sldId="260"/>
            <ac:spMk id="42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3:35.125" v="408" actId="1076"/>
          <ac:spMkLst>
            <pc:docMk/>
            <pc:sldMk cId="3292653096" sldId="260"/>
            <ac:spMk id="43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3:29.172" v="407" actId="1076"/>
          <ac:spMkLst>
            <pc:docMk/>
            <pc:sldMk cId="3292653096" sldId="260"/>
            <ac:spMk id="44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5:22.152" v="432" actId="1076"/>
          <ac:spMkLst>
            <pc:docMk/>
            <pc:sldMk cId="3292653096" sldId="260"/>
            <ac:spMk id="45" creationId="{00000000-0000-0000-0000-000000000000}"/>
          </ac:spMkLst>
        </pc:spChg>
        <pc:spChg chg="mod">
          <ac:chgData name="Suresh Byregowda" userId="bed7c0af-4806-44cd-bedf-b851fcadc3ef" providerId="ADAL" clId="{213BCACC-DAB5-4C48-AD6C-2F2663D63407}" dt="2021-05-24T15:05:02.890" v="426" actId="1076"/>
          <ac:spMkLst>
            <pc:docMk/>
            <pc:sldMk cId="3292653096" sldId="260"/>
            <ac:spMk id="46" creationId="{00000000-0000-0000-0000-000000000000}"/>
          </ac:spMkLst>
        </pc:spChg>
        <pc:grpChg chg="mod">
          <ac:chgData name="Suresh Byregowda" userId="bed7c0af-4806-44cd-bedf-b851fcadc3ef" providerId="ADAL" clId="{213BCACC-DAB5-4C48-AD6C-2F2663D63407}" dt="2021-05-24T15:15:26.416" v="474" actId="14100"/>
          <ac:grpSpMkLst>
            <pc:docMk/>
            <pc:sldMk cId="3292653096" sldId="260"/>
            <ac:grpSpMk id="2" creationId="{00000000-0000-0000-0000-000000000000}"/>
          </ac:grpSpMkLst>
        </pc:grpChg>
        <pc:grpChg chg="del mod">
          <ac:chgData name="Suresh Byregowda" userId="bed7c0af-4806-44cd-bedf-b851fcadc3ef" providerId="ADAL" clId="{213BCACC-DAB5-4C48-AD6C-2F2663D63407}" dt="2021-05-24T14:57:04.537" v="329" actId="21"/>
          <ac:grpSpMkLst>
            <pc:docMk/>
            <pc:sldMk cId="3292653096" sldId="260"/>
            <ac:grpSpMk id="19" creationId="{00000000-0000-0000-0000-000000000000}"/>
          </ac:grpSpMkLst>
        </pc:grpChg>
        <pc:grpChg chg="del">
          <ac:chgData name="Suresh Byregowda" userId="bed7c0af-4806-44cd-bedf-b851fcadc3ef" providerId="ADAL" clId="{213BCACC-DAB5-4C48-AD6C-2F2663D63407}" dt="2021-05-24T14:57:08.768" v="330" actId="21"/>
          <ac:grpSpMkLst>
            <pc:docMk/>
            <pc:sldMk cId="3292653096" sldId="260"/>
            <ac:grpSpMk id="33" creationId="{00000000-0000-0000-0000-000000000000}"/>
          </ac:grpSpMkLst>
        </pc:grpChg>
        <pc:cxnChg chg="add del mod">
          <ac:chgData name="Suresh Byregowda" userId="bed7c0af-4806-44cd-bedf-b851fcadc3ef" providerId="ADAL" clId="{213BCACC-DAB5-4C48-AD6C-2F2663D63407}" dt="2021-05-24T14:57:50.168" v="337" actId="478"/>
          <ac:cxnSpMkLst>
            <pc:docMk/>
            <pc:sldMk cId="3292653096" sldId="260"/>
            <ac:cxnSpMk id="14" creationId="{4C7219D3-AFD8-46FA-8EAF-E4CD64BD5B48}"/>
          </ac:cxnSpMkLst>
        </pc:cxnChg>
        <pc:cxnChg chg="add mod">
          <ac:chgData name="Suresh Byregowda" userId="bed7c0af-4806-44cd-bedf-b851fcadc3ef" providerId="ADAL" clId="{213BCACC-DAB5-4C48-AD6C-2F2663D63407}" dt="2021-05-24T14:58:29.914" v="345" actId="14100"/>
          <ac:cxnSpMkLst>
            <pc:docMk/>
            <pc:sldMk cId="3292653096" sldId="260"/>
            <ac:cxnSpMk id="47" creationId="{278DFB32-EF06-4CA2-B5A3-86E204861935}"/>
          </ac:cxnSpMkLst>
        </pc:cxnChg>
        <pc:cxnChg chg="add mod">
          <ac:chgData name="Suresh Byregowda" userId="bed7c0af-4806-44cd-bedf-b851fcadc3ef" providerId="ADAL" clId="{213BCACC-DAB5-4C48-AD6C-2F2663D63407}" dt="2021-05-24T15:00:25.942" v="366" actId="14100"/>
          <ac:cxnSpMkLst>
            <pc:docMk/>
            <pc:sldMk cId="3292653096" sldId="260"/>
            <ac:cxnSpMk id="50" creationId="{60CE4639-D5F7-43FE-8F27-5D63AC1F3F9A}"/>
          </ac:cxnSpMkLst>
        </pc:cxnChg>
        <pc:cxnChg chg="add mod">
          <ac:chgData name="Suresh Byregowda" userId="bed7c0af-4806-44cd-bedf-b851fcadc3ef" providerId="ADAL" clId="{213BCACC-DAB5-4C48-AD6C-2F2663D63407}" dt="2021-05-24T15:00:19.798" v="365" actId="1076"/>
          <ac:cxnSpMkLst>
            <pc:docMk/>
            <pc:sldMk cId="3292653096" sldId="260"/>
            <ac:cxnSpMk id="53" creationId="{9013FD34-FD05-4FBB-9C69-2B48E4F895E3}"/>
          </ac:cxnSpMkLst>
        </pc:cxnChg>
        <pc:cxnChg chg="add">
          <ac:chgData name="Suresh Byregowda" userId="bed7c0af-4806-44cd-bedf-b851fcadc3ef" providerId="ADAL" clId="{213BCACC-DAB5-4C48-AD6C-2F2663D63407}" dt="2021-05-24T14:58:55.108" v="348" actId="11529"/>
          <ac:cxnSpMkLst>
            <pc:docMk/>
            <pc:sldMk cId="3292653096" sldId="260"/>
            <ac:cxnSpMk id="55" creationId="{1E33E946-5D84-46C1-8941-94D426182D32}"/>
          </ac:cxnSpMkLst>
        </pc:cxnChg>
        <pc:cxnChg chg="add mod">
          <ac:chgData name="Suresh Byregowda" userId="bed7c0af-4806-44cd-bedf-b851fcadc3ef" providerId="ADAL" clId="{213BCACC-DAB5-4C48-AD6C-2F2663D63407}" dt="2021-05-24T14:59:02.685" v="350" actId="1076"/>
          <ac:cxnSpMkLst>
            <pc:docMk/>
            <pc:sldMk cId="3292653096" sldId="260"/>
            <ac:cxnSpMk id="56" creationId="{59976550-A5DA-48C8-B0F1-41868DE9BA82}"/>
          </ac:cxnSpMkLst>
        </pc:cxnChg>
        <pc:cxnChg chg="add mod">
          <ac:chgData name="Suresh Byregowda" userId="bed7c0af-4806-44cd-bedf-b851fcadc3ef" providerId="ADAL" clId="{213BCACC-DAB5-4C48-AD6C-2F2663D63407}" dt="2021-05-24T14:59:08.957" v="352" actId="1076"/>
          <ac:cxnSpMkLst>
            <pc:docMk/>
            <pc:sldMk cId="3292653096" sldId="260"/>
            <ac:cxnSpMk id="57" creationId="{2D7EBCEB-C1D0-450F-8A1B-B5373D7D2A97}"/>
          </ac:cxnSpMkLst>
        </pc:cxnChg>
        <pc:cxnChg chg="add mod">
          <ac:chgData name="Suresh Byregowda" userId="bed7c0af-4806-44cd-bedf-b851fcadc3ef" providerId="ADAL" clId="{213BCACC-DAB5-4C48-AD6C-2F2663D63407}" dt="2021-05-24T14:59:14.069" v="354" actId="1076"/>
          <ac:cxnSpMkLst>
            <pc:docMk/>
            <pc:sldMk cId="3292653096" sldId="260"/>
            <ac:cxnSpMk id="58" creationId="{84BC66F6-ABCD-48E3-9D9C-65F5C19F6917}"/>
          </ac:cxnSpMkLst>
        </pc:cxnChg>
        <pc:cxnChg chg="add mod">
          <ac:chgData name="Suresh Byregowda" userId="bed7c0af-4806-44cd-bedf-b851fcadc3ef" providerId="ADAL" clId="{213BCACC-DAB5-4C48-AD6C-2F2663D63407}" dt="2021-05-24T14:59:29.702" v="357" actId="14100"/>
          <ac:cxnSpMkLst>
            <pc:docMk/>
            <pc:sldMk cId="3292653096" sldId="260"/>
            <ac:cxnSpMk id="59" creationId="{ED7257BF-4784-4306-AD29-6A8B5C26018C}"/>
          </ac:cxnSpMkLst>
        </pc:cxnChg>
        <pc:cxnChg chg="add del">
          <ac:chgData name="Suresh Byregowda" userId="bed7c0af-4806-44cd-bedf-b851fcadc3ef" providerId="ADAL" clId="{213BCACC-DAB5-4C48-AD6C-2F2663D63407}" dt="2021-05-24T14:59:54.835" v="361" actId="11529"/>
          <ac:cxnSpMkLst>
            <pc:docMk/>
            <pc:sldMk cId="3292653096" sldId="260"/>
            <ac:cxnSpMk id="62" creationId="{2FF7617A-E876-4E3B-BEC9-CDF856B8BB41}"/>
          </ac:cxnSpMkLst>
        </pc:cxnChg>
        <pc:cxnChg chg="add mod">
          <ac:chgData name="Suresh Byregowda" userId="bed7c0af-4806-44cd-bedf-b851fcadc3ef" providerId="ADAL" clId="{213BCACC-DAB5-4C48-AD6C-2F2663D63407}" dt="2021-05-24T15:00:46.144" v="370" actId="14100"/>
          <ac:cxnSpMkLst>
            <pc:docMk/>
            <pc:sldMk cId="3292653096" sldId="260"/>
            <ac:cxnSpMk id="64" creationId="{572A06FC-932E-4C29-9CA7-E4739A9D8678}"/>
          </ac:cxnSpMkLst>
        </pc:cxnChg>
        <pc:cxnChg chg="add mod">
          <ac:chgData name="Suresh Byregowda" userId="bed7c0af-4806-44cd-bedf-b851fcadc3ef" providerId="ADAL" clId="{213BCACC-DAB5-4C48-AD6C-2F2663D63407}" dt="2021-05-24T15:02:51.064" v="400" actId="14100"/>
          <ac:cxnSpMkLst>
            <pc:docMk/>
            <pc:sldMk cId="3292653096" sldId="260"/>
            <ac:cxnSpMk id="71" creationId="{3789289C-877F-404A-BC6E-A53F483AC1CA}"/>
          </ac:cxnSpMkLst>
        </pc:cxnChg>
        <pc:cxnChg chg="add">
          <ac:chgData name="Suresh Byregowda" userId="bed7c0af-4806-44cd-bedf-b851fcadc3ef" providerId="ADAL" clId="{213BCACC-DAB5-4C48-AD6C-2F2663D63407}" dt="2021-05-24T15:03:26.880" v="406" actId="11529"/>
          <ac:cxnSpMkLst>
            <pc:docMk/>
            <pc:sldMk cId="3292653096" sldId="260"/>
            <ac:cxnSpMk id="82" creationId="{8F4918AD-5FBA-48C4-9B58-BD210C71FF16}"/>
          </ac:cxnSpMkLst>
        </pc:cxnChg>
        <pc:cxnChg chg="add mod">
          <ac:chgData name="Suresh Byregowda" userId="bed7c0af-4806-44cd-bedf-b851fcadc3ef" providerId="ADAL" clId="{213BCACC-DAB5-4C48-AD6C-2F2663D63407}" dt="2021-05-24T15:05:17.417" v="431" actId="14100"/>
          <ac:cxnSpMkLst>
            <pc:docMk/>
            <pc:sldMk cId="3292653096" sldId="260"/>
            <ac:cxnSpMk id="84" creationId="{8C5BAD4A-7839-445B-B154-833AE32E9D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DE4D-08F4-4E40-9103-BB796FEA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E92E1-566F-47E5-A20B-AEC04221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D7E2-0719-4943-950C-9F2FCB5B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B169-F505-47E2-ABF5-CE9A0070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4824-C301-4143-8FBA-E863B66B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6728-2453-464D-8268-744D9D8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FEF7D-0F3D-411C-A0AA-755A45747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623C-638C-4CA3-9F11-A960B561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B316-956E-460E-A5C4-540018CA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81B0-5A9C-4DA1-A273-36C5ADE6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E324C-0066-4970-B7F3-6036DCFD4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F7C4F-3513-4D34-B7C0-218FAF5C0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170C-FCF1-4FCD-8AA7-C4CC10B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A772-2D01-48A6-B498-75EB0135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B9E2-5889-42B3-8843-CF1527EC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9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4D17-2ED3-4B1D-9A3A-2CCE0FE6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27A2-F16C-49F2-BE15-343DB809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E8A3-D457-4A46-A7F1-66468912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12DB-0CA0-4FF9-9260-2C5E1C9D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2596-25CB-4E6B-98A5-45CAA079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8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8427-17C3-4C86-A6DC-36B7E148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FE090-5562-4F22-AF1A-81436AB2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58D2-9D50-4A7C-8A0C-05670D88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A5B0-4A54-418D-81EE-6551AB8D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F220-87BD-4B7F-AC39-7D34CF0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8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097A-8C4F-4524-9D98-21A0ABC9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7256-7D00-492B-AD33-843C91400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0DC4-69C2-457A-B405-A5AAFFA6C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7F725-29B3-46B8-A4C8-964CB617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C328E-EBC6-4378-AF7A-1867F3B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4B0A-D67E-4E4D-B1FF-E1ED0445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C50D-E202-4B5D-A4CF-EC3166B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4F59-A16D-4E53-B9D8-9E0D21270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2FF97-E118-40A3-9447-E0CA8AB2E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EBCA2-CB7A-4ABA-A9DE-2150D6BD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72839-993B-49F1-8859-E12F29CB9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8C79B-B1B4-4C4E-8F15-7ADBC457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E25E2-83CB-42BD-97FA-EDEF16EA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1F1E0-41C2-44B2-B4F7-C016C2F7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CF5-CD17-4010-BA1E-69E80004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20249-0707-4C36-A7FA-974DE631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40E22-AD9B-449A-ABD0-8CCAE0B9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3E8C-99E3-4745-BEB8-990025DE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6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47080-F61E-4A41-85CE-3209613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07D94-CEB0-4591-9AFB-B5479C17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D2ED-9AF0-48C1-B07A-2B6A5EF8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7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95F3-453C-472C-AE35-4BAABAFF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A3D6-D9AF-4FD3-971C-BF720C4B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519AC-C6BC-4984-80D1-A146FF50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FF835-6C08-45DC-9FA1-F2B90E5D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644E-29CF-4891-9977-78128A7F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9289A-04E0-4C3C-83EE-8157A48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3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6C3C-3485-4839-97DE-5C4373F2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1D9A4-826D-4DDD-8B0A-7BBF07C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C4B09-8696-41B7-841E-AF49B85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72B9C-0C81-4934-8CB7-FEDA52CB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BDEE8-4EAD-4C84-B990-157D586B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DDD0B-2BC8-489D-8FA4-2C9FA7C4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85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70CD8-CFE7-4764-B837-D45C8226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E42D-89DE-4230-8F79-C59D7894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AA9E-BDA1-42B7-9592-B4539099B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AE26-CDCF-43D8-9402-99ABAC298962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C93C-F8F7-4334-8939-A66AA2187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6558-E44C-4349-8CAA-8DC12C3F8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EE6E-0E61-4ADC-B30E-A65F565367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144210095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E6FECC1-ED14-458B-B54A-9B2E8FE932A2}"/>
              </a:ext>
            </a:extLst>
          </p:cNvPr>
          <p:cNvSpPr txBox="1"/>
          <p:nvPr userDrawn="1"/>
        </p:nvSpPr>
        <p:spPr>
          <a:xfrm>
            <a:off x="0" y="0"/>
            <a:ext cx="75928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Classified</a:t>
            </a:r>
          </a:p>
        </p:txBody>
      </p:sp>
    </p:spTree>
    <p:extLst>
      <p:ext uri="{BB962C8B-B14F-4D97-AF65-F5344CB8AC3E}">
        <p14:creationId xmlns:p14="http://schemas.microsoft.com/office/powerpoint/2010/main" val="2238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034529" y="87375"/>
            <a:ext cx="3730751" cy="3391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 descr="&#10;"/>
          <p:cNvSpPr/>
          <p:nvPr/>
        </p:nvSpPr>
        <p:spPr>
          <a:xfrm>
            <a:off x="34565" y="3395114"/>
            <a:ext cx="12088302" cy="755762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CCD57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 txBox="1"/>
          <p:nvPr/>
        </p:nvSpPr>
        <p:spPr>
          <a:xfrm>
            <a:off x="355600" y="4804156"/>
            <a:ext cx="26331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1600" spc="-7" dirty="0">
                <a:solidFill>
                  <a:srgbClr val="FFFFFF"/>
                </a:solidFill>
                <a:latin typeface="Arial"/>
                <a:cs typeface="Arial"/>
              </a:rPr>
              <a:t>Automation using</a:t>
            </a:r>
            <a:r>
              <a:rPr sz="16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Arial"/>
                <a:cs typeface="Arial"/>
              </a:rPr>
              <a:t>Seat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2" y="3399515"/>
            <a:ext cx="11099800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dirty="0">
                <a:latin typeface="Arial"/>
                <a:cs typeface="Arial"/>
              </a:rPr>
              <a:t>API</a:t>
            </a:r>
            <a:r>
              <a:rPr lang="en-IN" sz="4000" dirty="0">
                <a:latin typeface="Arial"/>
                <a:cs typeface="Arial"/>
              </a:rPr>
              <a:t> Test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Automation</a:t>
            </a:r>
            <a:r>
              <a:rPr lang="en-IN" sz="4000" spc="-7" dirty="0">
                <a:latin typeface="Arial"/>
                <a:cs typeface="Arial"/>
              </a:rPr>
              <a:t> using JMeter</a:t>
            </a:r>
            <a:endParaRPr sz="4000" dirty="0">
              <a:latin typeface="Arial"/>
              <a:cs typeface="Arial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E43A5A68-F221-4590-8BDE-F94D6EA10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56887"/>
              </p:ext>
            </p:extLst>
          </p:nvPr>
        </p:nvGraphicFramePr>
        <p:xfrm>
          <a:off x="34565" y="4361461"/>
          <a:ext cx="12088302" cy="150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17">
                  <a:extLst>
                    <a:ext uri="{9D8B030D-6E8A-4147-A177-3AD203B41FA5}">
                      <a16:colId xmlns:a16="http://schemas.microsoft.com/office/drawing/2014/main" val="1201658545"/>
                    </a:ext>
                  </a:extLst>
                </a:gridCol>
                <a:gridCol w="2014717">
                  <a:extLst>
                    <a:ext uri="{9D8B030D-6E8A-4147-A177-3AD203B41FA5}">
                      <a16:colId xmlns:a16="http://schemas.microsoft.com/office/drawing/2014/main" val="1049620981"/>
                    </a:ext>
                  </a:extLst>
                </a:gridCol>
                <a:gridCol w="2014717">
                  <a:extLst>
                    <a:ext uri="{9D8B030D-6E8A-4147-A177-3AD203B41FA5}">
                      <a16:colId xmlns:a16="http://schemas.microsoft.com/office/drawing/2014/main" val="741976287"/>
                    </a:ext>
                  </a:extLst>
                </a:gridCol>
                <a:gridCol w="2014717">
                  <a:extLst>
                    <a:ext uri="{9D8B030D-6E8A-4147-A177-3AD203B41FA5}">
                      <a16:colId xmlns:a16="http://schemas.microsoft.com/office/drawing/2014/main" val="990098911"/>
                    </a:ext>
                  </a:extLst>
                </a:gridCol>
                <a:gridCol w="2014717">
                  <a:extLst>
                    <a:ext uri="{9D8B030D-6E8A-4147-A177-3AD203B41FA5}">
                      <a16:colId xmlns:a16="http://schemas.microsoft.com/office/drawing/2014/main" val="218752416"/>
                    </a:ext>
                  </a:extLst>
                </a:gridCol>
                <a:gridCol w="2014717">
                  <a:extLst>
                    <a:ext uri="{9D8B030D-6E8A-4147-A177-3AD203B41FA5}">
                      <a16:colId xmlns:a16="http://schemas.microsoft.com/office/drawing/2014/main" val="3916474529"/>
                    </a:ext>
                  </a:extLst>
                </a:gridCol>
              </a:tblGrid>
              <a:tr h="475331"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32096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09/07/2021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 Byregowda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47513"/>
                  </a:ext>
                </a:extLst>
              </a:tr>
              <a:tr h="4753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9946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5F59AC5-7DE0-4311-A7AD-F491DF0D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64" y="6077444"/>
            <a:ext cx="2888189" cy="572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752" y="1674367"/>
            <a:ext cx="1954953" cy="2709333"/>
          </a:xfrm>
          <a:custGeom>
            <a:avLst/>
            <a:gdLst/>
            <a:ahLst/>
            <a:cxnLst/>
            <a:rect l="l" t="t" r="r" b="b"/>
            <a:pathLst>
              <a:path w="1466214" h="2032000">
                <a:moveTo>
                  <a:pt x="1221740" y="0"/>
                </a:moveTo>
                <a:lnTo>
                  <a:pt x="244348" y="0"/>
                </a:lnTo>
                <a:lnTo>
                  <a:pt x="195103" y="4962"/>
                </a:lnTo>
                <a:lnTo>
                  <a:pt x="149236" y="19194"/>
                </a:lnTo>
                <a:lnTo>
                  <a:pt x="107730" y="41717"/>
                </a:lnTo>
                <a:lnTo>
                  <a:pt x="71567" y="71548"/>
                </a:lnTo>
                <a:lnTo>
                  <a:pt x="41730" y="107708"/>
                </a:lnTo>
                <a:lnTo>
                  <a:pt x="19202" y="149215"/>
                </a:lnTo>
                <a:lnTo>
                  <a:pt x="4964" y="195088"/>
                </a:lnTo>
                <a:lnTo>
                  <a:pt x="0" y="244348"/>
                </a:lnTo>
                <a:lnTo>
                  <a:pt x="0" y="1787144"/>
                </a:lnTo>
                <a:lnTo>
                  <a:pt x="4964" y="1836403"/>
                </a:lnTo>
                <a:lnTo>
                  <a:pt x="19202" y="1882276"/>
                </a:lnTo>
                <a:lnTo>
                  <a:pt x="41730" y="1923783"/>
                </a:lnTo>
                <a:lnTo>
                  <a:pt x="71567" y="1959943"/>
                </a:lnTo>
                <a:lnTo>
                  <a:pt x="107730" y="1989774"/>
                </a:lnTo>
                <a:lnTo>
                  <a:pt x="149236" y="2012297"/>
                </a:lnTo>
                <a:lnTo>
                  <a:pt x="195103" y="2026529"/>
                </a:lnTo>
                <a:lnTo>
                  <a:pt x="244348" y="2031492"/>
                </a:lnTo>
                <a:lnTo>
                  <a:pt x="1221740" y="2031492"/>
                </a:lnTo>
                <a:lnTo>
                  <a:pt x="1270999" y="2026529"/>
                </a:lnTo>
                <a:lnTo>
                  <a:pt x="1316872" y="2012297"/>
                </a:lnTo>
                <a:lnTo>
                  <a:pt x="1358379" y="1989774"/>
                </a:lnTo>
                <a:lnTo>
                  <a:pt x="1394539" y="1959943"/>
                </a:lnTo>
                <a:lnTo>
                  <a:pt x="1424370" y="1923783"/>
                </a:lnTo>
                <a:lnTo>
                  <a:pt x="1446893" y="1882276"/>
                </a:lnTo>
                <a:lnTo>
                  <a:pt x="1461125" y="1836403"/>
                </a:lnTo>
                <a:lnTo>
                  <a:pt x="1466088" y="1787144"/>
                </a:lnTo>
                <a:lnTo>
                  <a:pt x="1466088" y="244348"/>
                </a:lnTo>
                <a:lnTo>
                  <a:pt x="1461125" y="195088"/>
                </a:lnTo>
                <a:lnTo>
                  <a:pt x="1446893" y="149215"/>
                </a:lnTo>
                <a:lnTo>
                  <a:pt x="1424370" y="107708"/>
                </a:lnTo>
                <a:lnTo>
                  <a:pt x="1394539" y="71548"/>
                </a:lnTo>
                <a:lnTo>
                  <a:pt x="1358379" y="41717"/>
                </a:lnTo>
                <a:lnTo>
                  <a:pt x="1316872" y="19194"/>
                </a:lnTo>
                <a:lnTo>
                  <a:pt x="1270999" y="4962"/>
                </a:lnTo>
                <a:lnTo>
                  <a:pt x="1221740" y="0"/>
                </a:lnTo>
                <a:close/>
              </a:path>
            </a:pathLst>
          </a:custGeom>
          <a:solidFill>
            <a:srgbClr val="D7F5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744977" y="1674368"/>
            <a:ext cx="1954953" cy="2747433"/>
          </a:xfrm>
          <a:custGeom>
            <a:avLst/>
            <a:gdLst/>
            <a:ahLst/>
            <a:cxnLst/>
            <a:rect l="l" t="t" r="r" b="b"/>
            <a:pathLst>
              <a:path w="1466214" h="2060575">
                <a:moveTo>
                  <a:pt x="1221740" y="0"/>
                </a:moveTo>
                <a:lnTo>
                  <a:pt x="244348" y="0"/>
                </a:lnTo>
                <a:lnTo>
                  <a:pt x="195088" y="4962"/>
                </a:lnTo>
                <a:lnTo>
                  <a:pt x="149215" y="19194"/>
                </a:lnTo>
                <a:lnTo>
                  <a:pt x="107708" y="41717"/>
                </a:lnTo>
                <a:lnTo>
                  <a:pt x="71548" y="71548"/>
                </a:lnTo>
                <a:lnTo>
                  <a:pt x="41717" y="107708"/>
                </a:lnTo>
                <a:lnTo>
                  <a:pt x="19194" y="149215"/>
                </a:lnTo>
                <a:lnTo>
                  <a:pt x="4962" y="195088"/>
                </a:lnTo>
                <a:lnTo>
                  <a:pt x="0" y="244348"/>
                </a:lnTo>
                <a:lnTo>
                  <a:pt x="0" y="1816100"/>
                </a:lnTo>
                <a:lnTo>
                  <a:pt x="4962" y="1865359"/>
                </a:lnTo>
                <a:lnTo>
                  <a:pt x="19194" y="1911232"/>
                </a:lnTo>
                <a:lnTo>
                  <a:pt x="41717" y="1952739"/>
                </a:lnTo>
                <a:lnTo>
                  <a:pt x="71548" y="1988899"/>
                </a:lnTo>
                <a:lnTo>
                  <a:pt x="107708" y="2018730"/>
                </a:lnTo>
                <a:lnTo>
                  <a:pt x="149215" y="2041253"/>
                </a:lnTo>
                <a:lnTo>
                  <a:pt x="195088" y="2055485"/>
                </a:lnTo>
                <a:lnTo>
                  <a:pt x="244348" y="2060448"/>
                </a:lnTo>
                <a:lnTo>
                  <a:pt x="1221740" y="2060448"/>
                </a:lnTo>
                <a:lnTo>
                  <a:pt x="1270999" y="2055485"/>
                </a:lnTo>
                <a:lnTo>
                  <a:pt x="1316872" y="2041253"/>
                </a:lnTo>
                <a:lnTo>
                  <a:pt x="1358379" y="2018730"/>
                </a:lnTo>
                <a:lnTo>
                  <a:pt x="1394539" y="1988899"/>
                </a:lnTo>
                <a:lnTo>
                  <a:pt x="1424370" y="1952739"/>
                </a:lnTo>
                <a:lnTo>
                  <a:pt x="1446893" y="1911232"/>
                </a:lnTo>
                <a:lnTo>
                  <a:pt x="1461125" y="1865359"/>
                </a:lnTo>
                <a:lnTo>
                  <a:pt x="1466088" y="1816100"/>
                </a:lnTo>
                <a:lnTo>
                  <a:pt x="1466088" y="244348"/>
                </a:lnTo>
                <a:lnTo>
                  <a:pt x="1461125" y="195088"/>
                </a:lnTo>
                <a:lnTo>
                  <a:pt x="1446893" y="149215"/>
                </a:lnTo>
                <a:lnTo>
                  <a:pt x="1424370" y="107708"/>
                </a:lnTo>
                <a:lnTo>
                  <a:pt x="1394539" y="71548"/>
                </a:lnTo>
                <a:lnTo>
                  <a:pt x="1358379" y="41717"/>
                </a:lnTo>
                <a:lnTo>
                  <a:pt x="1316872" y="19194"/>
                </a:lnTo>
                <a:lnTo>
                  <a:pt x="1270999" y="4962"/>
                </a:lnTo>
                <a:lnTo>
                  <a:pt x="1221740" y="0"/>
                </a:lnTo>
                <a:close/>
              </a:path>
            </a:pathLst>
          </a:custGeom>
          <a:solidFill>
            <a:srgbClr val="D7F5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163056" y="1674368"/>
            <a:ext cx="1954953" cy="2747433"/>
          </a:xfrm>
          <a:custGeom>
            <a:avLst/>
            <a:gdLst/>
            <a:ahLst/>
            <a:cxnLst/>
            <a:rect l="l" t="t" r="r" b="b"/>
            <a:pathLst>
              <a:path w="1466214" h="2060575">
                <a:moveTo>
                  <a:pt x="1221740" y="0"/>
                </a:moveTo>
                <a:lnTo>
                  <a:pt x="244348" y="0"/>
                </a:lnTo>
                <a:lnTo>
                  <a:pt x="195088" y="4962"/>
                </a:lnTo>
                <a:lnTo>
                  <a:pt x="149215" y="19194"/>
                </a:lnTo>
                <a:lnTo>
                  <a:pt x="107708" y="41717"/>
                </a:lnTo>
                <a:lnTo>
                  <a:pt x="71548" y="71548"/>
                </a:lnTo>
                <a:lnTo>
                  <a:pt x="41717" y="107708"/>
                </a:lnTo>
                <a:lnTo>
                  <a:pt x="19194" y="149215"/>
                </a:lnTo>
                <a:lnTo>
                  <a:pt x="4962" y="195088"/>
                </a:lnTo>
                <a:lnTo>
                  <a:pt x="0" y="244348"/>
                </a:lnTo>
                <a:lnTo>
                  <a:pt x="0" y="1816100"/>
                </a:lnTo>
                <a:lnTo>
                  <a:pt x="4962" y="1865359"/>
                </a:lnTo>
                <a:lnTo>
                  <a:pt x="19194" y="1911232"/>
                </a:lnTo>
                <a:lnTo>
                  <a:pt x="41717" y="1952739"/>
                </a:lnTo>
                <a:lnTo>
                  <a:pt x="71548" y="1988899"/>
                </a:lnTo>
                <a:lnTo>
                  <a:pt x="107708" y="2018730"/>
                </a:lnTo>
                <a:lnTo>
                  <a:pt x="149215" y="2041253"/>
                </a:lnTo>
                <a:lnTo>
                  <a:pt x="195088" y="2055485"/>
                </a:lnTo>
                <a:lnTo>
                  <a:pt x="244348" y="2060448"/>
                </a:lnTo>
                <a:lnTo>
                  <a:pt x="1221740" y="2060448"/>
                </a:lnTo>
                <a:lnTo>
                  <a:pt x="1270999" y="2055485"/>
                </a:lnTo>
                <a:lnTo>
                  <a:pt x="1316872" y="2041253"/>
                </a:lnTo>
                <a:lnTo>
                  <a:pt x="1358379" y="2018730"/>
                </a:lnTo>
                <a:lnTo>
                  <a:pt x="1394539" y="1988899"/>
                </a:lnTo>
                <a:lnTo>
                  <a:pt x="1424370" y="1952739"/>
                </a:lnTo>
                <a:lnTo>
                  <a:pt x="1446893" y="1911232"/>
                </a:lnTo>
                <a:lnTo>
                  <a:pt x="1461125" y="1865359"/>
                </a:lnTo>
                <a:lnTo>
                  <a:pt x="1466088" y="1816100"/>
                </a:lnTo>
                <a:lnTo>
                  <a:pt x="1466088" y="244348"/>
                </a:lnTo>
                <a:lnTo>
                  <a:pt x="1461125" y="195088"/>
                </a:lnTo>
                <a:lnTo>
                  <a:pt x="1446893" y="149215"/>
                </a:lnTo>
                <a:lnTo>
                  <a:pt x="1424370" y="107708"/>
                </a:lnTo>
                <a:lnTo>
                  <a:pt x="1394539" y="71548"/>
                </a:lnTo>
                <a:lnTo>
                  <a:pt x="1358379" y="41717"/>
                </a:lnTo>
                <a:lnTo>
                  <a:pt x="1316872" y="19194"/>
                </a:lnTo>
                <a:lnTo>
                  <a:pt x="1270999" y="4962"/>
                </a:lnTo>
                <a:lnTo>
                  <a:pt x="1221740" y="0"/>
                </a:lnTo>
                <a:close/>
              </a:path>
            </a:pathLst>
          </a:custGeom>
          <a:solidFill>
            <a:srgbClr val="D7F5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83169" y="1674367"/>
            <a:ext cx="1954953" cy="2709333"/>
          </a:xfrm>
          <a:custGeom>
            <a:avLst/>
            <a:gdLst/>
            <a:ahLst/>
            <a:cxnLst/>
            <a:rect l="l" t="t" r="r" b="b"/>
            <a:pathLst>
              <a:path w="1466215" h="2032000">
                <a:moveTo>
                  <a:pt x="1221740" y="0"/>
                </a:moveTo>
                <a:lnTo>
                  <a:pt x="244348" y="0"/>
                </a:lnTo>
                <a:lnTo>
                  <a:pt x="195088" y="4962"/>
                </a:lnTo>
                <a:lnTo>
                  <a:pt x="149215" y="19194"/>
                </a:lnTo>
                <a:lnTo>
                  <a:pt x="107708" y="41717"/>
                </a:lnTo>
                <a:lnTo>
                  <a:pt x="71548" y="71548"/>
                </a:lnTo>
                <a:lnTo>
                  <a:pt x="41717" y="107708"/>
                </a:lnTo>
                <a:lnTo>
                  <a:pt x="19194" y="149215"/>
                </a:lnTo>
                <a:lnTo>
                  <a:pt x="4962" y="195088"/>
                </a:lnTo>
                <a:lnTo>
                  <a:pt x="0" y="244348"/>
                </a:lnTo>
                <a:lnTo>
                  <a:pt x="0" y="1787144"/>
                </a:lnTo>
                <a:lnTo>
                  <a:pt x="4962" y="1836403"/>
                </a:lnTo>
                <a:lnTo>
                  <a:pt x="19194" y="1882276"/>
                </a:lnTo>
                <a:lnTo>
                  <a:pt x="41717" y="1923783"/>
                </a:lnTo>
                <a:lnTo>
                  <a:pt x="71548" y="1959943"/>
                </a:lnTo>
                <a:lnTo>
                  <a:pt x="107708" y="1989774"/>
                </a:lnTo>
                <a:lnTo>
                  <a:pt x="149215" y="2012297"/>
                </a:lnTo>
                <a:lnTo>
                  <a:pt x="195088" y="2026529"/>
                </a:lnTo>
                <a:lnTo>
                  <a:pt x="244348" y="2031492"/>
                </a:lnTo>
                <a:lnTo>
                  <a:pt x="1221740" y="2031492"/>
                </a:lnTo>
                <a:lnTo>
                  <a:pt x="1270999" y="2026529"/>
                </a:lnTo>
                <a:lnTo>
                  <a:pt x="1316872" y="2012297"/>
                </a:lnTo>
                <a:lnTo>
                  <a:pt x="1358379" y="1989774"/>
                </a:lnTo>
                <a:lnTo>
                  <a:pt x="1394539" y="1959943"/>
                </a:lnTo>
                <a:lnTo>
                  <a:pt x="1424370" y="1923783"/>
                </a:lnTo>
                <a:lnTo>
                  <a:pt x="1446893" y="1882276"/>
                </a:lnTo>
                <a:lnTo>
                  <a:pt x="1461125" y="1836403"/>
                </a:lnTo>
                <a:lnTo>
                  <a:pt x="1466088" y="1787144"/>
                </a:lnTo>
                <a:lnTo>
                  <a:pt x="1466088" y="244348"/>
                </a:lnTo>
                <a:lnTo>
                  <a:pt x="1461125" y="195088"/>
                </a:lnTo>
                <a:lnTo>
                  <a:pt x="1446893" y="149215"/>
                </a:lnTo>
                <a:lnTo>
                  <a:pt x="1424370" y="107708"/>
                </a:lnTo>
                <a:lnTo>
                  <a:pt x="1394539" y="71548"/>
                </a:lnTo>
                <a:lnTo>
                  <a:pt x="1358379" y="41717"/>
                </a:lnTo>
                <a:lnTo>
                  <a:pt x="1316872" y="19194"/>
                </a:lnTo>
                <a:lnTo>
                  <a:pt x="1270999" y="4962"/>
                </a:lnTo>
                <a:lnTo>
                  <a:pt x="1221740" y="0"/>
                </a:lnTo>
                <a:close/>
              </a:path>
            </a:pathLst>
          </a:custGeom>
          <a:solidFill>
            <a:srgbClr val="D7F5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122927" y="1849119"/>
            <a:ext cx="1052576" cy="105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87" y="280006"/>
            <a:ext cx="5449147" cy="428387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2667" spc="-7" dirty="0">
                <a:latin typeface="Arial"/>
                <a:cs typeface="Arial"/>
              </a:rPr>
              <a:t>API </a:t>
            </a:r>
            <a:r>
              <a:rPr sz="2667" spc="-73" dirty="0">
                <a:latin typeface="Arial"/>
                <a:cs typeface="Arial"/>
              </a:rPr>
              <a:t>Test </a:t>
            </a:r>
            <a:r>
              <a:rPr sz="2667" dirty="0">
                <a:latin typeface="Arial"/>
                <a:cs typeface="Arial"/>
              </a:rPr>
              <a:t>Automation – Using</a:t>
            </a:r>
            <a:r>
              <a:rPr sz="2667" spc="-267" dirty="0">
                <a:latin typeface="Arial"/>
                <a:cs typeface="Arial"/>
              </a:rPr>
              <a:t> </a:t>
            </a:r>
            <a:r>
              <a:rPr lang="en-IN" sz="2667" dirty="0">
                <a:latin typeface="Arial"/>
                <a:cs typeface="Arial"/>
              </a:rPr>
              <a:t>JMeter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2267" y="1052237"/>
            <a:ext cx="33333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455272" algn="l"/>
              </a:tabLst>
            </a:pPr>
            <a:r>
              <a:rPr lang="en-IN" sz="1600" dirty="0">
                <a:solidFill>
                  <a:srgbClr val="616369"/>
                </a:solidFill>
                <a:latin typeface="Arial"/>
                <a:cs typeface="Arial"/>
              </a:rPr>
              <a:t>JMeter</a:t>
            </a:r>
            <a:r>
              <a:rPr sz="1600" spc="-33" dirty="0">
                <a:solidFill>
                  <a:srgbClr val="616369"/>
                </a:solidFill>
                <a:latin typeface="Arial"/>
                <a:cs typeface="Arial"/>
              </a:rPr>
              <a:t> </a:t>
            </a:r>
            <a:r>
              <a:rPr sz="1600" spc="-47" dirty="0">
                <a:solidFill>
                  <a:srgbClr val="616369"/>
                </a:solidFill>
                <a:latin typeface="Arial"/>
                <a:cs typeface="Arial"/>
              </a:rPr>
              <a:t>Tool	Test</a:t>
            </a:r>
            <a:r>
              <a:rPr sz="1600" spc="-93" dirty="0">
                <a:solidFill>
                  <a:srgbClr val="61636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16369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9512" y="1052238"/>
            <a:ext cx="5875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616369"/>
                </a:solidFill>
                <a:latin typeface="Arial"/>
                <a:cs typeface="Arial"/>
              </a:rPr>
              <a:t>CI/CD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9341" y="1052238"/>
            <a:ext cx="64600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616369"/>
                </a:solidFill>
                <a:latin typeface="Arial"/>
                <a:cs typeface="Arial"/>
              </a:rPr>
              <a:t>Re</a:t>
            </a:r>
            <a:r>
              <a:rPr sz="1600" dirty="0">
                <a:solidFill>
                  <a:srgbClr val="616369"/>
                </a:solidFill>
                <a:latin typeface="Arial"/>
                <a:cs typeface="Arial"/>
              </a:rPr>
              <a:t>p</a:t>
            </a:r>
            <a:r>
              <a:rPr sz="1600" spc="-7" dirty="0">
                <a:solidFill>
                  <a:srgbClr val="616369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616369"/>
                </a:solidFill>
                <a:latin typeface="Arial"/>
                <a:cs typeface="Arial"/>
              </a:rPr>
              <a:t>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683" y="4403852"/>
            <a:ext cx="6060440" cy="19097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algn="r">
              <a:spcBef>
                <a:spcPts val="133"/>
              </a:spcBef>
            </a:pPr>
            <a:r>
              <a:rPr lang="en-IN" sz="1600" spc="7" dirty="0">
                <a:solidFill>
                  <a:srgbClr val="3CCD57"/>
                </a:solidFill>
                <a:latin typeface="Arial"/>
                <a:cs typeface="Arial"/>
              </a:rPr>
              <a:t>JMeter</a:t>
            </a:r>
            <a:r>
              <a:rPr sz="1600" spc="7" dirty="0">
                <a:solidFill>
                  <a:srgbClr val="3CCD57"/>
                </a:solidFill>
                <a:latin typeface="Arial"/>
                <a:cs typeface="Arial"/>
              </a:rPr>
              <a:t>_</a:t>
            </a:r>
            <a:r>
              <a:rPr sz="1600" dirty="0">
                <a:solidFill>
                  <a:srgbClr val="3CCD57"/>
                </a:solidFill>
                <a:latin typeface="Arial"/>
                <a:cs typeface="Arial"/>
              </a:rPr>
              <a:t>API</a:t>
            </a:r>
            <a:r>
              <a:rPr sz="1600" spc="-7" dirty="0">
                <a:solidFill>
                  <a:srgbClr val="3CCD57"/>
                </a:solidFill>
                <a:latin typeface="Arial"/>
                <a:cs typeface="Arial"/>
              </a:rPr>
              <a:t>_</a:t>
            </a:r>
            <a:r>
              <a:rPr sz="1600" dirty="0">
                <a:solidFill>
                  <a:srgbClr val="3CCD57"/>
                </a:solidFill>
                <a:latin typeface="Arial"/>
                <a:cs typeface="Arial"/>
              </a:rPr>
              <a:t>F</a:t>
            </a:r>
            <a:r>
              <a:rPr sz="1600" spc="-7" dirty="0">
                <a:solidFill>
                  <a:srgbClr val="3CCD57"/>
                </a:solidFill>
                <a:latin typeface="Arial"/>
                <a:cs typeface="Arial"/>
              </a:rPr>
              <a:t>rame</a:t>
            </a:r>
            <a:r>
              <a:rPr sz="1600" spc="-27" dirty="0">
                <a:solidFill>
                  <a:srgbClr val="3CCD57"/>
                </a:solidFill>
                <a:latin typeface="Arial"/>
                <a:cs typeface="Arial"/>
              </a:rPr>
              <a:t>w</a:t>
            </a:r>
            <a:r>
              <a:rPr sz="1600" spc="-7" dirty="0">
                <a:solidFill>
                  <a:srgbClr val="3CCD57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3CCD57"/>
                </a:solidFill>
                <a:latin typeface="Arial"/>
                <a:cs typeface="Arial"/>
              </a:rPr>
              <a:t>rk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33" dirty="0">
              <a:latin typeface="Arial"/>
              <a:cs typeface="Arial"/>
            </a:endParaRPr>
          </a:p>
          <a:p>
            <a:pPr marL="16933">
              <a:spcBef>
                <a:spcPts val="1407"/>
              </a:spcBef>
            </a:pPr>
            <a:r>
              <a:rPr lang="en-IN" sz="1333" spc="-7" dirty="0">
                <a:latin typeface="Arial"/>
                <a:cs typeface="Arial"/>
              </a:rPr>
              <a:t>JMeter</a:t>
            </a:r>
            <a:r>
              <a:rPr sz="1333" spc="-7" dirty="0">
                <a:latin typeface="Arial"/>
                <a:cs typeface="Arial"/>
              </a:rPr>
              <a:t> is a open source tool </a:t>
            </a:r>
            <a:r>
              <a:rPr sz="1333" dirty="0">
                <a:latin typeface="Arial"/>
                <a:cs typeface="Arial"/>
              </a:rPr>
              <a:t>for </a:t>
            </a:r>
            <a:r>
              <a:rPr sz="1333" spc="-7" dirty="0">
                <a:latin typeface="Arial"/>
                <a:cs typeface="Arial"/>
              </a:rPr>
              <a:t>automated </a:t>
            </a:r>
            <a:r>
              <a:rPr sz="1333" spc="-13" dirty="0">
                <a:latin typeface="Arial"/>
                <a:cs typeface="Arial"/>
              </a:rPr>
              <a:t>API</a:t>
            </a:r>
            <a:r>
              <a:rPr sz="1333" spc="-93" dirty="0">
                <a:latin typeface="Arial"/>
                <a:cs typeface="Arial"/>
              </a:rPr>
              <a:t> </a:t>
            </a:r>
            <a:r>
              <a:rPr sz="1333" spc="-7" dirty="0">
                <a:latin typeface="Arial"/>
                <a:cs typeface="Arial"/>
              </a:rPr>
              <a:t>testing.</a:t>
            </a:r>
            <a:endParaRPr sz="1333" dirty="0">
              <a:latin typeface="Arial"/>
              <a:cs typeface="Arial"/>
            </a:endParaRPr>
          </a:p>
          <a:p>
            <a:pPr marL="266693" indent="-228594">
              <a:spcBef>
                <a:spcPts val="533"/>
              </a:spcBef>
              <a:buClr>
                <a:srgbClr val="36C646"/>
              </a:buClr>
              <a:buChar char="•"/>
              <a:tabLst>
                <a:tab pos="266693" algn="l"/>
                <a:tab pos="267540" algn="l"/>
              </a:tabLst>
            </a:pPr>
            <a:r>
              <a:rPr lang="en-IN" sz="1200" spc="-7" dirty="0">
                <a:latin typeface="Arial"/>
                <a:cs typeface="Arial"/>
              </a:rPr>
              <a:t>JMeter </a:t>
            </a:r>
            <a:r>
              <a:rPr sz="1200" spc="-7" dirty="0">
                <a:latin typeface="Arial"/>
                <a:cs typeface="Arial"/>
              </a:rPr>
              <a:t>API </a:t>
            </a:r>
            <a:r>
              <a:rPr sz="1200" dirty="0">
                <a:latin typeface="Arial"/>
                <a:cs typeface="Arial"/>
              </a:rPr>
              <a:t>Test </a:t>
            </a:r>
            <a:r>
              <a:rPr sz="1200" spc="-7" dirty="0">
                <a:latin typeface="Arial"/>
                <a:cs typeface="Arial"/>
              </a:rPr>
              <a:t>framework </a:t>
            </a:r>
            <a:r>
              <a:rPr sz="1200" dirty="0">
                <a:latin typeface="Arial"/>
                <a:cs typeface="Arial"/>
              </a:rPr>
              <a:t>is 100% script less automation</a:t>
            </a:r>
            <a:r>
              <a:rPr sz="1200" spc="-133" dirty="0">
                <a:latin typeface="Arial"/>
                <a:cs typeface="Arial"/>
              </a:rPr>
              <a:t> </a:t>
            </a:r>
            <a:r>
              <a:rPr sz="1200" spc="-7" dirty="0">
                <a:latin typeface="Arial"/>
                <a:cs typeface="Arial"/>
              </a:rPr>
              <a:t>framework</a:t>
            </a:r>
            <a:endParaRPr sz="1200" dirty="0">
              <a:latin typeface="Arial"/>
              <a:cs typeface="Arial"/>
            </a:endParaRPr>
          </a:p>
          <a:p>
            <a:pPr marL="266693" indent="-228594">
              <a:spcBef>
                <a:spcPts val="533"/>
              </a:spcBef>
              <a:buClr>
                <a:srgbClr val="36C646"/>
              </a:buClr>
              <a:buChar char="•"/>
              <a:tabLst>
                <a:tab pos="266693" algn="l"/>
                <a:tab pos="267540" algn="l"/>
              </a:tabLst>
            </a:pPr>
            <a:r>
              <a:rPr sz="1200" spc="-7" dirty="0">
                <a:latin typeface="Arial"/>
                <a:cs typeface="Arial"/>
              </a:rPr>
              <a:t>This enabled </a:t>
            </a:r>
            <a:r>
              <a:rPr sz="1200" dirty="0">
                <a:latin typeface="Arial"/>
                <a:cs typeface="Arial"/>
              </a:rPr>
              <a:t>projects to become </a:t>
            </a:r>
            <a:r>
              <a:rPr sz="1200" spc="-7" dirty="0">
                <a:latin typeface="Arial"/>
                <a:cs typeface="Arial"/>
              </a:rPr>
              <a:t>highly productive </a:t>
            </a:r>
            <a:r>
              <a:rPr sz="1200" dirty="0">
                <a:latin typeface="Arial"/>
                <a:cs typeface="Arial"/>
              </a:rPr>
              <a:t>to create automated test</a:t>
            </a:r>
            <a:r>
              <a:rPr sz="1200" spc="-20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script</a:t>
            </a:r>
          </a:p>
          <a:p>
            <a:pPr marL="266693" indent="-228594">
              <a:spcBef>
                <a:spcPts val="540"/>
              </a:spcBef>
              <a:buClr>
                <a:srgbClr val="36C646"/>
              </a:buClr>
              <a:buChar char="•"/>
              <a:tabLst>
                <a:tab pos="266693" algn="l"/>
                <a:tab pos="267540" algn="l"/>
              </a:tabLst>
            </a:pPr>
            <a:r>
              <a:rPr sz="1200" dirty="0">
                <a:latin typeface="Arial"/>
                <a:cs typeface="Arial"/>
              </a:rPr>
              <a:t>Fast API testing also Supports </a:t>
            </a:r>
            <a:r>
              <a:rPr sz="1200" spc="-7" dirty="0">
                <a:latin typeface="Arial"/>
                <a:cs typeface="Arial"/>
              </a:rPr>
              <a:t>load and </a:t>
            </a:r>
            <a:r>
              <a:rPr sz="1200" dirty="0">
                <a:latin typeface="Arial"/>
                <a:cs typeface="Arial"/>
              </a:rPr>
              <a:t>stress</a:t>
            </a:r>
            <a:r>
              <a:rPr sz="1200" spc="-16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testing</a:t>
            </a:r>
          </a:p>
          <a:p>
            <a:pPr marL="266693" indent="-228594">
              <a:spcBef>
                <a:spcPts val="533"/>
              </a:spcBef>
              <a:buClr>
                <a:srgbClr val="36C646"/>
              </a:buClr>
              <a:buChar char="•"/>
              <a:tabLst>
                <a:tab pos="266693" algn="l"/>
                <a:tab pos="267540" algn="l"/>
              </a:tabLst>
            </a:pPr>
            <a:r>
              <a:rPr sz="1200" dirty="0">
                <a:latin typeface="Arial"/>
                <a:cs typeface="Arial"/>
              </a:rPr>
              <a:t>Lots of plugins, </a:t>
            </a:r>
            <a:r>
              <a:rPr sz="1200" spc="-7" dirty="0">
                <a:latin typeface="Arial"/>
                <a:cs typeface="Arial"/>
              </a:rPr>
              <a:t>extensions and</a:t>
            </a:r>
            <a:r>
              <a:rPr sz="1200" spc="-113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cross-platform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290319" y="1733296"/>
            <a:ext cx="1784773" cy="1788160"/>
            <a:chOff x="967739" y="1299972"/>
            <a:chExt cx="1338580" cy="1341120"/>
          </a:xfrm>
        </p:grpSpPr>
        <p:sp>
          <p:nvSpPr>
            <p:cNvPr id="14" name="object 14"/>
            <p:cNvSpPr/>
            <p:nvPr/>
          </p:nvSpPr>
          <p:spPr>
            <a:xfrm>
              <a:off x="967739" y="1299972"/>
              <a:ext cx="1315211" cy="7376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90599" y="2177796"/>
              <a:ext cx="1315720" cy="463550"/>
            </a:xfrm>
            <a:custGeom>
              <a:avLst/>
              <a:gdLst/>
              <a:ahLst/>
              <a:cxnLst/>
              <a:rect l="l" t="t" r="r" b="b"/>
              <a:pathLst>
                <a:path w="1315720" h="463550">
                  <a:moveTo>
                    <a:pt x="1237995" y="0"/>
                  </a:moveTo>
                  <a:lnTo>
                    <a:pt x="77215" y="0"/>
                  </a:lnTo>
                  <a:lnTo>
                    <a:pt x="47159" y="6064"/>
                  </a:lnTo>
                  <a:lnTo>
                    <a:pt x="22615" y="22606"/>
                  </a:lnTo>
                  <a:lnTo>
                    <a:pt x="6067" y="47148"/>
                  </a:lnTo>
                  <a:lnTo>
                    <a:pt x="0" y="77216"/>
                  </a:lnTo>
                  <a:lnTo>
                    <a:pt x="0" y="386080"/>
                  </a:lnTo>
                  <a:lnTo>
                    <a:pt x="6067" y="416147"/>
                  </a:lnTo>
                  <a:lnTo>
                    <a:pt x="22615" y="440690"/>
                  </a:lnTo>
                  <a:lnTo>
                    <a:pt x="47159" y="457231"/>
                  </a:lnTo>
                  <a:lnTo>
                    <a:pt x="77215" y="463296"/>
                  </a:lnTo>
                  <a:lnTo>
                    <a:pt x="1237995" y="463296"/>
                  </a:lnTo>
                  <a:lnTo>
                    <a:pt x="1268063" y="457231"/>
                  </a:lnTo>
                  <a:lnTo>
                    <a:pt x="1292606" y="440690"/>
                  </a:lnTo>
                  <a:lnTo>
                    <a:pt x="1309147" y="416147"/>
                  </a:lnTo>
                  <a:lnTo>
                    <a:pt x="1315212" y="386080"/>
                  </a:lnTo>
                  <a:lnTo>
                    <a:pt x="1315212" y="77216"/>
                  </a:lnTo>
                  <a:lnTo>
                    <a:pt x="1309147" y="47148"/>
                  </a:lnTo>
                  <a:lnTo>
                    <a:pt x="1292606" y="22606"/>
                  </a:lnTo>
                  <a:lnTo>
                    <a:pt x="1268063" y="6064"/>
                  </a:lnTo>
                  <a:lnTo>
                    <a:pt x="123799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57029" y="3090841"/>
            <a:ext cx="108119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Rest </a:t>
            </a:r>
            <a:r>
              <a:rPr sz="1333" spc="-13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333" spc="-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13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83793" y="3665727"/>
            <a:ext cx="1660313" cy="618067"/>
          </a:xfrm>
          <a:custGeom>
            <a:avLst/>
            <a:gdLst/>
            <a:ahLst/>
            <a:cxnLst/>
            <a:rect l="l" t="t" r="r" b="b"/>
            <a:pathLst>
              <a:path w="1245235" h="463550">
                <a:moveTo>
                  <a:pt x="1167892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6"/>
                </a:lnTo>
                <a:lnTo>
                  <a:pt x="6067" y="47148"/>
                </a:lnTo>
                <a:lnTo>
                  <a:pt x="0" y="77216"/>
                </a:lnTo>
                <a:lnTo>
                  <a:pt x="0" y="386080"/>
                </a:lnTo>
                <a:lnTo>
                  <a:pt x="6067" y="416147"/>
                </a:lnTo>
                <a:lnTo>
                  <a:pt x="22615" y="440690"/>
                </a:lnTo>
                <a:lnTo>
                  <a:pt x="47159" y="457231"/>
                </a:lnTo>
                <a:lnTo>
                  <a:pt x="77215" y="463296"/>
                </a:lnTo>
                <a:lnTo>
                  <a:pt x="1167892" y="463296"/>
                </a:lnTo>
                <a:lnTo>
                  <a:pt x="1197959" y="457231"/>
                </a:lnTo>
                <a:lnTo>
                  <a:pt x="1222502" y="440690"/>
                </a:lnTo>
                <a:lnTo>
                  <a:pt x="1239043" y="416147"/>
                </a:lnTo>
                <a:lnTo>
                  <a:pt x="1245108" y="386080"/>
                </a:lnTo>
                <a:lnTo>
                  <a:pt x="1245108" y="77216"/>
                </a:lnTo>
                <a:lnTo>
                  <a:pt x="1239043" y="47148"/>
                </a:lnTo>
                <a:lnTo>
                  <a:pt x="1222502" y="22606"/>
                </a:lnTo>
                <a:lnTo>
                  <a:pt x="1197959" y="6064"/>
                </a:lnTo>
                <a:lnTo>
                  <a:pt x="116789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1589159" y="3853179"/>
            <a:ext cx="124968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13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333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68143" y="2716785"/>
            <a:ext cx="0" cy="947420"/>
          </a:xfrm>
          <a:custGeom>
            <a:avLst/>
            <a:gdLst/>
            <a:ahLst/>
            <a:cxnLst/>
            <a:rect l="l" t="t" r="r" b="b"/>
            <a:pathLst>
              <a:path h="710564">
                <a:moveTo>
                  <a:pt x="0" y="710564"/>
                </a:moveTo>
                <a:lnTo>
                  <a:pt x="0" y="603504"/>
                </a:lnTo>
              </a:path>
              <a:path h="710564">
                <a:moveTo>
                  <a:pt x="0" y="0"/>
                </a:moveTo>
                <a:lnTo>
                  <a:pt x="0" y="138811"/>
                </a:lnTo>
              </a:path>
            </a:pathLst>
          </a:custGeom>
          <a:ln w="12192">
            <a:solidFill>
              <a:srgbClr val="4F515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145535" y="3007360"/>
            <a:ext cx="599440" cy="60960"/>
          </a:xfrm>
          <a:custGeom>
            <a:avLst/>
            <a:gdLst/>
            <a:ahLst/>
            <a:cxnLst/>
            <a:rect l="l" t="t" r="r" b="b"/>
            <a:pathLst>
              <a:path w="449580" h="45719">
                <a:moveTo>
                  <a:pt x="426720" y="0"/>
                </a:moveTo>
                <a:lnTo>
                  <a:pt x="426720" y="11430"/>
                </a:lnTo>
                <a:lnTo>
                  <a:pt x="0" y="11430"/>
                </a:lnTo>
                <a:lnTo>
                  <a:pt x="0" y="34290"/>
                </a:lnTo>
                <a:lnTo>
                  <a:pt x="426720" y="34290"/>
                </a:lnTo>
                <a:lnTo>
                  <a:pt x="426720" y="45719"/>
                </a:lnTo>
                <a:lnTo>
                  <a:pt x="449580" y="22860"/>
                </a:lnTo>
                <a:lnTo>
                  <a:pt x="426720" y="0"/>
                </a:lnTo>
                <a:close/>
              </a:path>
            </a:pathLst>
          </a:custGeom>
          <a:solidFill>
            <a:srgbClr val="6163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21" name="object 21"/>
          <p:cNvGrpSpPr/>
          <p:nvPr/>
        </p:nvGrpSpPr>
        <p:grpSpPr>
          <a:xfrm>
            <a:off x="4009135" y="2885439"/>
            <a:ext cx="1225973" cy="1496060"/>
            <a:chOff x="3006851" y="2164079"/>
            <a:chExt cx="919480" cy="1122045"/>
          </a:xfrm>
        </p:grpSpPr>
        <p:sp>
          <p:nvSpPr>
            <p:cNvPr id="22" name="object 22"/>
            <p:cNvSpPr/>
            <p:nvPr/>
          </p:nvSpPr>
          <p:spPr>
            <a:xfrm>
              <a:off x="3006851" y="2366771"/>
              <a:ext cx="918972" cy="918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0749" y="2164079"/>
              <a:ext cx="137922" cy="2092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117839" y="2775712"/>
            <a:ext cx="2288540" cy="1446953"/>
            <a:chOff x="6088379" y="2081783"/>
            <a:chExt cx="1716405" cy="1085215"/>
          </a:xfrm>
        </p:grpSpPr>
        <p:sp>
          <p:nvSpPr>
            <p:cNvPr id="28" name="object 28"/>
            <p:cNvSpPr/>
            <p:nvPr/>
          </p:nvSpPr>
          <p:spPr>
            <a:xfrm>
              <a:off x="6088379" y="2263139"/>
              <a:ext cx="388620" cy="45720"/>
            </a:xfrm>
            <a:custGeom>
              <a:avLst/>
              <a:gdLst/>
              <a:ahLst/>
              <a:cxnLst/>
              <a:rect l="l" t="t" r="r" b="b"/>
              <a:pathLst>
                <a:path w="388620" h="45719">
                  <a:moveTo>
                    <a:pt x="365760" y="0"/>
                  </a:moveTo>
                  <a:lnTo>
                    <a:pt x="365760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365760" y="34290"/>
                  </a:lnTo>
                  <a:lnTo>
                    <a:pt x="365760" y="45720"/>
                  </a:lnTo>
                  <a:lnTo>
                    <a:pt x="388620" y="228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61636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518147" y="2081783"/>
              <a:ext cx="1286255" cy="10850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/>
          <p:nvPr/>
        </p:nvSpPr>
        <p:spPr>
          <a:xfrm>
            <a:off x="8717279" y="1741423"/>
            <a:ext cx="1635760" cy="969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71DACF-4065-4C57-BBF8-69AE2631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128" y="2178593"/>
            <a:ext cx="1818639" cy="13622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79F779C-8BA5-42E5-8126-2DCD65E9D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5491" y="3018092"/>
            <a:ext cx="518205" cy="609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502BF8B-7191-4AC8-AC7C-D1E890F7E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7544" y="6115151"/>
            <a:ext cx="2888189" cy="572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7143" y="888829"/>
            <a:ext cx="8337973" cy="5612553"/>
            <a:chOff x="274208" y="716280"/>
            <a:chExt cx="6253480" cy="4209415"/>
          </a:xfrm>
        </p:grpSpPr>
        <p:sp>
          <p:nvSpPr>
            <p:cNvPr id="3" name="object 3"/>
            <p:cNvSpPr/>
            <p:nvPr/>
          </p:nvSpPr>
          <p:spPr>
            <a:xfrm>
              <a:off x="274208" y="716280"/>
              <a:ext cx="6253480" cy="4209415"/>
            </a:xfrm>
            <a:custGeom>
              <a:avLst/>
              <a:gdLst/>
              <a:ahLst/>
              <a:cxnLst/>
              <a:rect l="l" t="t" r="r" b="b"/>
              <a:pathLst>
                <a:path w="6253480" h="4209415">
                  <a:moveTo>
                    <a:pt x="5551423" y="0"/>
                  </a:moveTo>
                  <a:lnTo>
                    <a:pt x="701560" y="0"/>
                  </a:lnTo>
                  <a:lnTo>
                    <a:pt x="653527" y="1618"/>
                  </a:lnTo>
                  <a:lnTo>
                    <a:pt x="606362" y="6403"/>
                  </a:lnTo>
                  <a:lnTo>
                    <a:pt x="560170" y="14252"/>
                  </a:lnTo>
                  <a:lnTo>
                    <a:pt x="515057" y="25058"/>
                  </a:lnTo>
                  <a:lnTo>
                    <a:pt x="471125" y="38718"/>
                  </a:lnTo>
                  <a:lnTo>
                    <a:pt x="428480" y="55127"/>
                  </a:lnTo>
                  <a:lnTo>
                    <a:pt x="387226" y="74182"/>
                  </a:lnTo>
                  <a:lnTo>
                    <a:pt x="347468" y="95776"/>
                  </a:lnTo>
                  <a:lnTo>
                    <a:pt x="309310" y="119807"/>
                  </a:lnTo>
                  <a:lnTo>
                    <a:pt x="272856" y="146169"/>
                  </a:lnTo>
                  <a:lnTo>
                    <a:pt x="238212" y="174758"/>
                  </a:lnTo>
                  <a:lnTo>
                    <a:pt x="205481" y="205470"/>
                  </a:lnTo>
                  <a:lnTo>
                    <a:pt x="174768" y="238199"/>
                  </a:lnTo>
                  <a:lnTo>
                    <a:pt x="146178" y="272843"/>
                  </a:lnTo>
                  <a:lnTo>
                    <a:pt x="119814" y="309295"/>
                  </a:lnTo>
                  <a:lnTo>
                    <a:pt x="95782" y="347453"/>
                  </a:lnTo>
                  <a:lnTo>
                    <a:pt x="74187" y="387210"/>
                  </a:lnTo>
                  <a:lnTo>
                    <a:pt x="55131" y="428464"/>
                  </a:lnTo>
                  <a:lnTo>
                    <a:pt x="38721" y="471109"/>
                  </a:lnTo>
                  <a:lnTo>
                    <a:pt x="25060" y="515040"/>
                  </a:lnTo>
                  <a:lnTo>
                    <a:pt x="14253" y="560155"/>
                  </a:lnTo>
                  <a:lnTo>
                    <a:pt x="6404" y="606347"/>
                  </a:lnTo>
                  <a:lnTo>
                    <a:pt x="1618" y="653513"/>
                  </a:lnTo>
                  <a:lnTo>
                    <a:pt x="0" y="701548"/>
                  </a:lnTo>
                  <a:lnTo>
                    <a:pt x="0" y="3507727"/>
                  </a:lnTo>
                  <a:lnTo>
                    <a:pt x="1618" y="3555760"/>
                  </a:lnTo>
                  <a:lnTo>
                    <a:pt x="6404" y="3602925"/>
                  </a:lnTo>
                  <a:lnTo>
                    <a:pt x="14253" y="3649117"/>
                  </a:lnTo>
                  <a:lnTo>
                    <a:pt x="25060" y="3694230"/>
                  </a:lnTo>
                  <a:lnTo>
                    <a:pt x="38721" y="3738162"/>
                  </a:lnTo>
                  <a:lnTo>
                    <a:pt x="55131" y="3780807"/>
                  </a:lnTo>
                  <a:lnTo>
                    <a:pt x="74187" y="3822061"/>
                  </a:lnTo>
                  <a:lnTo>
                    <a:pt x="95782" y="3861819"/>
                  </a:lnTo>
                  <a:lnTo>
                    <a:pt x="119814" y="3899977"/>
                  </a:lnTo>
                  <a:lnTo>
                    <a:pt x="146178" y="3936431"/>
                  </a:lnTo>
                  <a:lnTo>
                    <a:pt x="174768" y="3971075"/>
                  </a:lnTo>
                  <a:lnTo>
                    <a:pt x="205481" y="4003806"/>
                  </a:lnTo>
                  <a:lnTo>
                    <a:pt x="238212" y="4034519"/>
                  </a:lnTo>
                  <a:lnTo>
                    <a:pt x="272856" y="4063109"/>
                  </a:lnTo>
                  <a:lnTo>
                    <a:pt x="309310" y="4089473"/>
                  </a:lnTo>
                  <a:lnTo>
                    <a:pt x="347468" y="4113505"/>
                  </a:lnTo>
                  <a:lnTo>
                    <a:pt x="387226" y="4135100"/>
                  </a:lnTo>
                  <a:lnTo>
                    <a:pt x="428480" y="4154156"/>
                  </a:lnTo>
                  <a:lnTo>
                    <a:pt x="471125" y="4170566"/>
                  </a:lnTo>
                  <a:lnTo>
                    <a:pt x="515057" y="4184227"/>
                  </a:lnTo>
                  <a:lnTo>
                    <a:pt x="560170" y="4195034"/>
                  </a:lnTo>
                  <a:lnTo>
                    <a:pt x="606362" y="4202883"/>
                  </a:lnTo>
                  <a:lnTo>
                    <a:pt x="653527" y="4207669"/>
                  </a:lnTo>
                  <a:lnTo>
                    <a:pt x="701560" y="4209288"/>
                  </a:lnTo>
                  <a:lnTo>
                    <a:pt x="5551423" y="4209288"/>
                  </a:lnTo>
                  <a:lnTo>
                    <a:pt x="5599458" y="4207669"/>
                  </a:lnTo>
                  <a:lnTo>
                    <a:pt x="5646624" y="4202883"/>
                  </a:lnTo>
                  <a:lnTo>
                    <a:pt x="5692816" y="4195034"/>
                  </a:lnTo>
                  <a:lnTo>
                    <a:pt x="5737931" y="4184227"/>
                  </a:lnTo>
                  <a:lnTo>
                    <a:pt x="5781862" y="4170566"/>
                  </a:lnTo>
                  <a:lnTo>
                    <a:pt x="5824507" y="4154156"/>
                  </a:lnTo>
                  <a:lnTo>
                    <a:pt x="5865761" y="4135100"/>
                  </a:lnTo>
                  <a:lnTo>
                    <a:pt x="5905518" y="4113505"/>
                  </a:lnTo>
                  <a:lnTo>
                    <a:pt x="5943676" y="4089473"/>
                  </a:lnTo>
                  <a:lnTo>
                    <a:pt x="5980128" y="4063109"/>
                  </a:lnTo>
                  <a:lnTo>
                    <a:pt x="6014772" y="4034519"/>
                  </a:lnTo>
                  <a:lnTo>
                    <a:pt x="6047501" y="4003806"/>
                  </a:lnTo>
                  <a:lnTo>
                    <a:pt x="6078213" y="3971075"/>
                  </a:lnTo>
                  <a:lnTo>
                    <a:pt x="6106802" y="3936431"/>
                  </a:lnTo>
                  <a:lnTo>
                    <a:pt x="6133164" y="3899977"/>
                  </a:lnTo>
                  <a:lnTo>
                    <a:pt x="6157195" y="3861819"/>
                  </a:lnTo>
                  <a:lnTo>
                    <a:pt x="6178789" y="3822061"/>
                  </a:lnTo>
                  <a:lnTo>
                    <a:pt x="6197844" y="3780807"/>
                  </a:lnTo>
                  <a:lnTo>
                    <a:pt x="6214253" y="3738162"/>
                  </a:lnTo>
                  <a:lnTo>
                    <a:pt x="6227913" y="3694230"/>
                  </a:lnTo>
                  <a:lnTo>
                    <a:pt x="6238719" y="3649117"/>
                  </a:lnTo>
                  <a:lnTo>
                    <a:pt x="6246568" y="3602925"/>
                  </a:lnTo>
                  <a:lnTo>
                    <a:pt x="6251353" y="3555760"/>
                  </a:lnTo>
                  <a:lnTo>
                    <a:pt x="6252971" y="3507727"/>
                  </a:lnTo>
                  <a:lnTo>
                    <a:pt x="6252971" y="701548"/>
                  </a:lnTo>
                  <a:lnTo>
                    <a:pt x="6251353" y="653513"/>
                  </a:lnTo>
                  <a:lnTo>
                    <a:pt x="6246568" y="606347"/>
                  </a:lnTo>
                  <a:lnTo>
                    <a:pt x="6238719" y="560155"/>
                  </a:lnTo>
                  <a:lnTo>
                    <a:pt x="6227913" y="515040"/>
                  </a:lnTo>
                  <a:lnTo>
                    <a:pt x="6214253" y="471109"/>
                  </a:lnTo>
                  <a:lnTo>
                    <a:pt x="6197844" y="428464"/>
                  </a:lnTo>
                  <a:lnTo>
                    <a:pt x="6178789" y="387210"/>
                  </a:lnTo>
                  <a:lnTo>
                    <a:pt x="6157195" y="347453"/>
                  </a:lnTo>
                  <a:lnTo>
                    <a:pt x="6133164" y="309295"/>
                  </a:lnTo>
                  <a:lnTo>
                    <a:pt x="6106802" y="272843"/>
                  </a:lnTo>
                  <a:lnTo>
                    <a:pt x="6078213" y="238199"/>
                  </a:lnTo>
                  <a:lnTo>
                    <a:pt x="6047501" y="205470"/>
                  </a:lnTo>
                  <a:lnTo>
                    <a:pt x="6014772" y="174758"/>
                  </a:lnTo>
                  <a:lnTo>
                    <a:pt x="5980128" y="146169"/>
                  </a:lnTo>
                  <a:lnTo>
                    <a:pt x="5943676" y="119807"/>
                  </a:lnTo>
                  <a:lnTo>
                    <a:pt x="5905518" y="95776"/>
                  </a:lnTo>
                  <a:lnTo>
                    <a:pt x="5865761" y="74182"/>
                  </a:lnTo>
                  <a:lnTo>
                    <a:pt x="5824507" y="55127"/>
                  </a:lnTo>
                  <a:lnTo>
                    <a:pt x="5781862" y="38718"/>
                  </a:lnTo>
                  <a:lnTo>
                    <a:pt x="5737931" y="25058"/>
                  </a:lnTo>
                  <a:lnTo>
                    <a:pt x="5692816" y="14252"/>
                  </a:lnTo>
                  <a:lnTo>
                    <a:pt x="5646624" y="6403"/>
                  </a:lnTo>
                  <a:lnTo>
                    <a:pt x="5599458" y="1618"/>
                  </a:lnTo>
                  <a:lnTo>
                    <a:pt x="5551423" y="0"/>
                  </a:lnTo>
                  <a:close/>
                </a:path>
              </a:pathLst>
            </a:custGeom>
            <a:solidFill>
              <a:srgbClr val="8AE09B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92386" y="2238828"/>
              <a:ext cx="1224120" cy="527792"/>
            </a:xfrm>
            <a:custGeom>
              <a:avLst/>
              <a:gdLst/>
              <a:ahLst/>
              <a:cxnLst/>
              <a:rect l="l" t="t" r="r" b="b"/>
              <a:pathLst>
                <a:path w="1260475" h="436244">
                  <a:moveTo>
                    <a:pt x="1187704" y="0"/>
                  </a:moveTo>
                  <a:lnTo>
                    <a:pt x="72643" y="0"/>
                  </a:lnTo>
                  <a:lnTo>
                    <a:pt x="44368" y="5707"/>
                  </a:lnTo>
                  <a:lnTo>
                    <a:pt x="21277" y="21272"/>
                  </a:lnTo>
                  <a:lnTo>
                    <a:pt x="5708" y="44362"/>
                  </a:lnTo>
                  <a:lnTo>
                    <a:pt x="0" y="72643"/>
                  </a:lnTo>
                  <a:lnTo>
                    <a:pt x="0" y="363219"/>
                  </a:lnTo>
                  <a:lnTo>
                    <a:pt x="5708" y="391501"/>
                  </a:lnTo>
                  <a:lnTo>
                    <a:pt x="21277" y="414591"/>
                  </a:lnTo>
                  <a:lnTo>
                    <a:pt x="44368" y="430156"/>
                  </a:lnTo>
                  <a:lnTo>
                    <a:pt x="72643" y="435863"/>
                  </a:lnTo>
                  <a:lnTo>
                    <a:pt x="1187704" y="435863"/>
                  </a:lnTo>
                  <a:lnTo>
                    <a:pt x="1215985" y="430156"/>
                  </a:lnTo>
                  <a:lnTo>
                    <a:pt x="1239075" y="414591"/>
                  </a:lnTo>
                  <a:lnTo>
                    <a:pt x="1254640" y="391501"/>
                  </a:lnTo>
                  <a:lnTo>
                    <a:pt x="1260348" y="363219"/>
                  </a:lnTo>
                  <a:lnTo>
                    <a:pt x="1260348" y="72643"/>
                  </a:lnTo>
                  <a:lnTo>
                    <a:pt x="1254640" y="44362"/>
                  </a:lnTo>
                  <a:lnTo>
                    <a:pt x="1239075" y="21272"/>
                  </a:lnTo>
                  <a:lnTo>
                    <a:pt x="1215985" y="5707"/>
                  </a:lnTo>
                  <a:lnTo>
                    <a:pt x="118770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5956" y="333176"/>
            <a:ext cx="7038919" cy="428387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lang="en-IN" sz="2667" spc="-40" dirty="0">
                <a:latin typeface="Verdana"/>
                <a:cs typeface="Verdana"/>
              </a:rPr>
              <a:t>JMeter</a:t>
            </a:r>
            <a:r>
              <a:rPr sz="2667" spc="-40" dirty="0">
                <a:latin typeface="Verdana"/>
                <a:cs typeface="Verdana"/>
              </a:rPr>
              <a:t> </a:t>
            </a:r>
            <a:r>
              <a:rPr sz="2667" dirty="0">
                <a:latin typeface="Verdana"/>
                <a:cs typeface="Verdana"/>
              </a:rPr>
              <a:t>API </a:t>
            </a:r>
            <a:r>
              <a:rPr sz="2667" spc="-13" dirty="0">
                <a:latin typeface="Verdana"/>
                <a:cs typeface="Verdana"/>
              </a:rPr>
              <a:t>Framework </a:t>
            </a:r>
            <a:r>
              <a:rPr sz="2667" spc="-20" dirty="0">
                <a:latin typeface="Verdana"/>
                <a:cs typeface="Verdana"/>
              </a:rPr>
              <a:t>Folder</a:t>
            </a:r>
            <a:r>
              <a:rPr sz="2667" spc="-47" dirty="0">
                <a:latin typeface="Verdana"/>
                <a:cs typeface="Verdana"/>
              </a:rPr>
              <a:t> </a:t>
            </a:r>
            <a:r>
              <a:rPr sz="2667" dirty="0">
                <a:latin typeface="Verdana"/>
                <a:cs typeface="Verdana"/>
              </a:rPr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379" y="3068490"/>
            <a:ext cx="1520423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596885">
              <a:spcBef>
                <a:spcPts val="133"/>
              </a:spcBef>
            </a:pP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C:/  </a:t>
            </a:r>
            <a:r>
              <a:rPr lang="en-IN" sz="1067" dirty="0">
                <a:solidFill>
                  <a:srgbClr val="FFFFFF"/>
                </a:solidFill>
                <a:latin typeface="Arial"/>
                <a:cs typeface="Arial"/>
              </a:rPr>
              <a:t>JMeter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067" spc="1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67" spc="-27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67" spc="13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87344" y="1093215"/>
            <a:ext cx="1751753" cy="581660"/>
          </a:xfrm>
          <a:custGeom>
            <a:avLst/>
            <a:gdLst/>
            <a:ahLst/>
            <a:cxnLst/>
            <a:rect l="l" t="t" r="r" b="b"/>
            <a:pathLst>
              <a:path w="1313814" h="436244">
                <a:moveTo>
                  <a:pt x="1241044" y="0"/>
                </a:moveTo>
                <a:lnTo>
                  <a:pt x="72643" y="0"/>
                </a:lnTo>
                <a:lnTo>
                  <a:pt x="44362" y="5707"/>
                </a:lnTo>
                <a:lnTo>
                  <a:pt x="21272" y="21272"/>
                </a:lnTo>
                <a:lnTo>
                  <a:pt x="5707" y="44362"/>
                </a:lnTo>
                <a:lnTo>
                  <a:pt x="0" y="72643"/>
                </a:lnTo>
                <a:lnTo>
                  <a:pt x="0" y="363220"/>
                </a:lnTo>
                <a:lnTo>
                  <a:pt x="5707" y="391501"/>
                </a:lnTo>
                <a:lnTo>
                  <a:pt x="21272" y="414591"/>
                </a:lnTo>
                <a:lnTo>
                  <a:pt x="44362" y="430156"/>
                </a:lnTo>
                <a:lnTo>
                  <a:pt x="72643" y="435863"/>
                </a:lnTo>
                <a:lnTo>
                  <a:pt x="1241044" y="435863"/>
                </a:lnTo>
                <a:lnTo>
                  <a:pt x="1269325" y="430156"/>
                </a:lnTo>
                <a:lnTo>
                  <a:pt x="1292415" y="414591"/>
                </a:lnTo>
                <a:lnTo>
                  <a:pt x="1307980" y="391501"/>
                </a:lnTo>
                <a:lnTo>
                  <a:pt x="1313688" y="363220"/>
                </a:lnTo>
                <a:lnTo>
                  <a:pt x="1313688" y="72643"/>
                </a:lnTo>
                <a:lnTo>
                  <a:pt x="1307980" y="44362"/>
                </a:lnTo>
                <a:lnTo>
                  <a:pt x="1292415" y="21272"/>
                </a:lnTo>
                <a:lnTo>
                  <a:pt x="1269325" y="5707"/>
                </a:lnTo>
                <a:lnTo>
                  <a:pt x="124104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951902" y="1261533"/>
            <a:ext cx="62230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33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33" spc="-1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33" spc="-1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333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7344" y="1964944"/>
            <a:ext cx="1751753" cy="579120"/>
          </a:xfrm>
          <a:custGeom>
            <a:avLst/>
            <a:gdLst/>
            <a:ahLst/>
            <a:cxnLst/>
            <a:rect l="l" t="t" r="r" b="b"/>
            <a:pathLst>
              <a:path w="1313814" h="434339">
                <a:moveTo>
                  <a:pt x="1241297" y="0"/>
                </a:moveTo>
                <a:lnTo>
                  <a:pt x="72390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89"/>
                </a:lnTo>
                <a:lnTo>
                  <a:pt x="0" y="361950"/>
                </a:lnTo>
                <a:lnTo>
                  <a:pt x="5685" y="390138"/>
                </a:lnTo>
                <a:lnTo>
                  <a:pt x="21193" y="413146"/>
                </a:lnTo>
                <a:lnTo>
                  <a:pt x="44201" y="428654"/>
                </a:lnTo>
                <a:lnTo>
                  <a:pt x="72390" y="434339"/>
                </a:lnTo>
                <a:lnTo>
                  <a:pt x="1241297" y="434339"/>
                </a:lnTo>
                <a:lnTo>
                  <a:pt x="1269486" y="428654"/>
                </a:lnTo>
                <a:lnTo>
                  <a:pt x="1292494" y="413146"/>
                </a:lnTo>
                <a:lnTo>
                  <a:pt x="1308002" y="390138"/>
                </a:lnTo>
                <a:lnTo>
                  <a:pt x="1313688" y="361950"/>
                </a:lnTo>
                <a:lnTo>
                  <a:pt x="1313688" y="72389"/>
                </a:lnTo>
                <a:lnTo>
                  <a:pt x="1308002" y="44201"/>
                </a:lnTo>
                <a:lnTo>
                  <a:pt x="1292494" y="21193"/>
                </a:lnTo>
                <a:lnTo>
                  <a:pt x="1269486" y="5685"/>
                </a:lnTo>
                <a:lnTo>
                  <a:pt x="1241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020990" y="2132583"/>
            <a:ext cx="48514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33" spc="-13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33" spc="7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33" spc="-1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3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7344" y="2960623"/>
            <a:ext cx="1751753" cy="581660"/>
          </a:xfrm>
          <a:custGeom>
            <a:avLst/>
            <a:gdLst/>
            <a:ahLst/>
            <a:cxnLst/>
            <a:rect l="l" t="t" r="r" b="b"/>
            <a:pathLst>
              <a:path w="1313814" h="436244">
                <a:moveTo>
                  <a:pt x="1241044" y="0"/>
                </a:moveTo>
                <a:lnTo>
                  <a:pt x="72643" y="0"/>
                </a:lnTo>
                <a:lnTo>
                  <a:pt x="44362" y="5707"/>
                </a:lnTo>
                <a:lnTo>
                  <a:pt x="21272" y="21272"/>
                </a:lnTo>
                <a:lnTo>
                  <a:pt x="5707" y="44362"/>
                </a:lnTo>
                <a:lnTo>
                  <a:pt x="0" y="72643"/>
                </a:lnTo>
                <a:lnTo>
                  <a:pt x="0" y="363219"/>
                </a:lnTo>
                <a:lnTo>
                  <a:pt x="5707" y="391501"/>
                </a:lnTo>
                <a:lnTo>
                  <a:pt x="21272" y="414591"/>
                </a:lnTo>
                <a:lnTo>
                  <a:pt x="44362" y="430156"/>
                </a:lnTo>
                <a:lnTo>
                  <a:pt x="72643" y="435863"/>
                </a:lnTo>
                <a:lnTo>
                  <a:pt x="1241044" y="435863"/>
                </a:lnTo>
                <a:lnTo>
                  <a:pt x="1269325" y="430156"/>
                </a:lnTo>
                <a:lnTo>
                  <a:pt x="1292415" y="414591"/>
                </a:lnTo>
                <a:lnTo>
                  <a:pt x="1307980" y="391501"/>
                </a:lnTo>
                <a:lnTo>
                  <a:pt x="1313688" y="363219"/>
                </a:lnTo>
                <a:lnTo>
                  <a:pt x="1313688" y="72643"/>
                </a:lnTo>
                <a:lnTo>
                  <a:pt x="1307980" y="44362"/>
                </a:lnTo>
                <a:lnTo>
                  <a:pt x="1292415" y="21272"/>
                </a:lnTo>
                <a:lnTo>
                  <a:pt x="1269325" y="5707"/>
                </a:lnTo>
                <a:lnTo>
                  <a:pt x="124104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4108693" y="3130568"/>
            <a:ext cx="20658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7" dirty="0">
                <a:solidFill>
                  <a:srgbClr val="FFFFFF"/>
                </a:solidFill>
                <a:latin typeface="Arial"/>
                <a:cs typeface="Arial"/>
              </a:rPr>
              <a:t>fw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2520" y="4690632"/>
            <a:ext cx="1751754" cy="719363"/>
          </a:xfrm>
          <a:custGeom>
            <a:avLst/>
            <a:gdLst/>
            <a:ahLst/>
            <a:cxnLst/>
            <a:rect l="l" t="t" r="r" b="b"/>
            <a:pathLst>
              <a:path w="1313814" h="436245">
                <a:moveTo>
                  <a:pt x="1241044" y="0"/>
                </a:moveTo>
                <a:lnTo>
                  <a:pt x="72643" y="0"/>
                </a:lnTo>
                <a:lnTo>
                  <a:pt x="44362" y="5708"/>
                </a:lnTo>
                <a:lnTo>
                  <a:pt x="21272" y="21277"/>
                </a:lnTo>
                <a:lnTo>
                  <a:pt x="5707" y="44368"/>
                </a:lnTo>
                <a:lnTo>
                  <a:pt x="0" y="72644"/>
                </a:lnTo>
                <a:lnTo>
                  <a:pt x="0" y="363220"/>
                </a:lnTo>
                <a:lnTo>
                  <a:pt x="5707" y="391495"/>
                </a:lnTo>
                <a:lnTo>
                  <a:pt x="21272" y="414586"/>
                </a:lnTo>
                <a:lnTo>
                  <a:pt x="44362" y="430155"/>
                </a:lnTo>
                <a:lnTo>
                  <a:pt x="72643" y="435864"/>
                </a:lnTo>
                <a:lnTo>
                  <a:pt x="1241044" y="435864"/>
                </a:lnTo>
                <a:lnTo>
                  <a:pt x="1269325" y="430155"/>
                </a:lnTo>
                <a:lnTo>
                  <a:pt x="1292415" y="414586"/>
                </a:lnTo>
                <a:lnTo>
                  <a:pt x="1307980" y="391495"/>
                </a:lnTo>
                <a:lnTo>
                  <a:pt x="1313688" y="363220"/>
                </a:lnTo>
                <a:lnTo>
                  <a:pt x="1313688" y="72644"/>
                </a:lnTo>
                <a:lnTo>
                  <a:pt x="1307980" y="44368"/>
                </a:lnTo>
                <a:lnTo>
                  <a:pt x="1292415" y="21277"/>
                </a:lnTo>
                <a:lnTo>
                  <a:pt x="1269325" y="5708"/>
                </a:lnTo>
                <a:lnTo>
                  <a:pt x="124104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3907659" y="4870780"/>
            <a:ext cx="549998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resu</a:t>
            </a:r>
            <a:r>
              <a:rPr sz="1333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89209" y="3827273"/>
            <a:ext cx="1751753" cy="581660"/>
          </a:xfrm>
          <a:custGeom>
            <a:avLst/>
            <a:gdLst/>
            <a:ahLst/>
            <a:cxnLst/>
            <a:rect l="l" t="t" r="r" b="b"/>
            <a:pathLst>
              <a:path w="1313814" h="436245">
                <a:moveTo>
                  <a:pt x="1241044" y="0"/>
                </a:moveTo>
                <a:lnTo>
                  <a:pt x="72643" y="0"/>
                </a:lnTo>
                <a:lnTo>
                  <a:pt x="44362" y="5707"/>
                </a:lnTo>
                <a:lnTo>
                  <a:pt x="21272" y="21272"/>
                </a:lnTo>
                <a:lnTo>
                  <a:pt x="5707" y="44362"/>
                </a:lnTo>
                <a:lnTo>
                  <a:pt x="0" y="72643"/>
                </a:lnTo>
                <a:lnTo>
                  <a:pt x="0" y="363219"/>
                </a:lnTo>
                <a:lnTo>
                  <a:pt x="5707" y="391495"/>
                </a:lnTo>
                <a:lnTo>
                  <a:pt x="21272" y="414586"/>
                </a:lnTo>
                <a:lnTo>
                  <a:pt x="44362" y="430155"/>
                </a:lnTo>
                <a:lnTo>
                  <a:pt x="72643" y="435863"/>
                </a:lnTo>
                <a:lnTo>
                  <a:pt x="1241044" y="435863"/>
                </a:lnTo>
                <a:lnTo>
                  <a:pt x="1269325" y="430155"/>
                </a:lnTo>
                <a:lnTo>
                  <a:pt x="1292415" y="414586"/>
                </a:lnTo>
                <a:lnTo>
                  <a:pt x="1307980" y="391495"/>
                </a:lnTo>
                <a:lnTo>
                  <a:pt x="1313688" y="363219"/>
                </a:lnTo>
                <a:lnTo>
                  <a:pt x="1313688" y="72643"/>
                </a:lnTo>
                <a:lnTo>
                  <a:pt x="1307980" y="44362"/>
                </a:lnTo>
                <a:lnTo>
                  <a:pt x="1292415" y="21272"/>
                </a:lnTo>
                <a:lnTo>
                  <a:pt x="1269325" y="5707"/>
                </a:lnTo>
                <a:lnTo>
                  <a:pt x="124104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r>
              <a:rPr lang="en-IN" sz="2400" dirty="0"/>
              <a:t>           </a:t>
            </a:r>
            <a:endParaRPr sz="2400" dirty="0"/>
          </a:p>
        </p:txBody>
      </p:sp>
      <p:sp>
        <p:nvSpPr>
          <p:cNvPr id="18" name="object 18"/>
          <p:cNvSpPr txBox="1"/>
          <p:nvPr/>
        </p:nvSpPr>
        <p:spPr>
          <a:xfrm rot="10800000" flipV="1">
            <a:off x="3718224" y="3968973"/>
            <a:ext cx="1286425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IN" sz="1333" spc="-7" dirty="0">
                <a:solidFill>
                  <a:srgbClr val="FFFFFF"/>
                </a:solidFill>
                <a:latin typeface="Arial"/>
                <a:cs typeface="Arial"/>
              </a:rPr>
              <a:t>    testcases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61327" y="1093215"/>
            <a:ext cx="1750060" cy="658706"/>
          </a:xfrm>
          <a:custGeom>
            <a:avLst/>
            <a:gdLst/>
            <a:ahLst/>
            <a:cxnLst/>
            <a:rect l="l" t="t" r="r" b="b"/>
            <a:pathLst>
              <a:path w="1312545" h="494030">
                <a:moveTo>
                  <a:pt x="1229867" y="0"/>
                </a:moveTo>
                <a:lnTo>
                  <a:pt x="82295" y="0"/>
                </a:lnTo>
                <a:lnTo>
                  <a:pt x="50256" y="6465"/>
                </a:lnTo>
                <a:lnTo>
                  <a:pt x="24098" y="24098"/>
                </a:lnTo>
                <a:lnTo>
                  <a:pt x="6465" y="50256"/>
                </a:lnTo>
                <a:lnTo>
                  <a:pt x="0" y="82296"/>
                </a:lnTo>
                <a:lnTo>
                  <a:pt x="0" y="411479"/>
                </a:lnTo>
                <a:lnTo>
                  <a:pt x="6465" y="443519"/>
                </a:lnTo>
                <a:lnTo>
                  <a:pt x="24098" y="469677"/>
                </a:lnTo>
                <a:lnTo>
                  <a:pt x="50256" y="487310"/>
                </a:lnTo>
                <a:lnTo>
                  <a:pt x="82295" y="493775"/>
                </a:lnTo>
                <a:lnTo>
                  <a:pt x="1229867" y="493775"/>
                </a:lnTo>
                <a:lnTo>
                  <a:pt x="1261907" y="487310"/>
                </a:lnTo>
                <a:lnTo>
                  <a:pt x="1288065" y="469677"/>
                </a:lnTo>
                <a:lnTo>
                  <a:pt x="1305698" y="443519"/>
                </a:lnTo>
                <a:lnTo>
                  <a:pt x="1312164" y="411479"/>
                </a:lnTo>
                <a:lnTo>
                  <a:pt x="1312164" y="82296"/>
                </a:lnTo>
                <a:lnTo>
                  <a:pt x="1305698" y="50256"/>
                </a:lnTo>
                <a:lnTo>
                  <a:pt x="1288065" y="24098"/>
                </a:lnTo>
                <a:lnTo>
                  <a:pt x="1261907" y="6465"/>
                </a:lnTo>
                <a:lnTo>
                  <a:pt x="122986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717962" y="1157902"/>
            <a:ext cx="1439333" cy="34637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algn="ctr">
              <a:spcBef>
                <a:spcPts val="140"/>
              </a:spcBef>
            </a:pP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Open&gt;&gt;</a:t>
            </a:r>
            <a:r>
              <a:rPr lang="en-IN" sz="1067" spc="-7" dirty="0">
                <a:solidFill>
                  <a:srgbClr val="FFFFFF"/>
                </a:solidFill>
                <a:latin typeface="Arial"/>
                <a:cs typeface="Arial"/>
              </a:rPr>
              <a:t>apache-jmeter-5.0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&gt;&gt;</a:t>
            </a:r>
            <a:r>
              <a:rPr lang="en-IN" sz="1067" dirty="0">
                <a:solidFill>
                  <a:srgbClr val="FFFFFF"/>
                </a:solidFill>
                <a:latin typeface="Arial"/>
                <a:cs typeface="Arial"/>
              </a:rPr>
              <a:t>bin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9456" y="2017776"/>
            <a:ext cx="1751753" cy="658707"/>
          </a:xfrm>
          <a:custGeom>
            <a:avLst/>
            <a:gdLst/>
            <a:ahLst/>
            <a:cxnLst/>
            <a:rect l="l" t="t" r="r" b="b"/>
            <a:pathLst>
              <a:path w="1313814" h="494030">
                <a:moveTo>
                  <a:pt x="1231392" y="0"/>
                </a:moveTo>
                <a:lnTo>
                  <a:pt x="82296" y="0"/>
                </a:lnTo>
                <a:lnTo>
                  <a:pt x="50256" y="6465"/>
                </a:lnTo>
                <a:lnTo>
                  <a:pt x="24098" y="24098"/>
                </a:lnTo>
                <a:lnTo>
                  <a:pt x="6465" y="50256"/>
                </a:lnTo>
                <a:lnTo>
                  <a:pt x="0" y="82295"/>
                </a:lnTo>
                <a:lnTo>
                  <a:pt x="0" y="411479"/>
                </a:lnTo>
                <a:lnTo>
                  <a:pt x="6465" y="443519"/>
                </a:lnTo>
                <a:lnTo>
                  <a:pt x="24098" y="469677"/>
                </a:lnTo>
                <a:lnTo>
                  <a:pt x="50256" y="487310"/>
                </a:lnTo>
                <a:lnTo>
                  <a:pt x="82296" y="493775"/>
                </a:lnTo>
                <a:lnTo>
                  <a:pt x="1231392" y="493775"/>
                </a:lnTo>
                <a:lnTo>
                  <a:pt x="1263431" y="487310"/>
                </a:lnTo>
                <a:lnTo>
                  <a:pt x="1289589" y="469677"/>
                </a:lnTo>
                <a:lnTo>
                  <a:pt x="1307222" y="443519"/>
                </a:lnTo>
                <a:lnTo>
                  <a:pt x="1313688" y="411479"/>
                </a:lnTo>
                <a:lnTo>
                  <a:pt x="1313688" y="82295"/>
                </a:lnTo>
                <a:lnTo>
                  <a:pt x="1307222" y="50256"/>
                </a:lnTo>
                <a:lnTo>
                  <a:pt x="1289589" y="24098"/>
                </a:lnTo>
                <a:lnTo>
                  <a:pt x="1263431" y="6465"/>
                </a:lnTo>
                <a:lnTo>
                  <a:pt x="123139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6786540" y="2245021"/>
            <a:ext cx="1317413" cy="18216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Configure-&gt;Config.txt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61328" y="2942336"/>
            <a:ext cx="1782609" cy="806873"/>
          </a:xfrm>
          <a:custGeom>
            <a:avLst/>
            <a:gdLst/>
            <a:ahLst/>
            <a:cxnLst/>
            <a:rect l="l" t="t" r="r" b="b"/>
            <a:pathLst>
              <a:path w="1254760" h="605155">
                <a:moveTo>
                  <a:pt x="1153414" y="0"/>
                </a:moveTo>
                <a:lnTo>
                  <a:pt x="100837" y="0"/>
                </a:lnTo>
                <a:lnTo>
                  <a:pt x="61561" y="7915"/>
                </a:lnTo>
                <a:lnTo>
                  <a:pt x="29511" y="29511"/>
                </a:lnTo>
                <a:lnTo>
                  <a:pt x="7915" y="61561"/>
                </a:lnTo>
                <a:lnTo>
                  <a:pt x="0" y="100837"/>
                </a:lnTo>
                <a:lnTo>
                  <a:pt x="0" y="504190"/>
                </a:lnTo>
                <a:lnTo>
                  <a:pt x="7915" y="543466"/>
                </a:lnTo>
                <a:lnTo>
                  <a:pt x="29511" y="575516"/>
                </a:lnTo>
                <a:lnTo>
                  <a:pt x="61561" y="597112"/>
                </a:lnTo>
                <a:lnTo>
                  <a:pt x="100837" y="605028"/>
                </a:lnTo>
                <a:lnTo>
                  <a:pt x="1153414" y="605028"/>
                </a:lnTo>
                <a:lnTo>
                  <a:pt x="1192690" y="597112"/>
                </a:lnTo>
                <a:lnTo>
                  <a:pt x="1224740" y="575516"/>
                </a:lnTo>
                <a:lnTo>
                  <a:pt x="1246336" y="543466"/>
                </a:lnTo>
                <a:lnTo>
                  <a:pt x="1254252" y="504190"/>
                </a:lnTo>
                <a:lnTo>
                  <a:pt x="1254252" y="100837"/>
                </a:lnTo>
                <a:lnTo>
                  <a:pt x="1246336" y="61561"/>
                </a:lnTo>
                <a:lnTo>
                  <a:pt x="1224740" y="29511"/>
                </a:lnTo>
                <a:lnTo>
                  <a:pt x="1192690" y="7915"/>
                </a:lnTo>
                <a:lnTo>
                  <a:pt x="115341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6601979" y="3081529"/>
            <a:ext cx="1555315" cy="509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Run&gt;&gt;</a:t>
            </a:r>
            <a:r>
              <a:rPr lang="en-IN" sz="1067" spc="-7" dirty="0" err="1">
                <a:solidFill>
                  <a:srgbClr val="FFFFFF"/>
                </a:solidFill>
                <a:latin typeface="Arial"/>
                <a:cs typeface="Arial"/>
              </a:rPr>
              <a:t>JmeterApiFrameWorkv</a:t>
            </a:r>
            <a:r>
              <a:rPr lang="en-IN" sz="1067" spc="-7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067" spc="7" dirty="0" err="1">
                <a:solidFill>
                  <a:srgbClr val="FFFFFF"/>
                </a:solidFill>
                <a:latin typeface="Arial"/>
                <a:cs typeface="Arial"/>
              </a:rPr>
              <a:t>jmx</a:t>
            </a:r>
            <a:r>
              <a:rPr lang="en-IN" sz="1067" spc="7" dirty="0">
                <a:solidFill>
                  <a:srgbClr val="FFFFFF"/>
                </a:solidFill>
                <a:latin typeface="Arial"/>
                <a:cs typeface="Arial"/>
              </a:rPr>
              <a:t> fi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lang="en-IN" sz="10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IN" sz="1067" dirty="0">
                <a:solidFill>
                  <a:srgbClr val="FFFFFF"/>
                </a:solidFill>
                <a:latin typeface="Arial"/>
                <a:cs typeface="Arial"/>
              </a:rPr>
              <a:t>JMeter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lang="en-IN" sz="10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067" spc="-1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batch 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67760" y="3951141"/>
            <a:ext cx="1784106" cy="658707"/>
          </a:xfrm>
          <a:custGeom>
            <a:avLst/>
            <a:gdLst/>
            <a:ahLst/>
            <a:cxnLst/>
            <a:rect l="l" t="t" r="r" b="b"/>
            <a:pathLst>
              <a:path w="1313814" h="494029">
                <a:moveTo>
                  <a:pt x="1231392" y="0"/>
                </a:moveTo>
                <a:lnTo>
                  <a:pt x="82296" y="0"/>
                </a:lnTo>
                <a:lnTo>
                  <a:pt x="50256" y="6465"/>
                </a:lnTo>
                <a:lnTo>
                  <a:pt x="24098" y="24098"/>
                </a:lnTo>
                <a:lnTo>
                  <a:pt x="6465" y="50256"/>
                </a:lnTo>
                <a:lnTo>
                  <a:pt x="0" y="82296"/>
                </a:lnTo>
                <a:lnTo>
                  <a:pt x="0" y="411480"/>
                </a:lnTo>
                <a:lnTo>
                  <a:pt x="6465" y="443514"/>
                </a:lnTo>
                <a:lnTo>
                  <a:pt x="24098" y="469672"/>
                </a:lnTo>
                <a:lnTo>
                  <a:pt x="50256" y="487309"/>
                </a:lnTo>
                <a:lnTo>
                  <a:pt x="82296" y="493775"/>
                </a:lnTo>
                <a:lnTo>
                  <a:pt x="1231392" y="493775"/>
                </a:lnTo>
                <a:lnTo>
                  <a:pt x="1263431" y="487309"/>
                </a:lnTo>
                <a:lnTo>
                  <a:pt x="1289589" y="469672"/>
                </a:lnTo>
                <a:lnTo>
                  <a:pt x="1307222" y="443514"/>
                </a:lnTo>
                <a:lnTo>
                  <a:pt x="1313688" y="411480"/>
                </a:lnTo>
                <a:lnTo>
                  <a:pt x="1313688" y="82296"/>
                </a:lnTo>
                <a:lnTo>
                  <a:pt x="1307222" y="50256"/>
                </a:lnTo>
                <a:lnTo>
                  <a:pt x="1289589" y="24098"/>
                </a:lnTo>
                <a:lnTo>
                  <a:pt x="1263431" y="6465"/>
                </a:lnTo>
                <a:lnTo>
                  <a:pt x="123139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 txBox="1"/>
          <p:nvPr/>
        </p:nvSpPr>
        <p:spPr>
          <a:xfrm>
            <a:off x="6698716" y="4071858"/>
            <a:ext cx="1458577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TestData</a:t>
            </a:r>
            <a:endParaRPr sz="1067" dirty="0">
              <a:latin typeface="Arial"/>
              <a:cs typeface="Arial"/>
            </a:endParaRPr>
          </a:p>
          <a:p>
            <a:pPr algn="ctr">
              <a:spcBef>
                <a:spcPts val="7"/>
              </a:spcBef>
            </a:pP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lang="en-IN" sz="1067" spc="-7" dirty="0">
                <a:solidFill>
                  <a:srgbClr val="FFFFFF"/>
                </a:solidFill>
                <a:latin typeface="Arial"/>
                <a:cs typeface="Arial"/>
              </a:rPr>
              <a:t>CTX&gt;&gt;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Testc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067" spc="-13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sv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02345" y="4778388"/>
            <a:ext cx="1741593" cy="658707"/>
          </a:xfrm>
          <a:custGeom>
            <a:avLst/>
            <a:gdLst/>
            <a:ahLst/>
            <a:cxnLst/>
            <a:rect l="l" t="t" r="r" b="b"/>
            <a:pathLst>
              <a:path w="1306195" h="494029">
                <a:moveTo>
                  <a:pt x="1223772" y="0"/>
                </a:moveTo>
                <a:lnTo>
                  <a:pt x="82296" y="0"/>
                </a:lnTo>
                <a:lnTo>
                  <a:pt x="50256" y="6466"/>
                </a:lnTo>
                <a:lnTo>
                  <a:pt x="24098" y="24103"/>
                </a:lnTo>
                <a:lnTo>
                  <a:pt x="6465" y="50261"/>
                </a:lnTo>
                <a:lnTo>
                  <a:pt x="0" y="82296"/>
                </a:lnTo>
                <a:lnTo>
                  <a:pt x="0" y="411480"/>
                </a:lnTo>
                <a:lnTo>
                  <a:pt x="6465" y="443514"/>
                </a:lnTo>
                <a:lnTo>
                  <a:pt x="24098" y="469672"/>
                </a:lnTo>
                <a:lnTo>
                  <a:pt x="50256" y="487309"/>
                </a:lnTo>
                <a:lnTo>
                  <a:pt x="82296" y="493776"/>
                </a:lnTo>
                <a:lnTo>
                  <a:pt x="1223772" y="493776"/>
                </a:lnTo>
                <a:lnTo>
                  <a:pt x="1255811" y="487309"/>
                </a:lnTo>
                <a:lnTo>
                  <a:pt x="1281969" y="469672"/>
                </a:lnTo>
                <a:lnTo>
                  <a:pt x="1299602" y="443514"/>
                </a:lnTo>
                <a:lnTo>
                  <a:pt x="1306068" y="411480"/>
                </a:lnTo>
                <a:lnTo>
                  <a:pt x="1306068" y="82296"/>
                </a:lnTo>
                <a:lnTo>
                  <a:pt x="1299602" y="50261"/>
                </a:lnTo>
                <a:lnTo>
                  <a:pt x="1281969" y="24103"/>
                </a:lnTo>
                <a:lnTo>
                  <a:pt x="1255811" y="6466"/>
                </a:lnTo>
                <a:lnTo>
                  <a:pt x="122377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2" name="object 32"/>
          <p:cNvSpPr txBox="1"/>
          <p:nvPr/>
        </p:nvSpPr>
        <p:spPr>
          <a:xfrm rot="10800000" flipV="1">
            <a:off x="6815071" y="4883753"/>
            <a:ext cx="1260349" cy="3455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0224" marR="6773" indent="-104137">
              <a:spcBef>
                <a:spcPts val="133"/>
              </a:spcBef>
            </a:pPr>
            <a:r>
              <a:rPr sz="1067" spc="-7" dirty="0">
                <a:solidFill>
                  <a:srgbClr val="FFFFFF"/>
                </a:solidFill>
                <a:latin typeface="Arial"/>
                <a:cs typeface="Arial"/>
              </a:rPr>
              <a:t>Generate reports&gt;  reports as</a:t>
            </a:r>
            <a:r>
              <a:rPr sz="1067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10224" y="1058309"/>
            <a:ext cx="382085" cy="287775"/>
          </a:xfrm>
          <a:custGeom>
            <a:avLst/>
            <a:gdLst/>
            <a:ahLst/>
            <a:cxnLst/>
            <a:rect l="l" t="t" r="r" b="b"/>
            <a:pathLst>
              <a:path w="276225" h="218440">
                <a:moveTo>
                  <a:pt x="137922" y="0"/>
                </a:moveTo>
                <a:lnTo>
                  <a:pt x="84224" y="8560"/>
                </a:lnTo>
                <a:lnTo>
                  <a:pt x="40386" y="31908"/>
                </a:lnTo>
                <a:lnTo>
                  <a:pt x="10834" y="66544"/>
                </a:lnTo>
                <a:lnTo>
                  <a:pt x="0" y="108965"/>
                </a:lnTo>
                <a:lnTo>
                  <a:pt x="10834" y="151387"/>
                </a:lnTo>
                <a:lnTo>
                  <a:pt x="40386" y="186023"/>
                </a:lnTo>
                <a:lnTo>
                  <a:pt x="84224" y="209371"/>
                </a:lnTo>
                <a:lnTo>
                  <a:pt x="137922" y="217931"/>
                </a:lnTo>
                <a:lnTo>
                  <a:pt x="191619" y="209371"/>
                </a:lnTo>
                <a:lnTo>
                  <a:pt x="235458" y="186023"/>
                </a:lnTo>
                <a:lnTo>
                  <a:pt x="265009" y="151387"/>
                </a:lnTo>
                <a:lnTo>
                  <a:pt x="275844" y="108965"/>
                </a:lnTo>
                <a:lnTo>
                  <a:pt x="265009" y="66544"/>
                </a:lnTo>
                <a:lnTo>
                  <a:pt x="235458" y="31908"/>
                </a:lnTo>
                <a:lnTo>
                  <a:pt x="191619" y="8560"/>
                </a:lnTo>
                <a:lnTo>
                  <a:pt x="137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6247221" y="1110198"/>
            <a:ext cx="133773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20553" y="2974127"/>
            <a:ext cx="339513" cy="288713"/>
          </a:xfrm>
          <a:custGeom>
            <a:avLst/>
            <a:gdLst/>
            <a:ahLst/>
            <a:cxnLst/>
            <a:rect l="l" t="t" r="r" b="b"/>
            <a:pathLst>
              <a:path w="254635" h="216535">
                <a:moveTo>
                  <a:pt x="127254" y="0"/>
                </a:moveTo>
                <a:lnTo>
                  <a:pt x="77741" y="8495"/>
                </a:lnTo>
                <a:lnTo>
                  <a:pt x="37290" y="31670"/>
                </a:lnTo>
                <a:lnTo>
                  <a:pt x="10007" y="66061"/>
                </a:lnTo>
                <a:lnTo>
                  <a:pt x="0" y="108204"/>
                </a:lnTo>
                <a:lnTo>
                  <a:pt x="10007" y="150346"/>
                </a:lnTo>
                <a:lnTo>
                  <a:pt x="37290" y="184737"/>
                </a:lnTo>
                <a:lnTo>
                  <a:pt x="77741" y="207912"/>
                </a:lnTo>
                <a:lnTo>
                  <a:pt x="127254" y="216408"/>
                </a:lnTo>
                <a:lnTo>
                  <a:pt x="176766" y="207912"/>
                </a:lnTo>
                <a:lnTo>
                  <a:pt x="217217" y="184737"/>
                </a:lnTo>
                <a:lnTo>
                  <a:pt x="244500" y="150346"/>
                </a:lnTo>
                <a:lnTo>
                  <a:pt x="254508" y="108204"/>
                </a:lnTo>
                <a:lnTo>
                  <a:pt x="244500" y="66061"/>
                </a:lnTo>
                <a:lnTo>
                  <a:pt x="217217" y="31670"/>
                </a:lnTo>
                <a:lnTo>
                  <a:pt x="176766" y="8495"/>
                </a:lnTo>
                <a:lnTo>
                  <a:pt x="127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 txBox="1"/>
          <p:nvPr/>
        </p:nvSpPr>
        <p:spPr>
          <a:xfrm rot="248085">
            <a:off x="6241344" y="2984460"/>
            <a:ext cx="127551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77465" y="2028986"/>
            <a:ext cx="339513" cy="291253"/>
          </a:xfrm>
          <a:custGeom>
            <a:avLst/>
            <a:gdLst/>
            <a:ahLst/>
            <a:cxnLst/>
            <a:rect l="l" t="t" r="r" b="b"/>
            <a:pathLst>
              <a:path w="254635" h="218439">
                <a:moveTo>
                  <a:pt x="127254" y="0"/>
                </a:moveTo>
                <a:lnTo>
                  <a:pt x="77741" y="8560"/>
                </a:lnTo>
                <a:lnTo>
                  <a:pt x="37290" y="31908"/>
                </a:lnTo>
                <a:lnTo>
                  <a:pt x="10007" y="66544"/>
                </a:lnTo>
                <a:lnTo>
                  <a:pt x="0" y="108965"/>
                </a:lnTo>
                <a:lnTo>
                  <a:pt x="10007" y="151387"/>
                </a:lnTo>
                <a:lnTo>
                  <a:pt x="37290" y="186023"/>
                </a:lnTo>
                <a:lnTo>
                  <a:pt x="77741" y="209371"/>
                </a:lnTo>
                <a:lnTo>
                  <a:pt x="127254" y="217932"/>
                </a:lnTo>
                <a:lnTo>
                  <a:pt x="176766" y="209371"/>
                </a:lnTo>
                <a:lnTo>
                  <a:pt x="217217" y="186023"/>
                </a:lnTo>
                <a:lnTo>
                  <a:pt x="244500" y="151387"/>
                </a:lnTo>
                <a:lnTo>
                  <a:pt x="254508" y="108965"/>
                </a:lnTo>
                <a:lnTo>
                  <a:pt x="244500" y="66544"/>
                </a:lnTo>
                <a:lnTo>
                  <a:pt x="217217" y="31908"/>
                </a:lnTo>
                <a:lnTo>
                  <a:pt x="176766" y="8560"/>
                </a:lnTo>
                <a:lnTo>
                  <a:pt x="127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 txBox="1"/>
          <p:nvPr/>
        </p:nvSpPr>
        <p:spPr>
          <a:xfrm>
            <a:off x="6191312" y="2050055"/>
            <a:ext cx="13379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31509" y="3884093"/>
            <a:ext cx="339513" cy="291253"/>
          </a:xfrm>
          <a:custGeom>
            <a:avLst/>
            <a:gdLst/>
            <a:ahLst/>
            <a:cxnLst/>
            <a:rect l="l" t="t" r="r" b="b"/>
            <a:pathLst>
              <a:path w="254635" h="218439">
                <a:moveTo>
                  <a:pt x="127254" y="0"/>
                </a:moveTo>
                <a:lnTo>
                  <a:pt x="77741" y="8560"/>
                </a:lnTo>
                <a:lnTo>
                  <a:pt x="37290" y="31908"/>
                </a:lnTo>
                <a:lnTo>
                  <a:pt x="10007" y="66544"/>
                </a:lnTo>
                <a:lnTo>
                  <a:pt x="0" y="108965"/>
                </a:lnTo>
                <a:lnTo>
                  <a:pt x="10007" y="151382"/>
                </a:lnTo>
                <a:lnTo>
                  <a:pt x="37290" y="186018"/>
                </a:lnTo>
                <a:lnTo>
                  <a:pt x="77741" y="209369"/>
                </a:lnTo>
                <a:lnTo>
                  <a:pt x="127254" y="217931"/>
                </a:lnTo>
                <a:lnTo>
                  <a:pt x="176766" y="209369"/>
                </a:lnTo>
                <a:lnTo>
                  <a:pt x="217217" y="186018"/>
                </a:lnTo>
                <a:lnTo>
                  <a:pt x="244500" y="151382"/>
                </a:lnTo>
                <a:lnTo>
                  <a:pt x="254508" y="108965"/>
                </a:lnTo>
                <a:lnTo>
                  <a:pt x="244500" y="66544"/>
                </a:lnTo>
                <a:lnTo>
                  <a:pt x="217217" y="31908"/>
                </a:lnTo>
                <a:lnTo>
                  <a:pt x="176766" y="8560"/>
                </a:lnTo>
                <a:lnTo>
                  <a:pt x="127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 txBox="1"/>
          <p:nvPr/>
        </p:nvSpPr>
        <p:spPr>
          <a:xfrm>
            <a:off x="6228247" y="3919038"/>
            <a:ext cx="151555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IN" sz="1333" spc="-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77465" y="4665290"/>
            <a:ext cx="393557" cy="321228"/>
          </a:xfrm>
          <a:custGeom>
            <a:avLst/>
            <a:gdLst/>
            <a:ahLst/>
            <a:cxnLst/>
            <a:rect l="l" t="t" r="r" b="b"/>
            <a:pathLst>
              <a:path w="254635" h="218439">
                <a:moveTo>
                  <a:pt x="127254" y="0"/>
                </a:moveTo>
                <a:lnTo>
                  <a:pt x="77741" y="8562"/>
                </a:lnTo>
                <a:lnTo>
                  <a:pt x="37290" y="31913"/>
                </a:lnTo>
                <a:lnTo>
                  <a:pt x="10007" y="66549"/>
                </a:lnTo>
                <a:lnTo>
                  <a:pt x="0" y="108965"/>
                </a:lnTo>
                <a:lnTo>
                  <a:pt x="10007" y="151382"/>
                </a:lnTo>
                <a:lnTo>
                  <a:pt x="37290" y="186018"/>
                </a:lnTo>
                <a:lnTo>
                  <a:pt x="77741" y="209369"/>
                </a:lnTo>
                <a:lnTo>
                  <a:pt x="127254" y="217931"/>
                </a:lnTo>
                <a:lnTo>
                  <a:pt x="176766" y="209369"/>
                </a:lnTo>
                <a:lnTo>
                  <a:pt x="217217" y="186018"/>
                </a:lnTo>
                <a:lnTo>
                  <a:pt x="244500" y="151382"/>
                </a:lnTo>
                <a:lnTo>
                  <a:pt x="254508" y="108965"/>
                </a:lnTo>
                <a:lnTo>
                  <a:pt x="244500" y="66549"/>
                </a:lnTo>
                <a:lnTo>
                  <a:pt x="217217" y="31913"/>
                </a:lnTo>
                <a:lnTo>
                  <a:pt x="176766" y="8562"/>
                </a:lnTo>
                <a:lnTo>
                  <a:pt x="1272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6" name="object 46"/>
          <p:cNvSpPr txBox="1"/>
          <p:nvPr/>
        </p:nvSpPr>
        <p:spPr>
          <a:xfrm>
            <a:off x="6198782" y="4706914"/>
            <a:ext cx="252654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IN" sz="1333" spc="-7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333" dirty="0">
              <a:latin typeface="Arial"/>
              <a:cs typeface="Arial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8DFB32-EF06-4CA2-B5A3-86E204861935}"/>
              </a:ext>
            </a:extLst>
          </p:cNvPr>
          <p:cNvCxnSpPr>
            <a:cxnSpLocks/>
          </p:cNvCxnSpPr>
          <p:nvPr/>
        </p:nvCxnSpPr>
        <p:spPr>
          <a:xfrm>
            <a:off x="1969303" y="3211943"/>
            <a:ext cx="76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CE4639-D5F7-43FE-8F27-5D63AC1F3F9A}"/>
              </a:ext>
            </a:extLst>
          </p:cNvPr>
          <p:cNvCxnSpPr>
            <a:cxnSpLocks/>
          </p:cNvCxnSpPr>
          <p:nvPr/>
        </p:nvCxnSpPr>
        <p:spPr>
          <a:xfrm>
            <a:off x="2733773" y="1360578"/>
            <a:ext cx="0" cy="365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13FD34-FD05-4FBB-9C69-2B48E4F895E3}"/>
              </a:ext>
            </a:extLst>
          </p:cNvPr>
          <p:cNvCxnSpPr/>
          <p:nvPr/>
        </p:nvCxnSpPr>
        <p:spPr>
          <a:xfrm>
            <a:off x="2743207" y="1343595"/>
            <a:ext cx="67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33E946-5D84-46C1-8941-94D426182D32}"/>
              </a:ext>
            </a:extLst>
          </p:cNvPr>
          <p:cNvCxnSpPr/>
          <p:nvPr/>
        </p:nvCxnSpPr>
        <p:spPr>
          <a:xfrm>
            <a:off x="2733773" y="2336104"/>
            <a:ext cx="67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976550-A5DA-48C8-B0F1-41868DE9BA82}"/>
              </a:ext>
            </a:extLst>
          </p:cNvPr>
          <p:cNvCxnSpPr/>
          <p:nvPr/>
        </p:nvCxnSpPr>
        <p:spPr>
          <a:xfrm>
            <a:off x="2733773" y="3208356"/>
            <a:ext cx="67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7EBCEB-C1D0-450F-8A1B-B5373D7D2A97}"/>
              </a:ext>
            </a:extLst>
          </p:cNvPr>
          <p:cNvCxnSpPr/>
          <p:nvPr/>
        </p:nvCxnSpPr>
        <p:spPr>
          <a:xfrm>
            <a:off x="2708597" y="4096109"/>
            <a:ext cx="67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BC66F6-ABCD-48E3-9D9C-65F5C19F6917}"/>
              </a:ext>
            </a:extLst>
          </p:cNvPr>
          <p:cNvCxnSpPr/>
          <p:nvPr/>
        </p:nvCxnSpPr>
        <p:spPr>
          <a:xfrm>
            <a:off x="2733772" y="4981462"/>
            <a:ext cx="678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7257BF-4784-4306-AD29-6A8B5C26018C}"/>
              </a:ext>
            </a:extLst>
          </p:cNvPr>
          <p:cNvCxnSpPr>
            <a:cxnSpLocks/>
          </p:cNvCxnSpPr>
          <p:nvPr/>
        </p:nvCxnSpPr>
        <p:spPr>
          <a:xfrm>
            <a:off x="5139097" y="1360578"/>
            <a:ext cx="1462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A06FC-932E-4C29-9CA7-E4739A9D8678}"/>
              </a:ext>
            </a:extLst>
          </p:cNvPr>
          <p:cNvCxnSpPr>
            <a:cxnSpLocks/>
          </p:cNvCxnSpPr>
          <p:nvPr/>
        </p:nvCxnSpPr>
        <p:spPr>
          <a:xfrm flipV="1">
            <a:off x="5098210" y="2308935"/>
            <a:ext cx="1471074" cy="1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789289C-877F-404A-BC6E-A53F483AC1CA}"/>
              </a:ext>
            </a:extLst>
          </p:cNvPr>
          <p:cNvCxnSpPr>
            <a:cxnSpLocks/>
          </p:cNvCxnSpPr>
          <p:nvPr/>
        </p:nvCxnSpPr>
        <p:spPr>
          <a:xfrm>
            <a:off x="5098210" y="3270981"/>
            <a:ext cx="1463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F4918AD-5FBA-48C4-9B58-BD210C71FF16}"/>
              </a:ext>
            </a:extLst>
          </p:cNvPr>
          <p:cNvCxnSpPr/>
          <p:nvPr/>
        </p:nvCxnSpPr>
        <p:spPr>
          <a:xfrm>
            <a:off x="5139097" y="4190339"/>
            <a:ext cx="1462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5BAD4A-7839-445B-B154-833AE32E9D4D}"/>
              </a:ext>
            </a:extLst>
          </p:cNvPr>
          <p:cNvCxnSpPr>
            <a:cxnSpLocks/>
          </p:cNvCxnSpPr>
          <p:nvPr/>
        </p:nvCxnSpPr>
        <p:spPr>
          <a:xfrm flipV="1">
            <a:off x="5164274" y="4981462"/>
            <a:ext cx="1437705" cy="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100CFC6-E754-4033-AC9F-66C8CBA2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264" y="6077444"/>
            <a:ext cx="2888189" cy="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0F66-2792-4575-A687-CE14B92F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365125"/>
            <a:ext cx="10605155" cy="7189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6C746"/>
                </a:solidFill>
                <a:latin typeface="Arial"/>
                <a:cs typeface="Arial"/>
              </a:rPr>
              <a:t>API Test automation using JMeter</a:t>
            </a:r>
            <a:endParaRPr lang="en-IN" sz="2400" dirty="0">
              <a:solidFill>
                <a:srgbClr val="36C746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F667-0081-491D-BEFA-79AA5408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1197204"/>
            <a:ext cx="11994036" cy="4979759"/>
          </a:xfrm>
        </p:spPr>
        <p:txBody>
          <a:bodyPr>
            <a:normAutofit fontScale="77500" lnSpcReduction="20000"/>
          </a:bodyPr>
          <a:lstStyle/>
          <a:p>
            <a:pPr marL="15874" indent="0"/>
            <a:r>
              <a:rPr lang="en-US" b="1" dirty="0"/>
              <a:t>Framework setup		: </a:t>
            </a:r>
            <a:r>
              <a:rPr lang="en-US" i="1" dirty="0"/>
              <a:t>Copy C:\JMeter_API_Framework to test environment/ local system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dirty="0"/>
              <a:t>JMeter installation		: C:\JMeter_API_Framework\binaries\apache-jmeter-5.0</a:t>
            </a:r>
          </a:p>
          <a:p>
            <a:pPr marL="490530" lvl="1" indent="-285750"/>
            <a:r>
              <a:rPr lang="en-US" dirty="0"/>
              <a:t>To open JMeter, Run the file “C:\JMeter_API_Framework\binaries\apache-jmeter-5.0\bin\Jmeter.bat”</a:t>
            </a:r>
          </a:p>
          <a:p>
            <a:pPr marL="204780" lvl="1" indent="0">
              <a:buNone/>
            </a:pPr>
            <a:endParaRPr lang="en-US" dirty="0"/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dirty="0"/>
              <a:t>JMeter framework file	:	C:\JMeter_API_Framework\fw</a:t>
            </a:r>
          </a:p>
          <a:p>
            <a:pPr marL="490530" lvl="1" indent="-285750"/>
            <a:r>
              <a:rPr lang="en-US" dirty="0"/>
              <a:t>Open the file “JmeterApiFrameWorkv1.jmx” using Seat</a:t>
            </a:r>
          </a:p>
          <a:p>
            <a:pPr marL="15874" indent="0"/>
            <a:endParaRPr lang="en-US" b="1" dirty="0"/>
          </a:p>
          <a:p>
            <a:pPr marL="15874" indent="0"/>
            <a:r>
              <a:rPr lang="en-US" b="1" dirty="0"/>
              <a:t>Framework folders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dirty="0"/>
              <a:t>Test Case Folder		:	C:\JMeter_API_Framework\testCases	</a:t>
            </a:r>
          </a:p>
          <a:p>
            <a:pPr marL="490530" lvl="1" indent="-285750"/>
            <a:r>
              <a:rPr lang="en-US" dirty="0"/>
              <a:t>Create a Project Folder under testCases (Example: CTX)	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dirty="0"/>
              <a:t>Results Folder		:	C:\JMeter_API_Framework\results	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dirty="0"/>
              <a:t>Configuration Folder	:	C:\JMeter_API_Framework\config</a:t>
            </a:r>
          </a:p>
          <a:p>
            <a:pPr marL="490530" lvl="1" indent="-285750"/>
            <a:r>
              <a:rPr lang="en-US" dirty="0"/>
              <a:t>Update the config.txt file for the test execution setup</a:t>
            </a:r>
          </a:p>
          <a:p>
            <a:pPr marL="666736" lvl="2" indent="-285750"/>
            <a:r>
              <a:rPr lang="en-US" dirty="0"/>
              <a:t>FRAMEWORK_PATH=C:\JMeter_API_Framework\</a:t>
            </a:r>
          </a:p>
          <a:p>
            <a:pPr marL="666736" lvl="2" indent="-285750"/>
            <a:r>
              <a:rPr lang="en-US" dirty="0"/>
              <a:t>TEST_REPORTS_LOCATION=results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4F55B-6B0F-4000-B725-29988F02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264" y="6077444"/>
            <a:ext cx="2888189" cy="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0F66-2792-4575-A687-CE14B92F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4" y="365126"/>
            <a:ext cx="10605154" cy="6718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6C746"/>
                </a:solidFill>
                <a:latin typeface="Arial"/>
                <a:cs typeface="Arial"/>
              </a:rPr>
              <a:t>API Test automation using JMeter</a:t>
            </a:r>
            <a:endParaRPr lang="en-IN" sz="2400" dirty="0">
              <a:solidFill>
                <a:srgbClr val="36C746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F667-0081-491D-BEFA-79AA5408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9499"/>
            <a:ext cx="12192000" cy="4958498"/>
          </a:xfrm>
        </p:spPr>
        <p:txBody>
          <a:bodyPr>
            <a:normAutofit fontScale="92500" lnSpcReduction="20000"/>
          </a:bodyPr>
          <a:lstStyle/>
          <a:p>
            <a:pPr marL="15874" indent="0"/>
            <a:r>
              <a:rPr lang="en-US" sz="2600" b="1" dirty="0"/>
              <a:t>  Create test cases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sz="2600" dirty="0"/>
              <a:t>Test Case Project Folder	         : C:\JMeter_API_Framework\testCases\CTX	</a:t>
            </a:r>
          </a:p>
          <a:p>
            <a:pPr marL="490530" lvl="1" indent="-285750"/>
            <a:r>
              <a:rPr lang="en-US" sz="2600" dirty="0"/>
              <a:t>Create a test case file, example: C:\JMeter_API_Framework\testCases\CTX\ExternalAPIs.csv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sz="2600" dirty="0"/>
              <a:t>Configuration Folder	:	C:\JMeter_API_Framework\config</a:t>
            </a:r>
          </a:p>
          <a:p>
            <a:pPr marL="490530" lvl="1" indent="-285750"/>
            <a:r>
              <a:rPr lang="en-US" sz="2600" dirty="0"/>
              <a:t>Update the config.txt file for the test execution setup</a:t>
            </a:r>
          </a:p>
          <a:p>
            <a:pPr marL="666736" lvl="2" indent="-285750"/>
            <a:r>
              <a:rPr lang="en-US" sz="2600" dirty="0"/>
              <a:t>TEST_CASE_LOCATION=testCases\CTX\</a:t>
            </a:r>
          </a:p>
          <a:p>
            <a:pPr marL="666736" lvl="2" indent="-285750"/>
            <a:r>
              <a:rPr lang="en-US" sz="2600" dirty="0"/>
              <a:t>TEST_FILE_EXECUTE=ExternalAPIs.csv</a:t>
            </a:r>
          </a:p>
          <a:p>
            <a:pPr marL="666736" lvl="2" indent="-285750"/>
            <a:r>
              <a:rPr lang="en-US" sz="2200" dirty="0"/>
              <a:t>EXECUTE</a:t>
            </a:r>
            <a:r>
              <a:rPr lang="en-US" sz="2600" dirty="0"/>
              <a:t>_TEST_CASES=P1,P2,P3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/>
              <a:t>Update Test Cases with API Setup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sz="2600" dirty="0"/>
              <a:t>Do the manual testing using Swagger/ Postman/ JMeter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sz="2600" dirty="0"/>
              <a:t>Enter the API Setup in the test case csv file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sz="2600" dirty="0"/>
              <a:t>Create the required global variables in config.txt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DA8AE-85A9-437C-9122-54268EFC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64" y="6077444"/>
            <a:ext cx="2888189" cy="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8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0F66-2792-4575-A687-CE14B92F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4" y="365126"/>
            <a:ext cx="10605154" cy="5681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6C746"/>
                </a:solidFill>
                <a:latin typeface="Arial"/>
                <a:cs typeface="Arial"/>
              </a:rPr>
              <a:t>API Test automation using JMeter</a:t>
            </a:r>
            <a:endParaRPr lang="en-IN" sz="2400" dirty="0">
              <a:solidFill>
                <a:srgbClr val="36C746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F667-0081-491D-BEFA-79AA5408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" y="1065229"/>
            <a:ext cx="11972039" cy="5585201"/>
          </a:xfrm>
        </p:spPr>
        <p:txBody>
          <a:bodyPr>
            <a:normAutofit fontScale="92500"/>
          </a:bodyPr>
          <a:lstStyle/>
          <a:p>
            <a:pPr marL="15874" indent="0">
              <a:buNone/>
            </a:pPr>
            <a:r>
              <a:rPr lang="en-US" b="1" dirty="0"/>
              <a:t>Execution process			</a:t>
            </a:r>
            <a:endParaRPr lang="en-US" i="1" dirty="0"/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dirty="0"/>
              <a:t>Open JMeter 		: C:\JMeter_API_Framework\binaries\apache-jmeter-4.0</a:t>
            </a:r>
          </a:p>
          <a:p>
            <a:pPr marL="490530" lvl="1" indent="-285750"/>
            <a:r>
              <a:rPr lang="en-US" dirty="0"/>
              <a:t>To open JMeter, Run the file “C:\JMeter_API_Framework\binaries\apache-jmeter-4.0\bin\Jmeter.bat”</a:t>
            </a:r>
          </a:p>
          <a:p>
            <a:pPr marL="490530" lvl="1" indent="-285750"/>
            <a:r>
              <a:rPr lang="en-US" dirty="0"/>
              <a:t>Or Open from the short cut created in C:\Jmeter_API_Framework</a:t>
            </a:r>
          </a:p>
          <a:p>
            <a:pPr marL="301624" indent="-285750">
              <a:buFont typeface="Arial" panose="020B0604020202020204" pitchFamily="34" charset="0"/>
              <a:buChar char="•"/>
            </a:pPr>
            <a:r>
              <a:rPr lang="en-US" dirty="0"/>
              <a:t>JMeter framework file	:C:\JMeter_API_Framework\fw</a:t>
            </a:r>
          </a:p>
          <a:p>
            <a:pPr marL="490530" lvl="1" indent="-285750"/>
            <a:r>
              <a:rPr lang="en-US" dirty="0"/>
              <a:t>Open the file “</a:t>
            </a:r>
            <a:r>
              <a:rPr lang="en-US" dirty="0" err="1"/>
              <a:t>JmeterApiFrameWorkv.jmx</a:t>
            </a:r>
            <a:r>
              <a:rPr lang="en-US" dirty="0"/>
              <a:t>” using JMeter</a:t>
            </a:r>
          </a:p>
          <a:p>
            <a:pPr marL="490530" lvl="1" indent="-285750"/>
            <a:r>
              <a:rPr lang="en-US" dirty="0"/>
              <a:t>Click on Run </a:t>
            </a:r>
            <a:r>
              <a:rPr lang="en-US" dirty="0">
                <a:sym typeface="Wingdings" panose="05000000000000000000" pitchFamily="2" charset="2"/>
              </a:rPr>
              <a:t> ‘Start’ menu OR Icon</a:t>
            </a:r>
          </a:p>
          <a:p>
            <a:pPr marL="490530" lvl="1" indent="-285750"/>
            <a:r>
              <a:rPr lang="en-US" dirty="0">
                <a:sym typeface="Wingdings" panose="05000000000000000000" pitchFamily="2" charset="2"/>
              </a:rPr>
              <a:t>Click on ‘</a:t>
            </a:r>
            <a:r>
              <a:rPr lang="en-US" i="1" dirty="0">
                <a:sym typeface="Wingdings" panose="05000000000000000000" pitchFamily="2" charset="2"/>
              </a:rPr>
              <a:t>View Results Tree’ </a:t>
            </a:r>
            <a:r>
              <a:rPr lang="en-US" dirty="0">
                <a:sym typeface="Wingdings" panose="05000000000000000000" pitchFamily="2" charset="2"/>
              </a:rPr>
              <a:t>for verifying the results/status of execution</a:t>
            </a:r>
          </a:p>
          <a:p>
            <a:pPr marL="490530" lvl="1" indent="-285750"/>
            <a:r>
              <a:rPr lang="en-US" dirty="0"/>
              <a:t>Check Results Folder for html report :   C:\JMeter_API_Framework\results	</a:t>
            </a:r>
          </a:p>
          <a:p>
            <a:pPr marL="204780" lvl="1" indent="0">
              <a:buNone/>
            </a:pPr>
            <a:endParaRPr lang="en-US" dirty="0"/>
          </a:p>
          <a:p>
            <a:pPr marL="15874" lvl="1" indent="0" defTabSz="457184">
              <a:buClr>
                <a:schemeClr val="bg2"/>
              </a:buClr>
              <a:buNone/>
            </a:pPr>
            <a:r>
              <a:rPr lang="en-US" sz="2600" b="1" dirty="0"/>
              <a:t>Execute using Command prompt</a:t>
            </a:r>
          </a:p>
          <a:p>
            <a:pPr marL="477830" lvl="2" indent="-285750">
              <a:buClr>
                <a:schemeClr val="bg2"/>
              </a:buClr>
            </a:pPr>
            <a:r>
              <a:rPr lang="en-US" sz="1400" dirty="0">
                <a:latin typeface="Arial Unicode MS"/>
              </a:rPr>
              <a:t>Run following command from the folder: C:\Jmeter_API_Framework\binaries\apache-Seat-4.0\bin</a:t>
            </a:r>
          </a:p>
          <a:p>
            <a:pPr marL="490530" lvl="1" indent="-285750"/>
            <a:r>
              <a:rPr lang="en-US" dirty="0"/>
              <a:t>jmeter -n -t C:\JMeter_API_Framework\fw\JmeterApiFrameWorkv.jmx -l C:\JMeter_API_Framework\results/file.jtl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B36F4-5CCA-42AA-8C3C-1C9C31EB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64" y="6077444"/>
            <a:ext cx="2888189" cy="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0F66-2792-4575-A687-CE14B92F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4" y="365126"/>
            <a:ext cx="10605154" cy="5681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6C746"/>
                </a:solidFill>
                <a:latin typeface="Arial"/>
                <a:cs typeface="Arial"/>
              </a:rPr>
              <a:t>API Test automation Execution using Command Line</a:t>
            </a:r>
            <a:endParaRPr lang="en-IN" sz="2400" dirty="0">
              <a:solidFill>
                <a:srgbClr val="36C746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B36F4-5CCA-42AA-8C3C-1C9C31EB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64" y="6077444"/>
            <a:ext cx="2888189" cy="57298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5C2065-5749-4CD4-B88B-096B767E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5798" y="1264818"/>
            <a:ext cx="11462100" cy="2882976"/>
          </a:xfrm>
        </p:spPr>
      </p:pic>
    </p:spTree>
    <p:extLst>
      <p:ext uri="{BB962C8B-B14F-4D97-AF65-F5344CB8AC3E}">
        <p14:creationId xmlns:p14="http://schemas.microsoft.com/office/powerpoint/2010/main" val="3126624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678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Verdana</vt:lpstr>
      <vt:lpstr>Office Theme</vt:lpstr>
      <vt:lpstr>PowerPoint Presentation</vt:lpstr>
      <vt:lpstr>API Test Automation – Using JMeter</vt:lpstr>
      <vt:lpstr>JMeter API Framework Folder Structure</vt:lpstr>
      <vt:lpstr>API Test automation using JMeter</vt:lpstr>
      <vt:lpstr>API Test automation using JMeter</vt:lpstr>
      <vt:lpstr>API Test automation using JMeter</vt:lpstr>
      <vt:lpstr>API Test automation Execution using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Byregowda</dc:creator>
  <cp:lastModifiedBy>Suresh Byregowda</cp:lastModifiedBy>
  <cp:revision>206</cp:revision>
  <dcterms:created xsi:type="dcterms:W3CDTF">2021-05-24T14:24:25Z</dcterms:created>
  <dcterms:modified xsi:type="dcterms:W3CDTF">2021-07-09T13:47:23Z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0f7727a-510c-40ce-a418-7fdfc8e6513f_Enabled">
    <vt:lpwstr>true</vt:lpwstr>
  </property>
  <property fmtid="{D5CDD505-2E9C-101B-9397-08002B2CF9AE}" pid="3" name="MSIP_Label_00f7727a-510c-40ce-a418-7fdfc8e6513f_SetDate">
    <vt:lpwstr>2021-07-09T13:47:23Z</vt:lpwstr>
  </property>
  <property fmtid="{D5CDD505-2E9C-101B-9397-08002B2CF9AE}" pid="4" name="MSIP_Label_00f7727a-510c-40ce-a418-7fdfc8e6513f_Method">
    <vt:lpwstr>Standard</vt:lpwstr>
  </property>
  <property fmtid="{D5CDD505-2E9C-101B-9397-08002B2CF9AE}" pid="5" name="MSIP_Label_00f7727a-510c-40ce-a418-7fdfc8e6513f_Name">
    <vt:lpwstr>Classified (without encryption)</vt:lpwstr>
  </property>
  <property fmtid="{D5CDD505-2E9C-101B-9397-08002B2CF9AE}" pid="6" name="MSIP_Label_00f7727a-510c-40ce-a418-7fdfc8e6513f_SiteId">
    <vt:lpwstr>75b2f54b-feff-400d-8e0b-67102edb9a23</vt:lpwstr>
  </property>
  <property fmtid="{D5CDD505-2E9C-101B-9397-08002B2CF9AE}" pid="7" name="MSIP_Label_00f7727a-510c-40ce-a418-7fdfc8e6513f_ActionId">
    <vt:lpwstr>cb2d9737-fc50-4c98-bd45-71229f657c14</vt:lpwstr>
  </property>
  <property fmtid="{D5CDD505-2E9C-101B-9397-08002B2CF9AE}" pid="8" name="MSIP_Label_00f7727a-510c-40ce-a418-7fdfc8e6513f_ContentBits">
    <vt:lpwstr>1</vt:lpwstr>
  </property>
</Properties>
</file>