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sldIdLst>
    <p:sldId id="258" r:id="rId5"/>
    <p:sldId id="266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8"/>
            <p14:sldId id="266"/>
            <p14:sldId id="259"/>
            <p14:sldId id="260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05DBF-99BD-41FE-9132-B5BB054C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				          </a:t>
            </a:r>
          </a:p>
          <a:p>
            <a:pPr marL="3657600" lvl="8" indent="0">
              <a:buNone/>
            </a:pPr>
            <a:r>
              <a:rPr lang="en-US" dirty="0"/>
              <a:t>				           Chinna Shanmugam, Suresh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155EF9-4C3B-4563-A305-072157D3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Roles &amp; Responsibilities, Skills</a:t>
            </a:r>
          </a:p>
        </p:txBody>
      </p:sp>
    </p:spTree>
    <p:extLst>
      <p:ext uri="{BB962C8B-B14F-4D97-AF65-F5344CB8AC3E}">
        <p14:creationId xmlns:p14="http://schemas.microsoft.com/office/powerpoint/2010/main" val="285023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28BFB-64F6-834E-A8D6-DC7D32AD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anchor="ctr">
            <a:normAutofit/>
          </a:bodyPr>
          <a:lstStyle/>
          <a:p>
            <a:r>
              <a:rPr lang="en-US" dirty="0"/>
              <a:t>Career Journey</a:t>
            </a:r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8C05D9F-13B5-E941-8F64-0852AC140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29" y="1196391"/>
            <a:ext cx="9825318" cy="5421766"/>
          </a:xfrm>
        </p:spPr>
      </p:pic>
    </p:spTree>
    <p:extLst>
      <p:ext uri="{BB962C8B-B14F-4D97-AF65-F5344CB8AC3E}">
        <p14:creationId xmlns:p14="http://schemas.microsoft.com/office/powerpoint/2010/main" val="106432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225387"/>
            <a:ext cx="10982726" cy="5253789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Role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Big DATA Engineer, Data Analyst &amp; RPA Technical Architect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Requirement collection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Discussion with RA, Product Manager, Business Owner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Documentations using EA tools , IPA Process Analysis, FRQ, PDD (Process Definition Document),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Reviews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Architectural Changes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Risk mitigations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POC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High Level Design (SDD –Solution Design Document), TDD, PDI , ODI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Low level Design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Implementations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Big Data Hadoop, Yarn Map Reduce, Scala, Hive, Kafka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Automation Technical Architect (SOX Application) 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Pro*C, Oracle Retail Functional &amp; Technical Architect (Oracle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ReSA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ReIM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, RMS) 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Data Analytics using python (Audit System)@BestBuy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C,C++ Development @ Bank of America and AT&amp;T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SIT(System Integration Testing)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Delivery &amp; Test execution  (Verification Test)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Semi/Fully Automated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Bot Testing (ID, Security, Roles, Test cases execution </a:t>
            </a:r>
            <a:r>
              <a:rPr lang="en-US" sz="4300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),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DevOps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Ops Handbook</a:t>
            </a: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SDLC Model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242874"/>
            <a:ext cx="10983131" cy="5615126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Big Data Eco System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Hadoop, Yarn Map reduce, Hive, Scala</a:t>
            </a:r>
            <a:endParaRPr lang="en-US" sz="6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Data Analyst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Tableau Designer &amp; Data Visualization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RPA Technologies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Blue Prism Certifications Developer, Solution Designer, Technical Architect, ROM Architect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Blue Prism (Advanced), UiPath (Beginner), Automation Anywhere (Trained)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C/C++, Java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Pro*C , C, C++, Java, Node Js, Unix, Linux, MySQL, Oracle PL/SQL Core Development </a:t>
            </a:r>
            <a:endParaRPr lang="en-US" sz="4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Python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Python Programming, Python API, Flask, Django, open-source Libraries/ Packages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Threading, Multiprocessing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Project Management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Project Libre</a:t>
            </a: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Excel Client Implementations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Ribbons, Macros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Import and Export </a:t>
            </a:r>
          </a:p>
          <a:p>
            <a:pPr marL="857250" lvl="2" indent="0" algn="just">
              <a:buNone/>
            </a:pP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300" dirty="0">
                <a:latin typeface="Verdana" panose="020B0604030504040204" pitchFamily="34" charset="0"/>
                <a:ea typeface="Verdana" panose="020B0604030504040204" pitchFamily="34" charset="0"/>
              </a:rPr>
              <a:t>Repository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GIT, CVS, Harvest, PVCS,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SVN, VSS, Azure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Skills </a:t>
            </a:r>
          </a:p>
        </p:txBody>
      </p:sp>
    </p:spTree>
    <p:extLst>
      <p:ext uri="{BB962C8B-B14F-4D97-AF65-F5344CB8AC3E}">
        <p14:creationId xmlns:p14="http://schemas.microsoft.com/office/powerpoint/2010/main" val="25027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804526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Requirements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EA </a:t>
            </a:r>
          </a:p>
          <a:p>
            <a:pPr marL="857250" lvl="2" indent="0" algn="just">
              <a:buNone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EA, UML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VISIO</a:t>
            </a:r>
          </a:p>
          <a:p>
            <a:pPr marL="857250" lvl="2" indent="0" algn="just">
              <a:buNone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Implementations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MS Visual Studio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Visual Code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SIT(System Integration Testing)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Big Data Testing, RPA Blue prism, </a:t>
            </a:r>
            <a:r>
              <a:rPr lang="en-US" sz="3500" dirty="0" err="1">
                <a:latin typeface="Verdana" panose="020B0604030504040204" pitchFamily="34" charset="0"/>
                <a:ea typeface="Verdana" panose="020B0604030504040204" pitchFamily="34" charset="0"/>
              </a:rPr>
              <a:t>Cpp</a:t>
            </a: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 Unit, Selenium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Debugging Tools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GDD, Code Quality</a:t>
            </a: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endParaRPr lang="en-US" sz="3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Deployment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IIS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Cloud Hosting/Azure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VMs  </a:t>
            </a: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Tools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DE1EAB-23FE-4301-8E83-1915D831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0"/>
            <a:ext cx="10983131" cy="4982119"/>
          </a:xfrm>
        </p:spPr>
        <p:txBody>
          <a:bodyPr>
            <a:normAutofit fontScale="25000" lnSpcReduction="20000"/>
          </a:bodyPr>
          <a:lstStyle/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Trainings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New joiners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Technical support with in / across team (Accenture </a:t>
            </a:r>
            <a:r>
              <a:rPr lang="en-US" sz="4400" dirty="0" err="1">
                <a:latin typeface="Verdana" panose="020B0604030504040204" pitchFamily="34" charset="0"/>
                <a:ea typeface="Verdana" panose="020B0604030504040204" pitchFamily="34" charset="0"/>
              </a:rPr>
              <a:t>Traininings</a:t>
            </a: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Leadership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Big Data Engineer – Technology Architect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RPA Centre of Excellence @ BestBuy – Retail Client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Delivery Lead for the Oracle Retail/Retek systems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Scrum Management 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Agile meetings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Task identification, distributions and implementations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Stack holders Discussion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Tech Support to identify the RCAs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Functional flow explanations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Team Building Activities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Trainings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Award nominations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Birthday Celebrations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Assessment review meetings (Quarter, Semi, Annual)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Conducted Monthly review meetings ( Innovative Ideas/Solutions ) </a:t>
            </a:r>
          </a:p>
          <a:p>
            <a:pPr lvl="1" indent="-285750" algn="just">
              <a:buFont typeface="Wingdings" pitchFamily="2" charset="2"/>
              <a:buChar char="Ø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Sports 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Cricket</a:t>
            </a:r>
          </a:p>
          <a:p>
            <a:pPr marL="1200150" lvl="2" indent="-342900"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Badminton Plays</a:t>
            </a:r>
          </a:p>
          <a:p>
            <a:pPr marL="857250" lvl="2" indent="0" algn="just">
              <a:buNone/>
            </a:pPr>
            <a:r>
              <a:rPr lang="en-US" sz="35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857250" lvl="2" indent="0" algn="just">
              <a:buNone/>
            </a:pPr>
            <a:endParaRPr lang="en-US" sz="4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57250" lvl="2" indent="0" algn="just">
              <a:buNone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 indent="-285750" algn="just">
              <a:buFont typeface="Wingdings" pitchFamily="2" charset="2"/>
              <a:buChar char="Ø"/>
            </a:pPr>
            <a:endParaRPr lang="en-US" sz="5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31E66-7CD2-47DF-AC57-9F91DED9E6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838" y="638453"/>
            <a:ext cx="10982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cs typeface="Arial" panose="020B0604020202020204" pitchFamily="34" charset="0"/>
              </a:rPr>
              <a:t>Other Regular activities 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7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766E-11CF-4CA7-ADED-58DD9DFC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1536191"/>
            <a:ext cx="11683014" cy="754247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3707617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774A73-0280-47B7-9E46-5069D2220801}">
  <ds:schemaRefs>
    <ds:schemaRef ds:uri="http://www.w3.org/XML/1998/namespace"/>
    <ds:schemaRef ds:uri="http://purl.org/dc/dcmitype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elements/1.1/"/>
    <ds:schemaRef ds:uri="71af3243-3dd4-4a8d-8c0d-dd76da1f02a5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Macintosh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Verdana</vt:lpstr>
      <vt:lpstr>Wingdings</vt:lpstr>
      <vt:lpstr>Get Started with 3D</vt:lpstr>
      <vt:lpstr>Roles &amp; Responsibilities, Skills</vt:lpstr>
      <vt:lpstr>Career Journey</vt:lpstr>
      <vt:lpstr>SDLC Model</vt:lpstr>
      <vt:lpstr>Skills </vt:lpstr>
      <vt:lpstr>Tools</vt:lpstr>
      <vt:lpstr>Other Regular activities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Chinna</dc:creator>
  <cp:lastModifiedBy/>
  <cp:revision>1</cp:revision>
  <dcterms:created xsi:type="dcterms:W3CDTF">2021-06-09T12:53:00Z</dcterms:created>
  <dcterms:modified xsi:type="dcterms:W3CDTF">2021-06-10T12:26:35Z</dcterms:modified>
</cp:coreProperties>
</file>