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1"/>
  </p:sldMasterIdLst>
  <p:notesMasterIdLst>
    <p:notesMasterId r:id="rId35"/>
  </p:notesMasterIdLst>
  <p:handoutMasterIdLst>
    <p:handoutMasterId r:id="rId36"/>
  </p:handoutMasterIdLst>
  <p:sldIdLst>
    <p:sldId id="311" r:id="rId2"/>
    <p:sldId id="551" r:id="rId3"/>
    <p:sldId id="338" r:id="rId4"/>
    <p:sldId id="1328" r:id="rId5"/>
    <p:sldId id="1326" r:id="rId6"/>
    <p:sldId id="1306" r:id="rId7"/>
    <p:sldId id="552" r:id="rId8"/>
    <p:sldId id="1324" r:id="rId9"/>
    <p:sldId id="1327" r:id="rId10"/>
    <p:sldId id="553" r:id="rId11"/>
    <p:sldId id="542" r:id="rId12"/>
    <p:sldId id="1331" r:id="rId13"/>
    <p:sldId id="1333" r:id="rId14"/>
    <p:sldId id="1334" r:id="rId15"/>
    <p:sldId id="1335" r:id="rId16"/>
    <p:sldId id="1336" r:id="rId17"/>
    <p:sldId id="1337" r:id="rId18"/>
    <p:sldId id="1339" r:id="rId19"/>
    <p:sldId id="1338" r:id="rId20"/>
    <p:sldId id="1340" r:id="rId21"/>
    <p:sldId id="532" r:id="rId22"/>
    <p:sldId id="1343" r:id="rId23"/>
    <p:sldId id="1341" r:id="rId24"/>
    <p:sldId id="1330" r:id="rId25"/>
    <p:sldId id="1329" r:id="rId26"/>
    <p:sldId id="1318" r:id="rId27"/>
    <p:sldId id="1321" r:id="rId28"/>
    <p:sldId id="1344" r:id="rId29"/>
    <p:sldId id="1322" r:id="rId30"/>
    <p:sldId id="1346" r:id="rId31"/>
    <p:sldId id="1332" r:id="rId32"/>
    <p:sldId id="1342" r:id="rId33"/>
    <p:sldId id="1345" r:id="rId34"/>
  </p:sldIdLst>
  <p:sldSz cx="9144000" cy="5143500" type="screen16x9"/>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84" userDrawn="1">
          <p15:clr>
            <a:srgbClr val="A4A3A4"/>
          </p15:clr>
        </p15:guide>
        <p15:guide id="2" orient="horz" pos="868">
          <p15:clr>
            <a:srgbClr val="A4A3A4"/>
          </p15:clr>
        </p15:guide>
        <p15:guide id="3" pos="3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A315"/>
    <a:srgbClr val="D69600"/>
    <a:srgbClr val="F48516"/>
    <a:srgbClr val="CC590A"/>
    <a:srgbClr val="2E63AC"/>
    <a:srgbClr val="F8F8F8"/>
    <a:srgbClr val="ECECEC"/>
    <a:srgbClr val="EDAB33"/>
    <a:srgbClr val="909C09"/>
    <a:srgbClr val="0C3A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6990B5-46AA-49C1-8C53-87C259EE35AA}" v="344" dt="2021-04-20T18:56:07.8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82353" autoAdjust="0"/>
  </p:normalViewPr>
  <p:slideViewPr>
    <p:cSldViewPr snapToGrid="0" showGuides="1">
      <p:cViewPr varScale="1">
        <p:scale>
          <a:sx n="84" d="100"/>
          <a:sy n="84" d="100"/>
        </p:scale>
        <p:origin x="1020" y="60"/>
      </p:cViewPr>
      <p:guideLst>
        <p:guide orient="horz" pos="684"/>
        <p:guide orient="horz" pos="868"/>
        <p:guide pos="381"/>
      </p:guideLst>
    </p:cSldViewPr>
  </p:slideViewPr>
  <p:outlineViewPr>
    <p:cViewPr>
      <p:scale>
        <a:sx n="33" d="100"/>
        <a:sy n="33" d="100"/>
      </p:scale>
      <p:origin x="0" y="290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ar CS" userId="05a80c14d59ed2d8" providerId="LiveId" clId="{C46990B5-46AA-49C1-8C53-87C259EE35AA}"/>
    <pc:docChg chg="undo custSel addSld modSld">
      <pc:chgData name="Sankar CS" userId="05a80c14d59ed2d8" providerId="LiveId" clId="{C46990B5-46AA-49C1-8C53-87C259EE35AA}" dt="2021-04-21T06:14:27.024" v="2503" actId="6549"/>
      <pc:docMkLst>
        <pc:docMk/>
      </pc:docMkLst>
      <pc:sldChg chg="modNotesTx">
        <pc:chgData name="Sankar CS" userId="05a80c14d59ed2d8" providerId="LiveId" clId="{C46990B5-46AA-49C1-8C53-87C259EE35AA}" dt="2021-04-21T04:12:09.919" v="2402" actId="20577"/>
        <pc:sldMkLst>
          <pc:docMk/>
          <pc:sldMk cId="0" sldId="311"/>
        </pc:sldMkLst>
      </pc:sldChg>
      <pc:sldChg chg="modSp mod modAnim modNotesTx">
        <pc:chgData name="Sankar CS" userId="05a80c14d59ed2d8" providerId="LiveId" clId="{C46990B5-46AA-49C1-8C53-87C259EE35AA}" dt="2021-04-21T04:13:42.072" v="2416" actId="20577"/>
        <pc:sldMkLst>
          <pc:docMk/>
          <pc:sldMk cId="2766579318" sldId="338"/>
        </pc:sldMkLst>
        <pc:spChg chg="mod">
          <ac:chgData name="Sankar CS" userId="05a80c14d59ed2d8" providerId="LiveId" clId="{C46990B5-46AA-49C1-8C53-87C259EE35AA}" dt="2021-04-20T18:58:48.409" v="2248" actId="1036"/>
          <ac:spMkLst>
            <pc:docMk/>
            <pc:sldMk cId="2766579318" sldId="338"/>
            <ac:spMk id="4" creationId="{00000000-0000-0000-0000-000000000000}"/>
          </ac:spMkLst>
        </pc:spChg>
        <pc:spChg chg="mod">
          <ac:chgData name="Sankar CS" userId="05a80c14d59ed2d8" providerId="LiveId" clId="{C46990B5-46AA-49C1-8C53-87C259EE35AA}" dt="2021-04-20T09:07:15.850" v="1262" actId="14100"/>
          <ac:spMkLst>
            <pc:docMk/>
            <pc:sldMk cId="2766579318" sldId="338"/>
            <ac:spMk id="27" creationId="{2BCBD8F6-8EE4-4663-948E-ABD0A16B2545}"/>
          </ac:spMkLst>
        </pc:spChg>
        <pc:spChg chg="mod">
          <ac:chgData name="Sankar CS" userId="05a80c14d59ed2d8" providerId="LiveId" clId="{C46990B5-46AA-49C1-8C53-87C259EE35AA}" dt="2021-04-20T09:07:29.248" v="1267" actId="1035"/>
          <ac:spMkLst>
            <pc:docMk/>
            <pc:sldMk cId="2766579318" sldId="338"/>
            <ac:spMk id="31" creationId="{36082A08-14E0-4A9D-952B-8A9636C9CDC2}"/>
          </ac:spMkLst>
        </pc:spChg>
        <pc:spChg chg="mod">
          <ac:chgData name="Sankar CS" userId="05a80c14d59ed2d8" providerId="LiveId" clId="{C46990B5-46AA-49C1-8C53-87C259EE35AA}" dt="2021-04-20T09:07:23.407" v="1265" actId="1035"/>
          <ac:spMkLst>
            <pc:docMk/>
            <pc:sldMk cId="2766579318" sldId="338"/>
            <ac:spMk id="37" creationId="{2888658C-3D6F-4C51-842C-406EB55150CD}"/>
          </ac:spMkLst>
        </pc:spChg>
        <pc:grpChg chg="mod">
          <ac:chgData name="Sankar CS" userId="05a80c14d59ed2d8" providerId="LiveId" clId="{C46990B5-46AA-49C1-8C53-87C259EE35AA}" dt="2021-04-20T09:07:23.407" v="1265" actId="1035"/>
          <ac:grpSpMkLst>
            <pc:docMk/>
            <pc:sldMk cId="2766579318" sldId="338"/>
            <ac:grpSpMk id="30" creationId="{18FE78F7-80AB-4EB2-A2BC-1BDD8DCB614E}"/>
          </ac:grpSpMkLst>
        </pc:grpChg>
        <pc:grpChg chg="mod">
          <ac:chgData name="Sankar CS" userId="05a80c14d59ed2d8" providerId="LiveId" clId="{C46990B5-46AA-49C1-8C53-87C259EE35AA}" dt="2021-04-20T09:07:45.849" v="1268" actId="14100"/>
          <ac:grpSpMkLst>
            <pc:docMk/>
            <pc:sldMk cId="2766579318" sldId="338"/>
            <ac:grpSpMk id="32" creationId="{E2995B8A-77DB-42EF-BDD9-AAB1616B592C}"/>
          </ac:grpSpMkLst>
        </pc:grpChg>
      </pc:sldChg>
      <pc:sldChg chg="modAnim modNotesTx">
        <pc:chgData name="Sankar CS" userId="05a80c14d59ed2d8" providerId="LiveId" clId="{C46990B5-46AA-49C1-8C53-87C259EE35AA}" dt="2021-04-21T04:19:30.395" v="2443" actId="20577"/>
        <pc:sldMkLst>
          <pc:docMk/>
          <pc:sldMk cId="4110154526" sldId="542"/>
        </pc:sldMkLst>
      </pc:sldChg>
      <pc:sldChg chg="modNotesTx">
        <pc:chgData name="Sankar CS" userId="05a80c14d59ed2d8" providerId="LiveId" clId="{C46990B5-46AA-49C1-8C53-87C259EE35AA}" dt="2021-04-20T14:19:53.009" v="2041" actId="20577"/>
        <pc:sldMkLst>
          <pc:docMk/>
          <pc:sldMk cId="1659366941" sldId="551"/>
        </pc:sldMkLst>
      </pc:sldChg>
      <pc:sldChg chg="modSp modNotesTx">
        <pc:chgData name="Sankar CS" userId="05a80c14d59ed2d8" providerId="LiveId" clId="{C46990B5-46AA-49C1-8C53-87C259EE35AA}" dt="2021-04-20T18:34:33.956" v="2192" actId="20577"/>
        <pc:sldMkLst>
          <pc:docMk/>
          <pc:sldMk cId="732556166" sldId="552"/>
        </pc:sldMkLst>
        <pc:spChg chg="mod">
          <ac:chgData name="Sankar CS" userId="05a80c14d59ed2d8" providerId="LiveId" clId="{C46990B5-46AA-49C1-8C53-87C259EE35AA}" dt="2021-04-20T18:34:33.956" v="2192" actId="20577"/>
          <ac:spMkLst>
            <pc:docMk/>
            <pc:sldMk cId="732556166" sldId="552"/>
            <ac:spMk id="20" creationId="{0B5D3CFF-B3FE-4536-B88A-B2D50444472D}"/>
          </ac:spMkLst>
        </pc:spChg>
        <pc:spChg chg="mod">
          <ac:chgData name="Sankar CS" userId="05a80c14d59ed2d8" providerId="LiveId" clId="{C46990B5-46AA-49C1-8C53-87C259EE35AA}" dt="2021-04-20T13:28:01.601" v="1977" actId="20577"/>
          <ac:spMkLst>
            <pc:docMk/>
            <pc:sldMk cId="732556166" sldId="552"/>
            <ac:spMk id="24" creationId="{B2A088EF-AACA-4B8F-BDEB-E283B72A5275}"/>
          </ac:spMkLst>
        </pc:spChg>
      </pc:sldChg>
      <pc:sldChg chg="addSp delSp modSp mod delAnim modAnim modNotesTx">
        <pc:chgData name="Sankar CS" userId="05a80c14d59ed2d8" providerId="LiveId" clId="{C46990B5-46AA-49C1-8C53-87C259EE35AA}" dt="2021-04-21T04:16:57.354" v="2425" actId="20577"/>
        <pc:sldMkLst>
          <pc:docMk/>
          <pc:sldMk cId="248159417" sldId="553"/>
        </pc:sldMkLst>
        <pc:spChg chg="add mod">
          <ac:chgData name="Sankar CS" userId="05a80c14d59ed2d8" providerId="LiveId" clId="{C46990B5-46AA-49C1-8C53-87C259EE35AA}" dt="2021-04-20T10:34:53.516" v="1688" actId="207"/>
          <ac:spMkLst>
            <pc:docMk/>
            <pc:sldMk cId="248159417" sldId="553"/>
            <ac:spMk id="8" creationId="{DA38C172-E0E2-458C-8ECC-E4825791B900}"/>
          </ac:spMkLst>
        </pc:spChg>
        <pc:spChg chg="mod">
          <ac:chgData name="Sankar CS" userId="05a80c14d59ed2d8" providerId="LiveId" clId="{C46990B5-46AA-49C1-8C53-87C259EE35AA}" dt="2021-04-20T10:38:20.932" v="1699" actId="14100"/>
          <ac:spMkLst>
            <pc:docMk/>
            <pc:sldMk cId="248159417" sldId="553"/>
            <ac:spMk id="18" creationId="{DA066147-236F-4E3F-9035-C1539FE9BE9B}"/>
          </ac:spMkLst>
        </pc:spChg>
        <pc:spChg chg="mod">
          <ac:chgData name="Sankar CS" userId="05a80c14d59ed2d8" providerId="LiveId" clId="{C46990B5-46AA-49C1-8C53-87C259EE35AA}" dt="2021-04-20T10:37:53.240" v="1697" actId="14100"/>
          <ac:spMkLst>
            <pc:docMk/>
            <pc:sldMk cId="248159417" sldId="553"/>
            <ac:spMk id="31" creationId="{314849F7-86F9-4B32-BE61-A071500D0FB9}"/>
          </ac:spMkLst>
        </pc:spChg>
        <pc:spChg chg="mod">
          <ac:chgData name="Sankar CS" userId="05a80c14d59ed2d8" providerId="LiveId" clId="{C46990B5-46AA-49C1-8C53-87C259EE35AA}" dt="2021-04-20T10:33:39.483" v="1645" actId="1037"/>
          <ac:spMkLst>
            <pc:docMk/>
            <pc:sldMk cId="248159417" sldId="553"/>
            <ac:spMk id="32" creationId="{B1F47801-6FF2-473B-A0C6-87C006DE2E10}"/>
          </ac:spMkLst>
        </pc:spChg>
        <pc:cxnChg chg="mod">
          <ac:chgData name="Sankar CS" userId="05a80c14d59ed2d8" providerId="LiveId" clId="{C46990B5-46AA-49C1-8C53-87C259EE35AA}" dt="2021-04-20T10:37:53.240" v="1697" actId="14100"/>
          <ac:cxnSpMkLst>
            <pc:docMk/>
            <pc:sldMk cId="248159417" sldId="553"/>
            <ac:cxnSpMk id="17" creationId="{418D7F29-581B-4417-9B8B-10227FC90443}"/>
          </ac:cxnSpMkLst>
        </pc:cxnChg>
        <pc:cxnChg chg="mod">
          <ac:chgData name="Sankar CS" userId="05a80c14d59ed2d8" providerId="LiveId" clId="{C46990B5-46AA-49C1-8C53-87C259EE35AA}" dt="2021-04-20T10:38:20.932" v="1699" actId="14100"/>
          <ac:cxnSpMkLst>
            <pc:docMk/>
            <pc:sldMk cId="248159417" sldId="553"/>
            <ac:cxnSpMk id="28" creationId="{7196DC72-AC99-42D8-A773-5EF9AFC137E9}"/>
          </ac:cxnSpMkLst>
        </pc:cxnChg>
        <pc:cxnChg chg="add del mod">
          <ac:chgData name="Sankar CS" userId="05a80c14d59ed2d8" providerId="LiveId" clId="{C46990B5-46AA-49C1-8C53-87C259EE35AA}" dt="2021-04-20T10:32:27.819" v="1582" actId="478"/>
          <ac:cxnSpMkLst>
            <pc:docMk/>
            <pc:sldMk cId="248159417" sldId="553"/>
            <ac:cxnSpMk id="33" creationId="{6A3184AC-DB11-4F35-9A1B-AEA5A7228A3D}"/>
          </ac:cxnSpMkLst>
        </pc:cxnChg>
        <pc:cxnChg chg="add mod">
          <ac:chgData name="Sankar CS" userId="05a80c14d59ed2d8" providerId="LiveId" clId="{C46990B5-46AA-49C1-8C53-87C259EE35AA}" dt="2021-04-20T10:34:18.254" v="1685" actId="1037"/>
          <ac:cxnSpMkLst>
            <pc:docMk/>
            <pc:sldMk cId="248159417" sldId="553"/>
            <ac:cxnSpMk id="34" creationId="{C1CC3147-0973-4853-80E1-965AD5F44703}"/>
          </ac:cxnSpMkLst>
        </pc:cxnChg>
      </pc:sldChg>
      <pc:sldChg chg="addSp delSp modSp mod">
        <pc:chgData name="Sankar CS" userId="05a80c14d59ed2d8" providerId="LiveId" clId="{C46990B5-46AA-49C1-8C53-87C259EE35AA}" dt="2021-04-20T14:30:02.367" v="2175" actId="20577"/>
        <pc:sldMkLst>
          <pc:docMk/>
          <pc:sldMk cId="2812775061" sldId="1322"/>
        </pc:sldMkLst>
        <pc:spChg chg="mod">
          <ac:chgData name="Sankar CS" userId="05a80c14d59ed2d8" providerId="LiveId" clId="{C46990B5-46AA-49C1-8C53-87C259EE35AA}" dt="2021-04-20T14:30:02.367" v="2175" actId="20577"/>
          <ac:spMkLst>
            <pc:docMk/>
            <pc:sldMk cId="2812775061" sldId="1322"/>
            <ac:spMk id="2" creationId="{445F4578-3F5F-4442-8520-EB00876BC2C5}"/>
          </ac:spMkLst>
        </pc:spChg>
        <pc:picChg chg="add mod">
          <ac:chgData name="Sankar CS" userId="05a80c14d59ed2d8" providerId="LiveId" clId="{C46990B5-46AA-49C1-8C53-87C259EE35AA}" dt="2021-04-20T14:29:38.916" v="2131" actId="1076"/>
          <ac:picMkLst>
            <pc:docMk/>
            <pc:sldMk cId="2812775061" sldId="1322"/>
            <ac:picMk id="5" creationId="{0AF8F80D-8AC3-4614-8981-D57B8188BCAC}"/>
          </ac:picMkLst>
        </pc:picChg>
        <pc:picChg chg="del">
          <ac:chgData name="Sankar CS" userId="05a80c14d59ed2d8" providerId="LiveId" clId="{C46990B5-46AA-49C1-8C53-87C259EE35AA}" dt="2021-04-20T14:29:29.738" v="2129" actId="478"/>
          <ac:picMkLst>
            <pc:docMk/>
            <pc:sldMk cId="2812775061" sldId="1322"/>
            <ac:picMk id="6" creationId="{69F4D263-33EB-45C0-BC42-9B35EACA40CC}"/>
          </ac:picMkLst>
        </pc:picChg>
      </pc:sldChg>
      <pc:sldChg chg="modSp mod modAnim modNotesTx">
        <pc:chgData name="Sankar CS" userId="05a80c14d59ed2d8" providerId="LiveId" clId="{C46990B5-46AA-49C1-8C53-87C259EE35AA}" dt="2021-04-20T18:35:24.532" v="2202" actId="14100"/>
        <pc:sldMkLst>
          <pc:docMk/>
          <pc:sldMk cId="2436176326" sldId="1324"/>
        </pc:sldMkLst>
        <pc:spChg chg="mod">
          <ac:chgData name="Sankar CS" userId="05a80c14d59ed2d8" providerId="LiveId" clId="{C46990B5-46AA-49C1-8C53-87C259EE35AA}" dt="2021-04-20T18:35:18.740" v="2201" actId="20577"/>
          <ac:spMkLst>
            <pc:docMk/>
            <pc:sldMk cId="2436176326" sldId="1324"/>
            <ac:spMk id="13" creationId="{2351B304-EF6D-485D-AA6B-E1FE8115CE64}"/>
          </ac:spMkLst>
        </pc:spChg>
        <pc:spChg chg="mod">
          <ac:chgData name="Sankar CS" userId="05a80c14d59ed2d8" providerId="LiveId" clId="{C46990B5-46AA-49C1-8C53-87C259EE35AA}" dt="2021-04-20T18:35:24.532" v="2202" actId="14100"/>
          <ac:spMkLst>
            <pc:docMk/>
            <pc:sldMk cId="2436176326" sldId="1324"/>
            <ac:spMk id="21" creationId="{F0406986-E6AB-4B32-9075-E18F789F7D85}"/>
          </ac:spMkLst>
        </pc:spChg>
        <pc:spChg chg="mod">
          <ac:chgData name="Sankar CS" userId="05a80c14d59ed2d8" providerId="LiveId" clId="{C46990B5-46AA-49C1-8C53-87C259EE35AA}" dt="2021-04-20T18:34:56.315" v="2193" actId="20577"/>
          <ac:spMkLst>
            <pc:docMk/>
            <pc:sldMk cId="2436176326" sldId="1324"/>
            <ac:spMk id="26" creationId="{F41715B5-14A6-4D9E-8E07-000836F0CB9C}"/>
          </ac:spMkLst>
        </pc:spChg>
        <pc:spChg chg="mod">
          <ac:chgData name="Sankar CS" userId="05a80c14d59ed2d8" providerId="LiveId" clId="{C46990B5-46AA-49C1-8C53-87C259EE35AA}" dt="2021-04-20T18:35:08.046" v="2199" actId="20577"/>
          <ac:spMkLst>
            <pc:docMk/>
            <pc:sldMk cId="2436176326" sldId="1324"/>
            <ac:spMk id="35" creationId="{2BB07326-F00A-4DB5-AB9F-2EB405A4180D}"/>
          </ac:spMkLst>
        </pc:spChg>
      </pc:sldChg>
      <pc:sldChg chg="modSp mod modAnim modNotesTx">
        <pc:chgData name="Sankar CS" userId="05a80c14d59ed2d8" providerId="LiveId" clId="{C46990B5-46AA-49C1-8C53-87C259EE35AA}" dt="2021-04-20T18:58:00.067" v="2244" actId="1036"/>
        <pc:sldMkLst>
          <pc:docMk/>
          <pc:sldMk cId="1115379246" sldId="1326"/>
        </pc:sldMkLst>
        <pc:spChg chg="mod">
          <ac:chgData name="Sankar CS" userId="05a80c14d59ed2d8" providerId="LiveId" clId="{C46990B5-46AA-49C1-8C53-87C259EE35AA}" dt="2021-04-20T18:58:00.067" v="2244" actId="1036"/>
          <ac:spMkLst>
            <pc:docMk/>
            <pc:sldMk cId="1115379246" sldId="1326"/>
            <ac:spMk id="4" creationId="{CC0E57CE-0933-4A51-805C-D1A0CB8C0F52}"/>
          </ac:spMkLst>
        </pc:spChg>
        <pc:spChg chg="mod">
          <ac:chgData name="Sankar CS" userId="05a80c14d59ed2d8" providerId="LiveId" clId="{C46990B5-46AA-49C1-8C53-87C259EE35AA}" dt="2021-04-20T13:30:09.310" v="1997" actId="20577"/>
          <ac:spMkLst>
            <pc:docMk/>
            <pc:sldMk cId="1115379246" sldId="1326"/>
            <ac:spMk id="17" creationId="{5B54F432-C89B-4D83-8BF3-CA22DC9F7985}"/>
          </ac:spMkLst>
        </pc:spChg>
      </pc:sldChg>
      <pc:sldChg chg="modSp mod modAnim modNotesTx">
        <pc:chgData name="Sankar CS" userId="05a80c14d59ed2d8" providerId="LiveId" clId="{C46990B5-46AA-49C1-8C53-87C259EE35AA}" dt="2021-04-20T19:08:10.246" v="2284" actId="20577"/>
        <pc:sldMkLst>
          <pc:docMk/>
          <pc:sldMk cId="2729139094" sldId="1328"/>
        </pc:sldMkLst>
        <pc:spChg chg="mod">
          <ac:chgData name="Sankar CS" userId="05a80c14d59ed2d8" providerId="LiveId" clId="{C46990B5-46AA-49C1-8C53-87C259EE35AA}" dt="2021-04-20T18:58:14.953" v="2246" actId="1036"/>
          <ac:spMkLst>
            <pc:docMk/>
            <pc:sldMk cId="2729139094" sldId="1328"/>
            <ac:spMk id="4" creationId="{00000000-0000-0000-0000-000000000000}"/>
          </ac:spMkLst>
        </pc:spChg>
      </pc:sldChg>
      <pc:sldChg chg="modNotesTx">
        <pc:chgData name="Sankar CS" userId="05a80c14d59ed2d8" providerId="LiveId" clId="{C46990B5-46AA-49C1-8C53-87C259EE35AA}" dt="2021-04-21T06:14:27.024" v="2503" actId="6549"/>
        <pc:sldMkLst>
          <pc:docMk/>
          <pc:sldMk cId="2870216122" sldId="1329"/>
        </pc:sldMkLst>
      </pc:sldChg>
      <pc:sldChg chg="modSp mod modNotesTx">
        <pc:chgData name="Sankar CS" userId="05a80c14d59ed2d8" providerId="LiveId" clId="{C46990B5-46AA-49C1-8C53-87C259EE35AA}" dt="2021-04-20T18:57:26.019" v="2240" actId="1076"/>
        <pc:sldMkLst>
          <pc:docMk/>
          <pc:sldMk cId="3967409609" sldId="1330"/>
        </pc:sldMkLst>
        <pc:spChg chg="mod">
          <ac:chgData name="Sankar CS" userId="05a80c14d59ed2d8" providerId="LiveId" clId="{C46990B5-46AA-49C1-8C53-87C259EE35AA}" dt="2021-04-20T18:57:26.019" v="2240" actId="1076"/>
          <ac:spMkLst>
            <pc:docMk/>
            <pc:sldMk cId="3967409609" sldId="1330"/>
            <ac:spMk id="9" creationId="{69DF6BA9-0135-48BE-9E35-14106ED51FD4}"/>
          </ac:spMkLst>
        </pc:spChg>
      </pc:sldChg>
      <pc:sldChg chg="modNotesTx">
        <pc:chgData name="Sankar CS" userId="05a80c14d59ed2d8" providerId="LiveId" clId="{C46990B5-46AA-49C1-8C53-87C259EE35AA}" dt="2021-04-21T04:19:26.739" v="2441" actId="20577"/>
        <pc:sldMkLst>
          <pc:docMk/>
          <pc:sldMk cId="4237142809" sldId="1331"/>
        </pc:sldMkLst>
      </pc:sldChg>
      <pc:sldChg chg="modSp mod">
        <pc:chgData name="Sankar CS" userId="05a80c14d59ed2d8" providerId="LiveId" clId="{C46990B5-46AA-49C1-8C53-87C259EE35AA}" dt="2021-04-20T06:16:39.304" v="1184" actId="1076"/>
        <pc:sldMkLst>
          <pc:docMk/>
          <pc:sldMk cId="2194913411" sldId="1332"/>
        </pc:sldMkLst>
        <pc:spChg chg="mod">
          <ac:chgData name="Sankar CS" userId="05a80c14d59ed2d8" providerId="LiveId" clId="{C46990B5-46AA-49C1-8C53-87C259EE35AA}" dt="2021-04-20T06:16:39.304" v="1184" actId="1076"/>
          <ac:spMkLst>
            <pc:docMk/>
            <pc:sldMk cId="2194913411" sldId="1332"/>
            <ac:spMk id="2" creationId="{4331F89A-00F5-4B14-A627-EE9ADCB773B8}"/>
          </ac:spMkLst>
        </pc:spChg>
      </pc:sldChg>
      <pc:sldChg chg="modSp mod modAnim modNotesTx">
        <pc:chgData name="Sankar CS" userId="05a80c14d59ed2d8" providerId="LiveId" clId="{C46990B5-46AA-49C1-8C53-87C259EE35AA}" dt="2021-04-21T04:20:00.721" v="2451" actId="6549"/>
        <pc:sldMkLst>
          <pc:docMk/>
          <pc:sldMk cId="253177793" sldId="1333"/>
        </pc:sldMkLst>
        <pc:spChg chg="mod">
          <ac:chgData name="Sankar CS" userId="05a80c14d59ed2d8" providerId="LiveId" clId="{C46990B5-46AA-49C1-8C53-87C259EE35AA}" dt="2021-04-20T18:48:34.734" v="2228" actId="1076"/>
          <ac:spMkLst>
            <pc:docMk/>
            <pc:sldMk cId="253177793" sldId="1333"/>
            <ac:spMk id="4" creationId="{F2E7D5CD-86B8-4A48-BDDB-D7B34421C291}"/>
          </ac:spMkLst>
        </pc:spChg>
        <pc:spChg chg="mod">
          <ac:chgData name="Sankar CS" userId="05a80c14d59ed2d8" providerId="LiveId" clId="{C46990B5-46AA-49C1-8C53-87C259EE35AA}" dt="2021-04-20T18:48:16.500" v="2226" actId="20577"/>
          <ac:spMkLst>
            <pc:docMk/>
            <pc:sldMk cId="253177793" sldId="1333"/>
            <ac:spMk id="13" creationId="{33B00045-8FCB-4BC7-9087-F808917DC992}"/>
          </ac:spMkLst>
        </pc:spChg>
        <pc:spChg chg="mod">
          <ac:chgData name="Sankar CS" userId="05a80c14d59ed2d8" providerId="LiveId" clId="{C46990B5-46AA-49C1-8C53-87C259EE35AA}" dt="2021-04-20T14:40:19.783" v="2189" actId="20577"/>
          <ac:spMkLst>
            <pc:docMk/>
            <pc:sldMk cId="253177793" sldId="1333"/>
            <ac:spMk id="15" creationId="{EDC79C8C-A2D3-4786-9C1A-1DE1AEE5384B}"/>
          </ac:spMkLst>
        </pc:spChg>
      </pc:sldChg>
      <pc:sldChg chg="modNotesTx">
        <pc:chgData name="Sankar CS" userId="05a80c14d59ed2d8" providerId="LiveId" clId="{C46990B5-46AA-49C1-8C53-87C259EE35AA}" dt="2021-04-19T09:11:14.355" v="879" actId="6549"/>
        <pc:sldMkLst>
          <pc:docMk/>
          <pc:sldMk cId="3108383390" sldId="1334"/>
        </pc:sldMkLst>
      </pc:sldChg>
      <pc:sldChg chg="modNotesTx">
        <pc:chgData name="Sankar CS" userId="05a80c14d59ed2d8" providerId="LiveId" clId="{C46990B5-46AA-49C1-8C53-87C259EE35AA}" dt="2021-04-21T04:20:33.317" v="2453" actId="113"/>
        <pc:sldMkLst>
          <pc:docMk/>
          <pc:sldMk cId="713261269" sldId="1335"/>
        </pc:sldMkLst>
      </pc:sldChg>
      <pc:sldChg chg="modNotesTx">
        <pc:chgData name="Sankar CS" userId="05a80c14d59ed2d8" providerId="LiveId" clId="{C46990B5-46AA-49C1-8C53-87C259EE35AA}" dt="2021-04-21T04:20:27.832" v="2452" actId="113"/>
        <pc:sldMkLst>
          <pc:docMk/>
          <pc:sldMk cId="927002894" sldId="1336"/>
        </pc:sldMkLst>
      </pc:sldChg>
      <pc:sldChg chg="modNotesTx">
        <pc:chgData name="Sankar CS" userId="05a80c14d59ed2d8" providerId="LiveId" clId="{C46990B5-46AA-49C1-8C53-87C259EE35AA}" dt="2021-04-21T04:20:40.568" v="2454" actId="113"/>
        <pc:sldMkLst>
          <pc:docMk/>
          <pc:sldMk cId="3961116106" sldId="1337"/>
        </pc:sldMkLst>
      </pc:sldChg>
      <pc:sldChg chg="addSp delSp modSp mod delAnim modAnim modNotesTx">
        <pc:chgData name="Sankar CS" userId="05a80c14d59ed2d8" providerId="LiveId" clId="{C46990B5-46AA-49C1-8C53-87C259EE35AA}" dt="2021-04-20T18:56:07.882" v="2236"/>
        <pc:sldMkLst>
          <pc:docMk/>
          <pc:sldMk cId="3586299895" sldId="1338"/>
        </pc:sldMkLst>
        <pc:spChg chg="mod">
          <ac:chgData name="Sankar CS" userId="05a80c14d59ed2d8" providerId="LiveId" clId="{C46990B5-46AA-49C1-8C53-87C259EE35AA}" dt="2021-04-19T07:50:06.815" v="85" actId="14100"/>
          <ac:spMkLst>
            <pc:docMk/>
            <pc:sldMk cId="3586299895" sldId="1338"/>
            <ac:spMk id="9" creationId="{A034580F-363E-4791-B285-188A029FFF1E}"/>
          </ac:spMkLst>
        </pc:spChg>
        <pc:spChg chg="mod">
          <ac:chgData name="Sankar CS" userId="05a80c14d59ed2d8" providerId="LiveId" clId="{C46990B5-46AA-49C1-8C53-87C259EE35AA}" dt="2021-04-19T07:50:46.716" v="90" actId="14100"/>
          <ac:spMkLst>
            <pc:docMk/>
            <pc:sldMk cId="3586299895" sldId="1338"/>
            <ac:spMk id="11" creationId="{F1BEAD95-89FC-44E8-8938-04F0D8DF9654}"/>
          </ac:spMkLst>
        </pc:spChg>
        <pc:spChg chg="mod">
          <ac:chgData name="Sankar CS" userId="05a80c14d59ed2d8" providerId="LiveId" clId="{C46990B5-46AA-49C1-8C53-87C259EE35AA}" dt="2021-04-19T07:42:21.056" v="1" actId="20577"/>
          <ac:spMkLst>
            <pc:docMk/>
            <pc:sldMk cId="3586299895" sldId="1338"/>
            <ac:spMk id="14" creationId="{363AE9EF-F91C-43D4-B29A-A7B349D8B67A}"/>
          </ac:spMkLst>
        </pc:spChg>
        <pc:spChg chg="mod">
          <ac:chgData name="Sankar CS" userId="05a80c14d59ed2d8" providerId="LiveId" clId="{C46990B5-46AA-49C1-8C53-87C259EE35AA}" dt="2021-04-19T07:51:07.436" v="94" actId="1036"/>
          <ac:spMkLst>
            <pc:docMk/>
            <pc:sldMk cId="3586299895" sldId="1338"/>
            <ac:spMk id="15" creationId="{BC276700-D0EB-4375-A651-323E7BB99333}"/>
          </ac:spMkLst>
        </pc:spChg>
        <pc:picChg chg="add mod">
          <ac:chgData name="Sankar CS" userId="05a80c14d59ed2d8" providerId="LiveId" clId="{C46990B5-46AA-49C1-8C53-87C259EE35AA}" dt="2021-04-20T18:55:31.820" v="2234" actId="14100"/>
          <ac:picMkLst>
            <pc:docMk/>
            <pc:sldMk cId="3586299895" sldId="1338"/>
            <ac:picMk id="3" creationId="{A0840115-117A-43F3-80AD-687826656486}"/>
          </ac:picMkLst>
        </pc:picChg>
        <pc:picChg chg="del mod">
          <ac:chgData name="Sankar CS" userId="05a80c14d59ed2d8" providerId="LiveId" clId="{C46990B5-46AA-49C1-8C53-87C259EE35AA}" dt="2021-04-20T18:55:11.456" v="2229" actId="478"/>
          <ac:picMkLst>
            <pc:docMk/>
            <pc:sldMk cId="3586299895" sldId="1338"/>
            <ac:picMk id="6" creationId="{A4BE019F-490C-41A5-97B9-602230856BE1}"/>
          </ac:picMkLst>
        </pc:picChg>
        <pc:picChg chg="mod">
          <ac:chgData name="Sankar CS" userId="05a80c14d59ed2d8" providerId="LiveId" clId="{C46990B5-46AA-49C1-8C53-87C259EE35AA}" dt="2021-04-19T07:47:36.583" v="83" actId="14100"/>
          <ac:picMkLst>
            <pc:docMk/>
            <pc:sldMk cId="3586299895" sldId="1338"/>
            <ac:picMk id="8" creationId="{1BB6D330-44FC-47A2-87A8-19A291BD463C}"/>
          </ac:picMkLst>
        </pc:picChg>
      </pc:sldChg>
      <pc:sldChg chg="modSp mod modAnim modNotesTx">
        <pc:chgData name="Sankar CS" userId="05a80c14d59ed2d8" providerId="LiveId" clId="{C46990B5-46AA-49C1-8C53-87C259EE35AA}" dt="2021-04-20T10:19:10.741" v="1487" actId="6549"/>
        <pc:sldMkLst>
          <pc:docMk/>
          <pc:sldMk cId="11560572" sldId="1340"/>
        </pc:sldMkLst>
        <pc:spChg chg="mod">
          <ac:chgData name="Sankar CS" userId="05a80c14d59ed2d8" providerId="LiveId" clId="{C46990B5-46AA-49C1-8C53-87C259EE35AA}" dt="2021-04-20T10:19:10.741" v="1487" actId="6549"/>
          <ac:spMkLst>
            <pc:docMk/>
            <pc:sldMk cId="11560572" sldId="1340"/>
            <ac:spMk id="14" creationId="{363AE9EF-F91C-43D4-B29A-A7B349D8B67A}"/>
          </ac:spMkLst>
        </pc:spChg>
        <pc:spChg chg="mod">
          <ac:chgData name="Sankar CS" userId="05a80c14d59ed2d8" providerId="LiveId" clId="{C46990B5-46AA-49C1-8C53-87C259EE35AA}" dt="2021-04-19T07:54:11.995" v="127" actId="14100"/>
          <ac:spMkLst>
            <pc:docMk/>
            <pc:sldMk cId="11560572" sldId="1340"/>
            <ac:spMk id="15" creationId="{BC276700-D0EB-4375-A651-323E7BB99333}"/>
          </ac:spMkLst>
        </pc:spChg>
      </pc:sldChg>
      <pc:sldChg chg="modNotesTx">
        <pc:chgData name="Sankar CS" userId="05a80c14d59ed2d8" providerId="LiveId" clId="{C46990B5-46AA-49C1-8C53-87C259EE35AA}" dt="2021-04-21T04:21:43.202" v="2479" actId="20577"/>
        <pc:sldMkLst>
          <pc:docMk/>
          <pc:sldMk cId="918628793" sldId="1341"/>
        </pc:sldMkLst>
      </pc:sldChg>
      <pc:sldChg chg="addSp modSp mod modAnim modNotesTx">
        <pc:chgData name="Sankar CS" userId="05a80c14d59ed2d8" providerId="LiveId" clId="{C46990B5-46AA-49C1-8C53-87C259EE35AA}" dt="2021-04-20T18:57:06.772" v="2237" actId="1076"/>
        <pc:sldMkLst>
          <pc:docMk/>
          <pc:sldMk cId="974203270" sldId="1343"/>
        </pc:sldMkLst>
        <pc:spChg chg="mod">
          <ac:chgData name="Sankar CS" userId="05a80c14d59ed2d8" providerId="LiveId" clId="{C46990B5-46AA-49C1-8C53-87C259EE35AA}" dt="2021-04-20T18:57:06.772" v="2237" actId="1076"/>
          <ac:spMkLst>
            <pc:docMk/>
            <pc:sldMk cId="974203270" sldId="1343"/>
            <ac:spMk id="4" creationId="{00000000-0000-0000-0000-000000000000}"/>
          </ac:spMkLst>
        </pc:spChg>
        <pc:spChg chg="add mod">
          <ac:chgData name="Sankar CS" userId="05a80c14d59ed2d8" providerId="LiveId" clId="{C46990B5-46AA-49C1-8C53-87C259EE35AA}" dt="2021-04-20T06:13:10.068" v="1124" actId="1036"/>
          <ac:spMkLst>
            <pc:docMk/>
            <pc:sldMk cId="974203270" sldId="1343"/>
            <ac:spMk id="8" creationId="{69098FB0-8C27-4623-9335-B64891DF1160}"/>
          </ac:spMkLst>
        </pc:spChg>
        <pc:spChg chg="mod">
          <ac:chgData name="Sankar CS" userId="05a80c14d59ed2d8" providerId="LiveId" clId="{C46990B5-46AA-49C1-8C53-87C259EE35AA}" dt="2021-04-20T06:11:22.779" v="1050"/>
          <ac:spMkLst>
            <pc:docMk/>
            <pc:sldMk cId="974203270" sldId="1343"/>
            <ac:spMk id="10" creationId="{151135ED-9D4D-4EB0-915C-27D46476C17E}"/>
          </ac:spMkLst>
        </pc:spChg>
        <pc:spChg chg="mod">
          <ac:chgData name="Sankar CS" userId="05a80c14d59ed2d8" providerId="LiveId" clId="{C46990B5-46AA-49C1-8C53-87C259EE35AA}" dt="2021-04-20T06:12:16.683" v="1113" actId="20577"/>
          <ac:spMkLst>
            <pc:docMk/>
            <pc:sldMk cId="974203270" sldId="1343"/>
            <ac:spMk id="12" creationId="{AF4A9C9D-B798-4F83-AAB4-5B8A51F6968C}"/>
          </ac:spMkLst>
        </pc:spChg>
        <pc:spChg chg="mod">
          <ac:chgData name="Sankar CS" userId="05a80c14d59ed2d8" providerId="LiveId" clId="{C46990B5-46AA-49C1-8C53-87C259EE35AA}" dt="2021-04-20T07:32:53.988" v="1186"/>
          <ac:spMkLst>
            <pc:docMk/>
            <pc:sldMk cId="974203270" sldId="1343"/>
            <ac:spMk id="25" creationId="{46457F7A-C37D-4BFE-BFDC-EC4E6B53F144}"/>
          </ac:spMkLst>
        </pc:spChg>
        <pc:spChg chg="mod">
          <ac:chgData name="Sankar CS" userId="05a80c14d59ed2d8" providerId="LiveId" clId="{C46990B5-46AA-49C1-8C53-87C259EE35AA}" dt="2021-04-20T06:11:45.670" v="1085" actId="208"/>
          <ac:spMkLst>
            <pc:docMk/>
            <pc:sldMk cId="974203270" sldId="1343"/>
            <ac:spMk id="41" creationId="{56966F54-76D7-4DFC-AC18-E43E4C142BC3}"/>
          </ac:spMkLst>
        </pc:spChg>
        <pc:spChg chg="mod">
          <ac:chgData name="Sankar CS" userId="05a80c14d59ed2d8" providerId="LiveId" clId="{C46990B5-46AA-49C1-8C53-87C259EE35AA}" dt="2021-04-20T06:12:05.360" v="1096" actId="20577"/>
          <ac:spMkLst>
            <pc:docMk/>
            <pc:sldMk cId="974203270" sldId="1343"/>
            <ac:spMk id="42" creationId="{E63E8F5F-0FDB-48BF-B239-2A92F36842DB}"/>
          </ac:spMkLst>
        </pc:spChg>
        <pc:grpChg chg="add mod">
          <ac:chgData name="Sankar CS" userId="05a80c14d59ed2d8" providerId="LiveId" clId="{C46990B5-46AA-49C1-8C53-87C259EE35AA}" dt="2021-04-20T06:13:10.068" v="1124" actId="1036"/>
          <ac:grpSpMkLst>
            <pc:docMk/>
            <pc:sldMk cId="974203270" sldId="1343"/>
            <ac:grpSpMk id="9" creationId="{B3A22421-8C1F-4338-8A65-F8F1779EFD65}"/>
          </ac:grpSpMkLst>
        </pc:grpChg>
        <pc:grpChg chg="mod">
          <ac:chgData name="Sankar CS" userId="05a80c14d59ed2d8" providerId="LiveId" clId="{C46990B5-46AA-49C1-8C53-87C259EE35AA}" dt="2021-04-20T06:11:43.038" v="1084" actId="207"/>
          <ac:grpSpMkLst>
            <pc:docMk/>
            <pc:sldMk cId="974203270" sldId="1343"/>
            <ac:grpSpMk id="26" creationId="{5EE7BA16-36B3-4042-A915-E05EF2FA1757}"/>
          </ac:grpSpMkLst>
        </pc:grpChg>
      </pc:sldChg>
      <pc:sldChg chg="addSp delSp modSp add mod">
        <pc:chgData name="Sankar CS" userId="05a80c14d59ed2d8" providerId="LiveId" clId="{C46990B5-46AA-49C1-8C53-87C259EE35AA}" dt="2021-04-20T06:16:26.637" v="1183" actId="20577"/>
        <pc:sldMkLst>
          <pc:docMk/>
          <pc:sldMk cId="2093320698" sldId="1345"/>
        </pc:sldMkLst>
        <pc:spChg chg="mod">
          <ac:chgData name="Sankar CS" userId="05a80c14d59ed2d8" providerId="LiveId" clId="{C46990B5-46AA-49C1-8C53-87C259EE35AA}" dt="2021-04-20T06:16:26.637" v="1183" actId="20577"/>
          <ac:spMkLst>
            <pc:docMk/>
            <pc:sldMk cId="2093320698" sldId="1345"/>
            <ac:spMk id="2" creationId="{4331F89A-00F5-4B14-A627-EE9ADCB773B8}"/>
          </ac:spMkLst>
        </pc:spChg>
        <pc:picChg chg="del">
          <ac:chgData name="Sankar CS" userId="05a80c14d59ed2d8" providerId="LiveId" clId="{C46990B5-46AA-49C1-8C53-87C259EE35AA}" dt="2021-04-20T06:15:27.257" v="1137" actId="478"/>
          <ac:picMkLst>
            <pc:docMk/>
            <pc:sldMk cId="2093320698" sldId="1345"/>
            <ac:picMk id="5" creationId="{AC5BEAAB-78C3-495A-8D6A-5FC5AAE8B8B9}"/>
          </ac:picMkLst>
        </pc:picChg>
        <pc:picChg chg="add mod">
          <ac:chgData name="Sankar CS" userId="05a80c14d59ed2d8" providerId="LiveId" clId="{C46990B5-46AA-49C1-8C53-87C259EE35AA}" dt="2021-04-20T06:15:39.261" v="1141" actId="1076"/>
          <ac:picMkLst>
            <pc:docMk/>
            <pc:sldMk cId="2093320698" sldId="1345"/>
            <ac:picMk id="1026" creationId="{60273972-2336-4C9E-92C4-95DC6030FA99}"/>
          </ac:picMkLst>
        </pc:picChg>
      </pc:sldChg>
      <pc:sldChg chg="add">
        <pc:chgData name="Sankar CS" userId="05a80c14d59ed2d8" providerId="LiveId" clId="{C46990B5-46AA-49C1-8C53-87C259EE35AA}" dt="2021-04-20T14:29:20.349" v="2128" actId="2890"/>
        <pc:sldMkLst>
          <pc:docMk/>
          <pc:sldMk cId="3052752200" sldId="134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190B9D-B80F-4AA9-BEE6-6710B938017F}" type="doc">
      <dgm:prSet loTypeId="urn:microsoft.com/office/officeart/2005/8/layout/bProcess2" loCatId="process" qsTypeId="urn:microsoft.com/office/officeart/2005/8/quickstyle/3d1" qsCatId="3D" csTypeId="urn:microsoft.com/office/officeart/2005/8/colors/accent1_2" csCatId="accent1" phldr="1"/>
      <dgm:spPr/>
      <dgm:t>
        <a:bodyPr/>
        <a:lstStyle/>
        <a:p>
          <a:endParaRPr lang="en-US"/>
        </a:p>
      </dgm:t>
    </dgm:pt>
    <dgm:pt modelId="{79CB8B0D-51F8-4533-AEC6-7F4F115981D1}">
      <dgm:prSet custT="1"/>
      <dgm:spPr>
        <a:solidFill>
          <a:schemeClr val="accent6">
            <a:lumMod val="75000"/>
          </a:schemeClr>
        </a:solidFill>
        <a:ln>
          <a:solidFill>
            <a:schemeClr val="bg2"/>
          </a:solidFill>
        </a:ln>
      </dgm:spPr>
      <dgm:t>
        <a:bodyPr/>
        <a:lstStyle/>
        <a:p>
          <a:r>
            <a:rPr lang="en-US" sz="1400" b="1" i="0" baseline="0" dirty="0">
              <a:latin typeface="Arial" panose="020B0604020202020204" pitchFamily="34" charset="0"/>
              <a:cs typeface="Arial" panose="020B0604020202020204" pitchFamily="34" charset="0"/>
            </a:rPr>
            <a:t>Introduction</a:t>
          </a:r>
        </a:p>
      </dgm:t>
    </dgm:pt>
    <dgm:pt modelId="{74743145-6160-411E-90DE-1DC3DCBC62FB}" type="parTrans" cxnId="{1DA1C805-4460-4932-AEAA-CA136D6C5CE6}">
      <dgm:prSet/>
      <dgm:spPr/>
      <dgm:t>
        <a:bodyPr/>
        <a:lstStyle/>
        <a:p>
          <a:endParaRPr lang="en-US"/>
        </a:p>
      </dgm:t>
    </dgm:pt>
    <dgm:pt modelId="{30F9ED2C-69D6-4FB5-BBF5-5F28A2D4DA92}" type="sibTrans" cxnId="{1DA1C805-4460-4932-AEAA-CA136D6C5CE6}">
      <dgm:prSet/>
      <dgm:spPr>
        <a:solidFill>
          <a:schemeClr val="accent6">
            <a:lumMod val="50000"/>
          </a:schemeClr>
        </a:solidFill>
      </dgm:spPr>
      <dgm:t>
        <a:bodyPr/>
        <a:lstStyle/>
        <a:p>
          <a:endParaRPr lang="en-US"/>
        </a:p>
      </dgm:t>
    </dgm:pt>
    <dgm:pt modelId="{DA524548-6920-4D7A-B45E-54AE857B7E76}">
      <dgm:prSet custT="1"/>
      <dgm:spPr>
        <a:solidFill>
          <a:schemeClr val="accent4">
            <a:lumMod val="75000"/>
          </a:schemeClr>
        </a:solidFill>
      </dgm:spPr>
      <dgm:t>
        <a:bodyPr/>
        <a:lstStyle/>
        <a:p>
          <a:r>
            <a:rPr lang="en-US" sz="1400" b="1" i="0" baseline="0" dirty="0">
              <a:latin typeface="Arial" panose="020B0604020202020204" pitchFamily="34" charset="0"/>
              <a:cs typeface="Arial" panose="020B0604020202020204" pitchFamily="34" charset="0"/>
            </a:rPr>
            <a:t>Data Sources</a:t>
          </a:r>
        </a:p>
      </dgm:t>
    </dgm:pt>
    <dgm:pt modelId="{AD401932-AB4C-4BAF-95A2-F6FF00EE276C}" type="parTrans" cxnId="{2772E09F-D98E-450B-B847-867E319073CB}">
      <dgm:prSet/>
      <dgm:spPr/>
      <dgm:t>
        <a:bodyPr/>
        <a:lstStyle/>
        <a:p>
          <a:endParaRPr lang="en-US"/>
        </a:p>
      </dgm:t>
    </dgm:pt>
    <dgm:pt modelId="{AED94F30-9C40-4C34-8854-EE35AC10E8D8}" type="sibTrans" cxnId="{2772E09F-D98E-450B-B847-867E319073CB}">
      <dgm:prSet/>
      <dgm:spPr>
        <a:solidFill>
          <a:schemeClr val="accent5">
            <a:lumMod val="50000"/>
          </a:schemeClr>
        </a:solidFill>
      </dgm:spPr>
      <dgm:t>
        <a:bodyPr/>
        <a:lstStyle/>
        <a:p>
          <a:endParaRPr lang="en-US"/>
        </a:p>
      </dgm:t>
    </dgm:pt>
    <dgm:pt modelId="{A9065DAA-EAFC-4586-93AC-E2AE06A5DA38}">
      <dgm:prSet custT="1"/>
      <dgm:spPr>
        <a:solidFill>
          <a:schemeClr val="accent3">
            <a:lumMod val="75000"/>
          </a:schemeClr>
        </a:solidFill>
      </dgm:spPr>
      <dgm:t>
        <a:bodyPr/>
        <a:lstStyle/>
        <a:p>
          <a:r>
            <a:rPr lang="en-IN" sz="1400" b="1" i="0" baseline="0" dirty="0">
              <a:latin typeface="Arial" panose="020B0604020202020204" pitchFamily="34" charset="0"/>
              <a:cs typeface="Arial" panose="020B0604020202020204" pitchFamily="34" charset="0"/>
            </a:rPr>
            <a:t>Design Approach</a:t>
          </a:r>
          <a:endParaRPr lang="en-US" sz="1400" b="1" i="0" baseline="0" dirty="0">
            <a:latin typeface="Arial" panose="020B0604020202020204" pitchFamily="34" charset="0"/>
            <a:cs typeface="Arial" panose="020B0604020202020204" pitchFamily="34" charset="0"/>
          </a:endParaRPr>
        </a:p>
      </dgm:t>
    </dgm:pt>
    <dgm:pt modelId="{E73F5D84-514D-4E58-8ECD-151F2F42A9B9}" type="parTrans" cxnId="{4209E4DE-3142-4A8E-8C5D-2502F356E54D}">
      <dgm:prSet/>
      <dgm:spPr/>
      <dgm:t>
        <a:bodyPr/>
        <a:lstStyle/>
        <a:p>
          <a:endParaRPr lang="en-US"/>
        </a:p>
      </dgm:t>
    </dgm:pt>
    <dgm:pt modelId="{2D0A0A5F-039A-476F-94A8-CDE220820CA3}" type="sibTrans" cxnId="{4209E4DE-3142-4A8E-8C5D-2502F356E54D}">
      <dgm:prSet/>
      <dgm:spPr>
        <a:solidFill>
          <a:schemeClr val="accent4">
            <a:lumMod val="50000"/>
          </a:schemeClr>
        </a:solidFill>
      </dgm:spPr>
      <dgm:t>
        <a:bodyPr/>
        <a:lstStyle/>
        <a:p>
          <a:endParaRPr lang="en-US"/>
        </a:p>
      </dgm:t>
    </dgm:pt>
    <dgm:pt modelId="{6567FC85-99AE-4B92-B95F-8E6AF7D2BA02}">
      <dgm:prSet custT="1"/>
      <dgm:spPr>
        <a:solidFill>
          <a:schemeClr val="accent2">
            <a:lumMod val="75000"/>
          </a:schemeClr>
        </a:solidFill>
      </dgm:spPr>
      <dgm:t>
        <a:bodyPr/>
        <a:lstStyle/>
        <a:p>
          <a:r>
            <a:rPr lang="en-US" sz="1400" b="1" i="0" baseline="0" dirty="0">
              <a:latin typeface="Arial" panose="020B0604020202020204" pitchFamily="34" charset="0"/>
              <a:cs typeface="Arial" panose="020B0604020202020204" pitchFamily="34" charset="0"/>
            </a:rPr>
            <a:t>Implementation Details</a:t>
          </a:r>
        </a:p>
      </dgm:t>
    </dgm:pt>
    <dgm:pt modelId="{2DE286A9-17C9-4806-946C-476B8A2A09FE}" type="parTrans" cxnId="{9425A7F7-2BE9-4093-8335-3C9F03D18F3C}">
      <dgm:prSet/>
      <dgm:spPr/>
      <dgm:t>
        <a:bodyPr/>
        <a:lstStyle/>
        <a:p>
          <a:endParaRPr lang="en-US"/>
        </a:p>
      </dgm:t>
    </dgm:pt>
    <dgm:pt modelId="{BFD68D87-BF1C-49E5-9E68-2D15DC952DC5}" type="sibTrans" cxnId="{9425A7F7-2BE9-4093-8335-3C9F03D18F3C}">
      <dgm:prSet/>
      <dgm:spPr>
        <a:solidFill>
          <a:schemeClr val="accent3">
            <a:lumMod val="50000"/>
          </a:schemeClr>
        </a:solidFill>
      </dgm:spPr>
      <dgm:t>
        <a:bodyPr/>
        <a:lstStyle/>
        <a:p>
          <a:endParaRPr lang="en-US"/>
        </a:p>
      </dgm:t>
    </dgm:pt>
    <dgm:pt modelId="{241EFC0E-408D-4958-BE83-67B0383ADA11}">
      <dgm:prSet custT="1"/>
      <dgm:spPr>
        <a:solidFill>
          <a:schemeClr val="accent1">
            <a:lumMod val="75000"/>
          </a:schemeClr>
        </a:solidFill>
      </dgm:spPr>
      <dgm:t>
        <a:bodyPr/>
        <a:lstStyle/>
        <a:p>
          <a:r>
            <a:rPr lang="en-US" sz="1400" b="1" i="0" baseline="0" dirty="0">
              <a:latin typeface="Arial" panose="020B0604020202020204" pitchFamily="34" charset="0"/>
              <a:cs typeface="Arial" panose="020B0604020202020204" pitchFamily="34" charset="0"/>
            </a:rPr>
            <a:t>Results</a:t>
          </a:r>
        </a:p>
      </dgm:t>
    </dgm:pt>
    <dgm:pt modelId="{A0F60AF3-D86C-405F-9234-EDBBC6052654}" type="parTrans" cxnId="{C216193D-33B0-4F3C-8880-875418FD815D}">
      <dgm:prSet/>
      <dgm:spPr/>
      <dgm:t>
        <a:bodyPr/>
        <a:lstStyle/>
        <a:p>
          <a:endParaRPr lang="en-US"/>
        </a:p>
      </dgm:t>
    </dgm:pt>
    <dgm:pt modelId="{5BF97535-B00F-4167-A052-E0B41187E270}" type="sibTrans" cxnId="{C216193D-33B0-4F3C-8880-875418FD815D}">
      <dgm:prSet/>
      <dgm:spPr>
        <a:solidFill>
          <a:schemeClr val="accent2">
            <a:lumMod val="50000"/>
          </a:schemeClr>
        </a:solidFill>
      </dgm:spPr>
      <dgm:t>
        <a:bodyPr/>
        <a:lstStyle/>
        <a:p>
          <a:endParaRPr lang="en-US"/>
        </a:p>
      </dgm:t>
    </dgm:pt>
    <dgm:pt modelId="{81EEACCD-D4A6-4E42-894D-C8EDCA9B134F}">
      <dgm:prSet custT="1"/>
      <dgm:spPr>
        <a:solidFill>
          <a:schemeClr val="tx1">
            <a:lumMod val="85000"/>
            <a:lumOff val="15000"/>
          </a:schemeClr>
        </a:solidFill>
      </dgm:spPr>
      <dgm:t>
        <a:bodyPr/>
        <a:lstStyle/>
        <a:p>
          <a:r>
            <a:rPr lang="en-US" sz="1400" b="1" i="0" baseline="0" dirty="0">
              <a:latin typeface="Arial" panose="020B0604020202020204" pitchFamily="34" charset="0"/>
              <a:cs typeface="Arial" panose="020B0604020202020204" pitchFamily="34" charset="0"/>
            </a:rPr>
            <a:t>Future</a:t>
          </a:r>
        </a:p>
        <a:p>
          <a:r>
            <a:rPr lang="en-US" sz="1400" b="1" i="0" baseline="0" dirty="0">
              <a:latin typeface="Arial" panose="020B0604020202020204" pitchFamily="34" charset="0"/>
              <a:cs typeface="Arial" panose="020B0604020202020204" pitchFamily="34" charset="0"/>
            </a:rPr>
            <a:t>Work</a:t>
          </a:r>
        </a:p>
      </dgm:t>
    </dgm:pt>
    <dgm:pt modelId="{0092105C-1663-4F05-BF5D-8F2030830100}" type="parTrans" cxnId="{C9DEB05D-33BD-4DCD-9B0D-DE05828DFEB0}">
      <dgm:prSet/>
      <dgm:spPr/>
      <dgm:t>
        <a:bodyPr/>
        <a:lstStyle/>
        <a:p>
          <a:endParaRPr lang="en-US"/>
        </a:p>
      </dgm:t>
    </dgm:pt>
    <dgm:pt modelId="{89E664D9-F0A5-4A1D-9FDC-1FD51B54FB2E}" type="sibTrans" cxnId="{C9DEB05D-33BD-4DCD-9B0D-DE05828DFEB0}">
      <dgm:prSet/>
      <dgm:spPr/>
      <dgm:t>
        <a:bodyPr/>
        <a:lstStyle/>
        <a:p>
          <a:endParaRPr lang="en-US"/>
        </a:p>
      </dgm:t>
    </dgm:pt>
    <dgm:pt modelId="{A412EB3C-9EC4-4841-A7E4-17C728CE9A44}">
      <dgm:prSet custT="1"/>
      <dgm:spPr>
        <a:solidFill>
          <a:schemeClr val="tx2">
            <a:lumMod val="75000"/>
          </a:schemeClr>
        </a:solidFill>
      </dgm:spPr>
      <dgm:t>
        <a:bodyPr/>
        <a:lstStyle/>
        <a:p>
          <a:r>
            <a:rPr lang="en-US" sz="1400" b="1" i="0" baseline="0" dirty="0">
              <a:latin typeface="Arial" panose="020B0604020202020204" pitchFamily="34" charset="0"/>
              <a:cs typeface="Arial" panose="020B0604020202020204" pitchFamily="34" charset="0"/>
            </a:rPr>
            <a:t>Evaluation</a:t>
          </a:r>
        </a:p>
      </dgm:t>
    </dgm:pt>
    <dgm:pt modelId="{53117EB5-D657-434C-A9AC-3D2012112968}" type="sibTrans" cxnId="{A15FE9F4-A4B9-45BB-A4E3-6693353104E8}">
      <dgm:prSet/>
      <dgm:spPr>
        <a:solidFill>
          <a:schemeClr val="accent1">
            <a:lumMod val="50000"/>
          </a:schemeClr>
        </a:solidFill>
      </dgm:spPr>
      <dgm:t>
        <a:bodyPr/>
        <a:lstStyle/>
        <a:p>
          <a:endParaRPr lang="en-US"/>
        </a:p>
      </dgm:t>
    </dgm:pt>
    <dgm:pt modelId="{F9AB624D-0A80-4D70-8EAE-407D7256B174}" type="parTrans" cxnId="{A15FE9F4-A4B9-45BB-A4E3-6693353104E8}">
      <dgm:prSet/>
      <dgm:spPr/>
      <dgm:t>
        <a:bodyPr/>
        <a:lstStyle/>
        <a:p>
          <a:endParaRPr lang="en-US"/>
        </a:p>
      </dgm:t>
    </dgm:pt>
    <dgm:pt modelId="{B2313646-76CF-4B14-BB65-0FA4CE1188A4}">
      <dgm:prSet custT="1"/>
      <dgm:spPr>
        <a:solidFill>
          <a:schemeClr val="bg2">
            <a:lumMod val="75000"/>
          </a:schemeClr>
        </a:solidFill>
      </dgm:spPr>
      <dgm:t>
        <a:bodyPr/>
        <a:lstStyle/>
        <a:p>
          <a:r>
            <a:rPr lang="en-US" sz="1400" b="1" i="0" baseline="0" dirty="0">
              <a:latin typeface="Arial" panose="020B0604020202020204" pitchFamily="34" charset="0"/>
              <a:cs typeface="Arial" panose="020B0604020202020204" pitchFamily="34" charset="0"/>
            </a:rPr>
            <a:t> Conclusion</a:t>
          </a:r>
        </a:p>
      </dgm:t>
    </dgm:pt>
    <dgm:pt modelId="{93855BD5-B9C9-40D2-AF7D-E4952716AC56}" type="sibTrans" cxnId="{82919EB0-08A7-47AE-A6A0-DA6320FC0083}">
      <dgm:prSet/>
      <dgm:spPr>
        <a:solidFill>
          <a:schemeClr val="bg2">
            <a:lumMod val="50000"/>
          </a:schemeClr>
        </a:solidFill>
      </dgm:spPr>
      <dgm:t>
        <a:bodyPr/>
        <a:lstStyle/>
        <a:p>
          <a:endParaRPr lang="en-US"/>
        </a:p>
      </dgm:t>
    </dgm:pt>
    <dgm:pt modelId="{B949D7E1-1BD7-4BF1-A4C9-EF1358E6204F}" type="parTrans" cxnId="{82919EB0-08A7-47AE-A6A0-DA6320FC0083}">
      <dgm:prSet/>
      <dgm:spPr/>
      <dgm:t>
        <a:bodyPr/>
        <a:lstStyle/>
        <a:p>
          <a:endParaRPr lang="en-US"/>
        </a:p>
      </dgm:t>
    </dgm:pt>
    <dgm:pt modelId="{1451FE52-559F-4F14-BA15-7BA81FDB9DE8}">
      <dgm:prSet custT="1"/>
      <dgm:spPr>
        <a:solidFill>
          <a:schemeClr val="accent5">
            <a:lumMod val="75000"/>
          </a:schemeClr>
        </a:solidFill>
        <a:ln>
          <a:solidFill>
            <a:schemeClr val="bg2"/>
          </a:solidFill>
        </a:ln>
      </dgm:spPr>
      <dgm:t>
        <a:bodyPr/>
        <a:lstStyle/>
        <a:p>
          <a:r>
            <a:rPr lang="en-US" sz="1400" b="1" i="0" baseline="0" dirty="0">
              <a:latin typeface="Arial" panose="020B0604020202020204" pitchFamily="34" charset="0"/>
              <a:cs typeface="Arial" panose="020B0604020202020204" pitchFamily="34" charset="0"/>
            </a:rPr>
            <a:t>Related Work</a:t>
          </a:r>
        </a:p>
      </dgm:t>
    </dgm:pt>
    <dgm:pt modelId="{A08F0AB3-7C2A-4330-8696-CD20D2A8053F}" type="parTrans" cxnId="{3A436F4F-F638-4BD4-AAEF-AA67A16612EA}">
      <dgm:prSet/>
      <dgm:spPr/>
      <dgm:t>
        <a:bodyPr/>
        <a:lstStyle/>
        <a:p>
          <a:endParaRPr lang="en-US"/>
        </a:p>
      </dgm:t>
    </dgm:pt>
    <dgm:pt modelId="{C75D30E4-DCD6-450A-A436-5F62C6F323E5}" type="sibTrans" cxnId="{3A436F4F-F638-4BD4-AAEF-AA67A16612EA}">
      <dgm:prSet/>
      <dgm:spPr>
        <a:solidFill>
          <a:schemeClr val="bg1">
            <a:lumMod val="50000"/>
          </a:schemeClr>
        </a:solidFill>
      </dgm:spPr>
      <dgm:t>
        <a:bodyPr/>
        <a:lstStyle/>
        <a:p>
          <a:endParaRPr lang="en-US"/>
        </a:p>
      </dgm:t>
    </dgm:pt>
    <dgm:pt modelId="{B8C024A9-9136-45AA-9F17-F7C5A9F5D4D7}" type="pres">
      <dgm:prSet presAssocID="{91190B9D-B80F-4AA9-BEE6-6710B938017F}" presName="diagram" presStyleCnt="0">
        <dgm:presLayoutVars>
          <dgm:dir/>
          <dgm:resizeHandles/>
        </dgm:presLayoutVars>
      </dgm:prSet>
      <dgm:spPr/>
    </dgm:pt>
    <dgm:pt modelId="{AE9C8ABE-5866-4C16-B4D4-40D9A13F3826}" type="pres">
      <dgm:prSet presAssocID="{79CB8B0D-51F8-4533-AEC6-7F4F115981D1}" presName="firstNode" presStyleLbl="node1" presStyleIdx="0" presStyleCnt="9" custScaleX="147359" custScaleY="80228">
        <dgm:presLayoutVars>
          <dgm:bulletEnabled val="1"/>
        </dgm:presLayoutVars>
      </dgm:prSet>
      <dgm:spPr/>
    </dgm:pt>
    <dgm:pt modelId="{D7D3ACD9-2952-4A10-B190-07105152D615}" type="pres">
      <dgm:prSet presAssocID="{30F9ED2C-69D6-4FB5-BBF5-5F28A2D4DA92}" presName="sibTrans" presStyleLbl="sibTrans2D1" presStyleIdx="0" presStyleCnt="8"/>
      <dgm:spPr/>
    </dgm:pt>
    <dgm:pt modelId="{219869FF-EFF0-416F-B5D0-83C93E50FF6F}" type="pres">
      <dgm:prSet presAssocID="{1451FE52-559F-4F14-BA15-7BA81FDB9DE8}" presName="middleNode" presStyleCnt="0"/>
      <dgm:spPr/>
    </dgm:pt>
    <dgm:pt modelId="{B896EAE7-CC3B-4D6C-A83A-91414A05C414}" type="pres">
      <dgm:prSet presAssocID="{1451FE52-559F-4F14-BA15-7BA81FDB9DE8}" presName="padding" presStyleLbl="node1" presStyleIdx="0" presStyleCnt="9"/>
      <dgm:spPr/>
    </dgm:pt>
    <dgm:pt modelId="{7F7D1086-9F9B-4BC8-AB84-844B778A9A8F}" type="pres">
      <dgm:prSet presAssocID="{1451FE52-559F-4F14-BA15-7BA81FDB9DE8}" presName="shape" presStyleLbl="node1" presStyleIdx="1" presStyleCnt="9" custScaleX="242363">
        <dgm:presLayoutVars>
          <dgm:bulletEnabled val="1"/>
        </dgm:presLayoutVars>
      </dgm:prSet>
      <dgm:spPr/>
    </dgm:pt>
    <dgm:pt modelId="{C42C4AF9-F9DD-4D53-9A21-5B5A6B51BB69}" type="pres">
      <dgm:prSet presAssocID="{C75D30E4-DCD6-450A-A436-5F62C6F323E5}" presName="sibTrans" presStyleLbl="sibTrans2D1" presStyleIdx="1" presStyleCnt="8"/>
      <dgm:spPr/>
    </dgm:pt>
    <dgm:pt modelId="{C85E7D13-B88D-4703-804F-7327BBE52101}" type="pres">
      <dgm:prSet presAssocID="{DA524548-6920-4D7A-B45E-54AE857B7E76}" presName="middleNode" presStyleCnt="0"/>
      <dgm:spPr/>
    </dgm:pt>
    <dgm:pt modelId="{8B14C68A-9452-40D7-AC29-BF01A6077E93}" type="pres">
      <dgm:prSet presAssocID="{DA524548-6920-4D7A-B45E-54AE857B7E76}" presName="padding" presStyleLbl="node1" presStyleIdx="1" presStyleCnt="9"/>
      <dgm:spPr/>
    </dgm:pt>
    <dgm:pt modelId="{9F5A929B-25AF-47DA-8E44-89B22219B592}" type="pres">
      <dgm:prSet presAssocID="{DA524548-6920-4D7A-B45E-54AE857B7E76}" presName="shape" presStyleLbl="node1" presStyleIdx="2" presStyleCnt="9" custScaleX="217651">
        <dgm:presLayoutVars>
          <dgm:bulletEnabled val="1"/>
        </dgm:presLayoutVars>
      </dgm:prSet>
      <dgm:spPr/>
    </dgm:pt>
    <dgm:pt modelId="{B5B4808E-87AB-427E-AEF7-D2A30EEFCD5E}" type="pres">
      <dgm:prSet presAssocID="{AED94F30-9C40-4C34-8854-EE35AC10E8D8}" presName="sibTrans" presStyleLbl="sibTrans2D1" presStyleIdx="2" presStyleCnt="8"/>
      <dgm:spPr/>
    </dgm:pt>
    <dgm:pt modelId="{E32F68F2-C304-4257-856C-41C141A327AA}" type="pres">
      <dgm:prSet presAssocID="{A9065DAA-EAFC-4586-93AC-E2AE06A5DA38}" presName="middleNode" presStyleCnt="0"/>
      <dgm:spPr/>
    </dgm:pt>
    <dgm:pt modelId="{73D872C7-9E42-456A-AF12-C6B793538303}" type="pres">
      <dgm:prSet presAssocID="{A9065DAA-EAFC-4586-93AC-E2AE06A5DA38}" presName="padding" presStyleLbl="node1" presStyleIdx="2" presStyleCnt="9"/>
      <dgm:spPr/>
    </dgm:pt>
    <dgm:pt modelId="{681C2E74-4658-4181-AEDB-2EEC1C5D1BCD}" type="pres">
      <dgm:prSet presAssocID="{A9065DAA-EAFC-4586-93AC-E2AE06A5DA38}" presName="shape" presStyleLbl="node1" presStyleIdx="3" presStyleCnt="9" custScaleX="181547" custLinFactNeighborX="-6508" custLinFactNeighborY="9170">
        <dgm:presLayoutVars>
          <dgm:bulletEnabled val="1"/>
        </dgm:presLayoutVars>
      </dgm:prSet>
      <dgm:spPr/>
    </dgm:pt>
    <dgm:pt modelId="{2A7FA666-D9D2-4ACE-8D61-83D71D9802A4}" type="pres">
      <dgm:prSet presAssocID="{2D0A0A5F-039A-476F-94A8-CDE220820CA3}" presName="sibTrans" presStyleLbl="sibTrans2D1" presStyleIdx="3" presStyleCnt="8" custAng="278153"/>
      <dgm:spPr/>
    </dgm:pt>
    <dgm:pt modelId="{5D5D6472-7C56-4927-A225-F2263AACC0D6}" type="pres">
      <dgm:prSet presAssocID="{6567FC85-99AE-4B92-B95F-8E6AF7D2BA02}" presName="middleNode" presStyleCnt="0"/>
      <dgm:spPr/>
    </dgm:pt>
    <dgm:pt modelId="{608EB807-2318-474D-9C51-36003FCA69D3}" type="pres">
      <dgm:prSet presAssocID="{6567FC85-99AE-4B92-B95F-8E6AF7D2BA02}" presName="padding" presStyleLbl="node1" presStyleIdx="3" presStyleCnt="9"/>
      <dgm:spPr/>
    </dgm:pt>
    <dgm:pt modelId="{E9C00E62-0AA0-42F8-BEAE-752E7B455E6F}" type="pres">
      <dgm:prSet presAssocID="{6567FC85-99AE-4B92-B95F-8E6AF7D2BA02}" presName="shape" presStyleLbl="node1" presStyleIdx="4" presStyleCnt="9" custScaleX="306106" custScaleY="163028" custLinFactNeighborX="-24867" custLinFactNeighborY="1135">
        <dgm:presLayoutVars>
          <dgm:bulletEnabled val="1"/>
        </dgm:presLayoutVars>
      </dgm:prSet>
      <dgm:spPr/>
    </dgm:pt>
    <dgm:pt modelId="{0D7125CB-5F6F-48EE-B6F8-A69FAA4D8FDD}" type="pres">
      <dgm:prSet presAssocID="{BFD68D87-BF1C-49E5-9E68-2D15DC952DC5}" presName="sibTrans" presStyleLbl="sibTrans2D1" presStyleIdx="4" presStyleCnt="8"/>
      <dgm:spPr/>
    </dgm:pt>
    <dgm:pt modelId="{3EE963DA-65C0-466F-91A7-9C8C69555D19}" type="pres">
      <dgm:prSet presAssocID="{241EFC0E-408D-4958-BE83-67B0383ADA11}" presName="middleNode" presStyleCnt="0"/>
      <dgm:spPr/>
    </dgm:pt>
    <dgm:pt modelId="{3C03D9EA-D521-498C-BC2C-99111A4189ED}" type="pres">
      <dgm:prSet presAssocID="{241EFC0E-408D-4958-BE83-67B0383ADA11}" presName="padding" presStyleLbl="node1" presStyleIdx="4" presStyleCnt="9"/>
      <dgm:spPr/>
    </dgm:pt>
    <dgm:pt modelId="{23DA7968-7EE9-43DC-BD6F-53886598D1D2}" type="pres">
      <dgm:prSet presAssocID="{241EFC0E-408D-4958-BE83-67B0383ADA11}" presName="shape" presStyleLbl="node1" presStyleIdx="5" presStyleCnt="9" custScaleX="243142">
        <dgm:presLayoutVars>
          <dgm:bulletEnabled val="1"/>
        </dgm:presLayoutVars>
      </dgm:prSet>
      <dgm:spPr/>
    </dgm:pt>
    <dgm:pt modelId="{A4F6DDDA-346D-4514-9956-FB0AD68C0F48}" type="pres">
      <dgm:prSet presAssocID="{5BF97535-B00F-4167-A052-E0B41187E270}" presName="sibTrans" presStyleLbl="sibTrans2D1" presStyleIdx="5" presStyleCnt="8"/>
      <dgm:spPr/>
    </dgm:pt>
    <dgm:pt modelId="{C155F236-ADD0-42FB-89E8-B4D243E2EB8D}" type="pres">
      <dgm:prSet presAssocID="{A412EB3C-9EC4-4841-A7E4-17C728CE9A44}" presName="middleNode" presStyleCnt="0"/>
      <dgm:spPr/>
    </dgm:pt>
    <dgm:pt modelId="{A6F3E280-3E83-4A08-8EF9-6BA277A6D22D}" type="pres">
      <dgm:prSet presAssocID="{A412EB3C-9EC4-4841-A7E4-17C728CE9A44}" presName="padding" presStyleLbl="node1" presStyleIdx="5" presStyleCnt="9"/>
      <dgm:spPr/>
    </dgm:pt>
    <dgm:pt modelId="{DD9966F2-A5BC-466F-A27A-AF3591C63C04}" type="pres">
      <dgm:prSet presAssocID="{A412EB3C-9EC4-4841-A7E4-17C728CE9A44}" presName="shape" presStyleLbl="node1" presStyleIdx="6" presStyleCnt="9" custScaleX="268750" custLinFactNeighborX="1767" custLinFactNeighborY="19436">
        <dgm:presLayoutVars>
          <dgm:bulletEnabled val="1"/>
        </dgm:presLayoutVars>
      </dgm:prSet>
      <dgm:spPr/>
    </dgm:pt>
    <dgm:pt modelId="{5178BF5B-67F2-4DFA-8158-65CC881B54B3}" type="pres">
      <dgm:prSet presAssocID="{53117EB5-D657-434C-A9AC-3D2012112968}" presName="sibTrans" presStyleLbl="sibTrans2D1" presStyleIdx="6" presStyleCnt="8"/>
      <dgm:spPr/>
    </dgm:pt>
    <dgm:pt modelId="{7C7FBD58-F14F-478F-8929-1D4559ECB1B3}" type="pres">
      <dgm:prSet presAssocID="{B2313646-76CF-4B14-BB65-0FA4CE1188A4}" presName="middleNode" presStyleCnt="0"/>
      <dgm:spPr/>
    </dgm:pt>
    <dgm:pt modelId="{8E891718-43AF-4E6B-8FB8-27F41D183CF7}" type="pres">
      <dgm:prSet presAssocID="{B2313646-76CF-4B14-BB65-0FA4CE1188A4}" presName="padding" presStyleLbl="node1" presStyleIdx="6" presStyleCnt="9"/>
      <dgm:spPr/>
    </dgm:pt>
    <dgm:pt modelId="{351FF282-3BB0-4FD5-ADD3-E132972F3449}" type="pres">
      <dgm:prSet presAssocID="{B2313646-76CF-4B14-BB65-0FA4CE1188A4}" presName="shape" presStyleLbl="node1" presStyleIdx="7" presStyleCnt="9" custScaleX="211145" custLinFactNeighborX="-4661" custLinFactNeighborY="17669">
        <dgm:presLayoutVars>
          <dgm:bulletEnabled val="1"/>
        </dgm:presLayoutVars>
      </dgm:prSet>
      <dgm:spPr/>
    </dgm:pt>
    <dgm:pt modelId="{AC976F3E-7303-403D-A313-F85D4B77C07D}" type="pres">
      <dgm:prSet presAssocID="{93855BD5-B9C9-40D2-AF7D-E4952716AC56}" presName="sibTrans" presStyleLbl="sibTrans2D1" presStyleIdx="7" presStyleCnt="8"/>
      <dgm:spPr/>
    </dgm:pt>
    <dgm:pt modelId="{C6B2FB76-1E11-443E-999F-B594833405BC}" type="pres">
      <dgm:prSet presAssocID="{81EEACCD-D4A6-4E42-894D-C8EDCA9B134F}" presName="lastNode" presStyleLbl="node1" presStyleIdx="8" presStyleCnt="9" custScaleX="141165" custScaleY="96578" custLinFactNeighborX="-3537">
        <dgm:presLayoutVars>
          <dgm:bulletEnabled val="1"/>
        </dgm:presLayoutVars>
      </dgm:prSet>
      <dgm:spPr/>
    </dgm:pt>
  </dgm:ptLst>
  <dgm:cxnLst>
    <dgm:cxn modelId="{1DA1C805-4460-4932-AEAA-CA136D6C5CE6}" srcId="{91190B9D-B80F-4AA9-BEE6-6710B938017F}" destId="{79CB8B0D-51F8-4533-AEC6-7F4F115981D1}" srcOrd="0" destOrd="0" parTransId="{74743145-6160-411E-90DE-1DC3DCBC62FB}" sibTransId="{30F9ED2C-69D6-4FB5-BBF5-5F28A2D4DA92}"/>
    <dgm:cxn modelId="{8B93A218-8E35-4FB0-AE86-41D042E70C0A}" type="presOf" srcId="{C75D30E4-DCD6-450A-A436-5F62C6F323E5}" destId="{C42C4AF9-F9DD-4D53-9A21-5B5A6B51BB69}" srcOrd="0" destOrd="0" presId="urn:microsoft.com/office/officeart/2005/8/layout/bProcess2"/>
    <dgm:cxn modelId="{94BC1229-36F5-424C-BF6D-81D6223BE5C5}" type="presOf" srcId="{241EFC0E-408D-4958-BE83-67B0383ADA11}" destId="{23DA7968-7EE9-43DC-BD6F-53886598D1D2}" srcOrd="0" destOrd="0" presId="urn:microsoft.com/office/officeart/2005/8/layout/bProcess2"/>
    <dgm:cxn modelId="{F9411E35-90EC-4838-AB6F-533711858C2A}" type="presOf" srcId="{30F9ED2C-69D6-4FB5-BBF5-5F28A2D4DA92}" destId="{D7D3ACD9-2952-4A10-B190-07105152D615}" srcOrd="0" destOrd="0" presId="urn:microsoft.com/office/officeart/2005/8/layout/bProcess2"/>
    <dgm:cxn modelId="{C216193D-33B0-4F3C-8880-875418FD815D}" srcId="{91190B9D-B80F-4AA9-BEE6-6710B938017F}" destId="{241EFC0E-408D-4958-BE83-67B0383ADA11}" srcOrd="5" destOrd="0" parTransId="{A0F60AF3-D86C-405F-9234-EDBBC6052654}" sibTransId="{5BF97535-B00F-4167-A052-E0B41187E270}"/>
    <dgm:cxn modelId="{5F907D40-6792-4BEE-A625-3B005C396E22}" type="presOf" srcId="{B2313646-76CF-4B14-BB65-0FA4CE1188A4}" destId="{351FF282-3BB0-4FD5-ADD3-E132972F3449}" srcOrd="0" destOrd="0" presId="urn:microsoft.com/office/officeart/2005/8/layout/bProcess2"/>
    <dgm:cxn modelId="{C9DEB05D-33BD-4DCD-9B0D-DE05828DFEB0}" srcId="{91190B9D-B80F-4AA9-BEE6-6710B938017F}" destId="{81EEACCD-D4A6-4E42-894D-C8EDCA9B134F}" srcOrd="8" destOrd="0" parTransId="{0092105C-1663-4F05-BF5D-8F2030830100}" sibTransId="{89E664D9-F0A5-4A1D-9FDC-1FD51B54FB2E}"/>
    <dgm:cxn modelId="{3A436F4F-F638-4BD4-AAEF-AA67A16612EA}" srcId="{91190B9D-B80F-4AA9-BEE6-6710B938017F}" destId="{1451FE52-559F-4F14-BA15-7BA81FDB9DE8}" srcOrd="1" destOrd="0" parTransId="{A08F0AB3-7C2A-4330-8696-CD20D2A8053F}" sibTransId="{C75D30E4-DCD6-450A-A436-5F62C6F323E5}"/>
    <dgm:cxn modelId="{86A6F173-CD24-410B-A878-3597D817D117}" type="presOf" srcId="{AED94F30-9C40-4C34-8854-EE35AC10E8D8}" destId="{B5B4808E-87AB-427E-AEF7-D2A30EEFCD5E}" srcOrd="0" destOrd="0" presId="urn:microsoft.com/office/officeart/2005/8/layout/bProcess2"/>
    <dgm:cxn modelId="{90E04678-EA91-447C-B3C3-073594F89907}" type="presOf" srcId="{A9065DAA-EAFC-4586-93AC-E2AE06A5DA38}" destId="{681C2E74-4658-4181-AEDB-2EEC1C5D1BCD}" srcOrd="0" destOrd="0" presId="urn:microsoft.com/office/officeart/2005/8/layout/bProcess2"/>
    <dgm:cxn modelId="{8DE37289-F523-43F8-8EAF-B4A9B14B6E2F}" type="presOf" srcId="{79CB8B0D-51F8-4533-AEC6-7F4F115981D1}" destId="{AE9C8ABE-5866-4C16-B4D4-40D9A13F3826}" srcOrd="0" destOrd="0" presId="urn:microsoft.com/office/officeart/2005/8/layout/bProcess2"/>
    <dgm:cxn modelId="{7C457F9C-536E-47A3-87D7-17AF3DE6B1C7}" type="presOf" srcId="{1451FE52-559F-4F14-BA15-7BA81FDB9DE8}" destId="{7F7D1086-9F9B-4BC8-AB84-844B778A9A8F}" srcOrd="0" destOrd="0" presId="urn:microsoft.com/office/officeart/2005/8/layout/bProcess2"/>
    <dgm:cxn modelId="{2772E09F-D98E-450B-B847-867E319073CB}" srcId="{91190B9D-B80F-4AA9-BEE6-6710B938017F}" destId="{DA524548-6920-4D7A-B45E-54AE857B7E76}" srcOrd="2" destOrd="0" parTransId="{AD401932-AB4C-4BAF-95A2-F6FF00EE276C}" sibTransId="{AED94F30-9C40-4C34-8854-EE35AC10E8D8}"/>
    <dgm:cxn modelId="{7B16D9A2-DCEB-457C-B21F-EE6203D2B6FA}" type="presOf" srcId="{91190B9D-B80F-4AA9-BEE6-6710B938017F}" destId="{B8C024A9-9136-45AA-9F17-F7C5A9F5D4D7}" srcOrd="0" destOrd="0" presId="urn:microsoft.com/office/officeart/2005/8/layout/bProcess2"/>
    <dgm:cxn modelId="{244FF7A8-F9F9-4B23-B89D-564273339881}" type="presOf" srcId="{A412EB3C-9EC4-4841-A7E4-17C728CE9A44}" destId="{DD9966F2-A5BC-466F-A27A-AF3591C63C04}" srcOrd="0" destOrd="0" presId="urn:microsoft.com/office/officeart/2005/8/layout/bProcess2"/>
    <dgm:cxn modelId="{82919EB0-08A7-47AE-A6A0-DA6320FC0083}" srcId="{91190B9D-B80F-4AA9-BEE6-6710B938017F}" destId="{B2313646-76CF-4B14-BB65-0FA4CE1188A4}" srcOrd="7" destOrd="0" parTransId="{B949D7E1-1BD7-4BF1-A4C9-EF1358E6204F}" sibTransId="{93855BD5-B9C9-40D2-AF7D-E4952716AC56}"/>
    <dgm:cxn modelId="{64465ABF-DF19-404B-B3D0-491A8745A52C}" type="presOf" srcId="{93855BD5-B9C9-40D2-AF7D-E4952716AC56}" destId="{AC976F3E-7303-403D-A313-F85D4B77C07D}" srcOrd="0" destOrd="0" presId="urn:microsoft.com/office/officeart/2005/8/layout/bProcess2"/>
    <dgm:cxn modelId="{0F670FC2-5890-46E0-AD11-E2439807A35D}" type="presOf" srcId="{81EEACCD-D4A6-4E42-894D-C8EDCA9B134F}" destId="{C6B2FB76-1E11-443E-999F-B594833405BC}" srcOrd="0" destOrd="0" presId="urn:microsoft.com/office/officeart/2005/8/layout/bProcess2"/>
    <dgm:cxn modelId="{E34FD3DC-A63C-4B6A-BF67-753DB89C5C29}" type="presOf" srcId="{53117EB5-D657-434C-A9AC-3D2012112968}" destId="{5178BF5B-67F2-4DFA-8158-65CC881B54B3}" srcOrd="0" destOrd="0" presId="urn:microsoft.com/office/officeart/2005/8/layout/bProcess2"/>
    <dgm:cxn modelId="{8E0211DE-04B2-4F17-B023-D3A14EBAD7A0}" type="presOf" srcId="{DA524548-6920-4D7A-B45E-54AE857B7E76}" destId="{9F5A929B-25AF-47DA-8E44-89B22219B592}" srcOrd="0" destOrd="0" presId="urn:microsoft.com/office/officeart/2005/8/layout/bProcess2"/>
    <dgm:cxn modelId="{4209E4DE-3142-4A8E-8C5D-2502F356E54D}" srcId="{91190B9D-B80F-4AA9-BEE6-6710B938017F}" destId="{A9065DAA-EAFC-4586-93AC-E2AE06A5DA38}" srcOrd="3" destOrd="0" parTransId="{E73F5D84-514D-4E58-8ECD-151F2F42A9B9}" sibTransId="{2D0A0A5F-039A-476F-94A8-CDE220820CA3}"/>
    <dgm:cxn modelId="{B43180EB-B9FB-45CC-A0B6-B20B5DCAD793}" type="presOf" srcId="{5BF97535-B00F-4167-A052-E0B41187E270}" destId="{A4F6DDDA-346D-4514-9956-FB0AD68C0F48}" srcOrd="0" destOrd="0" presId="urn:microsoft.com/office/officeart/2005/8/layout/bProcess2"/>
    <dgm:cxn modelId="{901B4EEE-CAF6-4521-9EDA-8603A8EB0FDC}" type="presOf" srcId="{BFD68D87-BF1C-49E5-9E68-2D15DC952DC5}" destId="{0D7125CB-5F6F-48EE-B6F8-A69FAA4D8FDD}" srcOrd="0" destOrd="0" presId="urn:microsoft.com/office/officeart/2005/8/layout/bProcess2"/>
    <dgm:cxn modelId="{24A46DF1-68CB-423C-B683-395AE2539937}" type="presOf" srcId="{2D0A0A5F-039A-476F-94A8-CDE220820CA3}" destId="{2A7FA666-D9D2-4ACE-8D61-83D71D9802A4}" srcOrd="0" destOrd="0" presId="urn:microsoft.com/office/officeart/2005/8/layout/bProcess2"/>
    <dgm:cxn modelId="{A15FE9F4-A4B9-45BB-A4E3-6693353104E8}" srcId="{91190B9D-B80F-4AA9-BEE6-6710B938017F}" destId="{A412EB3C-9EC4-4841-A7E4-17C728CE9A44}" srcOrd="6" destOrd="0" parTransId="{F9AB624D-0A80-4D70-8EAE-407D7256B174}" sibTransId="{53117EB5-D657-434C-A9AC-3D2012112968}"/>
    <dgm:cxn modelId="{9425A7F7-2BE9-4093-8335-3C9F03D18F3C}" srcId="{91190B9D-B80F-4AA9-BEE6-6710B938017F}" destId="{6567FC85-99AE-4B92-B95F-8E6AF7D2BA02}" srcOrd="4" destOrd="0" parTransId="{2DE286A9-17C9-4806-946C-476B8A2A09FE}" sibTransId="{BFD68D87-BF1C-49E5-9E68-2D15DC952DC5}"/>
    <dgm:cxn modelId="{CD78C6FC-CFD5-4271-A1D0-00544A72A36E}" type="presOf" srcId="{6567FC85-99AE-4B92-B95F-8E6AF7D2BA02}" destId="{E9C00E62-0AA0-42F8-BEAE-752E7B455E6F}" srcOrd="0" destOrd="0" presId="urn:microsoft.com/office/officeart/2005/8/layout/bProcess2"/>
    <dgm:cxn modelId="{4C196619-5854-42F2-9F24-3BC2AC576374}" type="presParOf" srcId="{B8C024A9-9136-45AA-9F17-F7C5A9F5D4D7}" destId="{AE9C8ABE-5866-4C16-B4D4-40D9A13F3826}" srcOrd="0" destOrd="0" presId="urn:microsoft.com/office/officeart/2005/8/layout/bProcess2"/>
    <dgm:cxn modelId="{84946419-8634-489E-B812-744EDB5F80BC}" type="presParOf" srcId="{B8C024A9-9136-45AA-9F17-F7C5A9F5D4D7}" destId="{D7D3ACD9-2952-4A10-B190-07105152D615}" srcOrd="1" destOrd="0" presId="urn:microsoft.com/office/officeart/2005/8/layout/bProcess2"/>
    <dgm:cxn modelId="{1ECA97E3-F1A2-4656-9761-4E9FED6B4D3B}" type="presParOf" srcId="{B8C024A9-9136-45AA-9F17-F7C5A9F5D4D7}" destId="{219869FF-EFF0-416F-B5D0-83C93E50FF6F}" srcOrd="2" destOrd="0" presId="urn:microsoft.com/office/officeart/2005/8/layout/bProcess2"/>
    <dgm:cxn modelId="{455A7D12-BFF9-4DCE-8564-057FE57A5596}" type="presParOf" srcId="{219869FF-EFF0-416F-B5D0-83C93E50FF6F}" destId="{B896EAE7-CC3B-4D6C-A83A-91414A05C414}" srcOrd="0" destOrd="0" presId="urn:microsoft.com/office/officeart/2005/8/layout/bProcess2"/>
    <dgm:cxn modelId="{242C4DBC-2A2B-4637-BC00-D6750EC43A02}" type="presParOf" srcId="{219869FF-EFF0-416F-B5D0-83C93E50FF6F}" destId="{7F7D1086-9F9B-4BC8-AB84-844B778A9A8F}" srcOrd="1" destOrd="0" presId="urn:microsoft.com/office/officeart/2005/8/layout/bProcess2"/>
    <dgm:cxn modelId="{200E7B84-91EA-40C8-9EA7-4FA6E7130D75}" type="presParOf" srcId="{B8C024A9-9136-45AA-9F17-F7C5A9F5D4D7}" destId="{C42C4AF9-F9DD-4D53-9A21-5B5A6B51BB69}" srcOrd="3" destOrd="0" presId="urn:microsoft.com/office/officeart/2005/8/layout/bProcess2"/>
    <dgm:cxn modelId="{B1B60A94-46B7-4AFA-AADF-7283900351EE}" type="presParOf" srcId="{B8C024A9-9136-45AA-9F17-F7C5A9F5D4D7}" destId="{C85E7D13-B88D-4703-804F-7327BBE52101}" srcOrd="4" destOrd="0" presId="urn:microsoft.com/office/officeart/2005/8/layout/bProcess2"/>
    <dgm:cxn modelId="{B3C3CC01-E892-4F25-910E-E0179B9B347E}" type="presParOf" srcId="{C85E7D13-B88D-4703-804F-7327BBE52101}" destId="{8B14C68A-9452-40D7-AC29-BF01A6077E93}" srcOrd="0" destOrd="0" presId="urn:microsoft.com/office/officeart/2005/8/layout/bProcess2"/>
    <dgm:cxn modelId="{010138F5-5E11-483D-AFF6-C0CEAF76F6F7}" type="presParOf" srcId="{C85E7D13-B88D-4703-804F-7327BBE52101}" destId="{9F5A929B-25AF-47DA-8E44-89B22219B592}" srcOrd="1" destOrd="0" presId="urn:microsoft.com/office/officeart/2005/8/layout/bProcess2"/>
    <dgm:cxn modelId="{7218876F-F5FC-4BC1-AC77-D2AC1561FE0F}" type="presParOf" srcId="{B8C024A9-9136-45AA-9F17-F7C5A9F5D4D7}" destId="{B5B4808E-87AB-427E-AEF7-D2A30EEFCD5E}" srcOrd="5" destOrd="0" presId="urn:microsoft.com/office/officeart/2005/8/layout/bProcess2"/>
    <dgm:cxn modelId="{6F966F1F-E572-4023-B5FB-3C988CBE4DE1}" type="presParOf" srcId="{B8C024A9-9136-45AA-9F17-F7C5A9F5D4D7}" destId="{E32F68F2-C304-4257-856C-41C141A327AA}" srcOrd="6" destOrd="0" presId="urn:microsoft.com/office/officeart/2005/8/layout/bProcess2"/>
    <dgm:cxn modelId="{03350649-5341-45FA-A003-01EE50C89C2B}" type="presParOf" srcId="{E32F68F2-C304-4257-856C-41C141A327AA}" destId="{73D872C7-9E42-456A-AF12-C6B793538303}" srcOrd="0" destOrd="0" presId="urn:microsoft.com/office/officeart/2005/8/layout/bProcess2"/>
    <dgm:cxn modelId="{764614BE-D49D-4A3F-8063-2A01C77ADC03}" type="presParOf" srcId="{E32F68F2-C304-4257-856C-41C141A327AA}" destId="{681C2E74-4658-4181-AEDB-2EEC1C5D1BCD}" srcOrd="1" destOrd="0" presId="urn:microsoft.com/office/officeart/2005/8/layout/bProcess2"/>
    <dgm:cxn modelId="{1AEB756C-DE9B-4C74-868C-57AE8B3E42CE}" type="presParOf" srcId="{B8C024A9-9136-45AA-9F17-F7C5A9F5D4D7}" destId="{2A7FA666-D9D2-4ACE-8D61-83D71D9802A4}" srcOrd="7" destOrd="0" presId="urn:microsoft.com/office/officeart/2005/8/layout/bProcess2"/>
    <dgm:cxn modelId="{791A21D7-C61C-4DEE-A9E4-86480AEBE6E6}" type="presParOf" srcId="{B8C024A9-9136-45AA-9F17-F7C5A9F5D4D7}" destId="{5D5D6472-7C56-4927-A225-F2263AACC0D6}" srcOrd="8" destOrd="0" presId="urn:microsoft.com/office/officeart/2005/8/layout/bProcess2"/>
    <dgm:cxn modelId="{998AD97D-660E-4542-83D3-6820530FAF5B}" type="presParOf" srcId="{5D5D6472-7C56-4927-A225-F2263AACC0D6}" destId="{608EB807-2318-474D-9C51-36003FCA69D3}" srcOrd="0" destOrd="0" presId="urn:microsoft.com/office/officeart/2005/8/layout/bProcess2"/>
    <dgm:cxn modelId="{64889CB1-ABB0-42A9-BEF0-334A58EE144F}" type="presParOf" srcId="{5D5D6472-7C56-4927-A225-F2263AACC0D6}" destId="{E9C00E62-0AA0-42F8-BEAE-752E7B455E6F}" srcOrd="1" destOrd="0" presId="urn:microsoft.com/office/officeart/2005/8/layout/bProcess2"/>
    <dgm:cxn modelId="{B775B4E8-C9EB-42D5-A02A-D2065EFD9E88}" type="presParOf" srcId="{B8C024A9-9136-45AA-9F17-F7C5A9F5D4D7}" destId="{0D7125CB-5F6F-48EE-B6F8-A69FAA4D8FDD}" srcOrd="9" destOrd="0" presId="urn:microsoft.com/office/officeart/2005/8/layout/bProcess2"/>
    <dgm:cxn modelId="{DDF2410F-E39A-421B-AB3B-CF11A45AD783}" type="presParOf" srcId="{B8C024A9-9136-45AA-9F17-F7C5A9F5D4D7}" destId="{3EE963DA-65C0-466F-91A7-9C8C69555D19}" srcOrd="10" destOrd="0" presId="urn:microsoft.com/office/officeart/2005/8/layout/bProcess2"/>
    <dgm:cxn modelId="{C2D8E4ED-904D-46AB-9A4E-8BC3D81428AB}" type="presParOf" srcId="{3EE963DA-65C0-466F-91A7-9C8C69555D19}" destId="{3C03D9EA-D521-498C-BC2C-99111A4189ED}" srcOrd="0" destOrd="0" presId="urn:microsoft.com/office/officeart/2005/8/layout/bProcess2"/>
    <dgm:cxn modelId="{2DB475C9-1F26-4171-9696-E21CC83C2CDD}" type="presParOf" srcId="{3EE963DA-65C0-466F-91A7-9C8C69555D19}" destId="{23DA7968-7EE9-43DC-BD6F-53886598D1D2}" srcOrd="1" destOrd="0" presId="urn:microsoft.com/office/officeart/2005/8/layout/bProcess2"/>
    <dgm:cxn modelId="{8BF31A86-19F9-4775-85B7-1CE7908117ED}" type="presParOf" srcId="{B8C024A9-9136-45AA-9F17-F7C5A9F5D4D7}" destId="{A4F6DDDA-346D-4514-9956-FB0AD68C0F48}" srcOrd="11" destOrd="0" presId="urn:microsoft.com/office/officeart/2005/8/layout/bProcess2"/>
    <dgm:cxn modelId="{A7CF0713-49FB-4409-9DB0-02D475DCB956}" type="presParOf" srcId="{B8C024A9-9136-45AA-9F17-F7C5A9F5D4D7}" destId="{C155F236-ADD0-42FB-89E8-B4D243E2EB8D}" srcOrd="12" destOrd="0" presId="urn:microsoft.com/office/officeart/2005/8/layout/bProcess2"/>
    <dgm:cxn modelId="{A47E26F1-BED2-49EB-914C-676DD961C7E8}" type="presParOf" srcId="{C155F236-ADD0-42FB-89E8-B4D243E2EB8D}" destId="{A6F3E280-3E83-4A08-8EF9-6BA277A6D22D}" srcOrd="0" destOrd="0" presId="urn:microsoft.com/office/officeart/2005/8/layout/bProcess2"/>
    <dgm:cxn modelId="{F4298AA5-253E-4553-8A96-09C33D319ED3}" type="presParOf" srcId="{C155F236-ADD0-42FB-89E8-B4D243E2EB8D}" destId="{DD9966F2-A5BC-466F-A27A-AF3591C63C04}" srcOrd="1" destOrd="0" presId="urn:microsoft.com/office/officeart/2005/8/layout/bProcess2"/>
    <dgm:cxn modelId="{11B1C3E1-4995-49C5-B478-9C180E79F77A}" type="presParOf" srcId="{B8C024A9-9136-45AA-9F17-F7C5A9F5D4D7}" destId="{5178BF5B-67F2-4DFA-8158-65CC881B54B3}" srcOrd="13" destOrd="0" presId="urn:microsoft.com/office/officeart/2005/8/layout/bProcess2"/>
    <dgm:cxn modelId="{50377470-8219-40A0-B604-2D83832BEF1F}" type="presParOf" srcId="{B8C024A9-9136-45AA-9F17-F7C5A9F5D4D7}" destId="{7C7FBD58-F14F-478F-8929-1D4559ECB1B3}" srcOrd="14" destOrd="0" presId="urn:microsoft.com/office/officeart/2005/8/layout/bProcess2"/>
    <dgm:cxn modelId="{226E733B-CC24-4E22-AA76-93E75973BBA3}" type="presParOf" srcId="{7C7FBD58-F14F-478F-8929-1D4559ECB1B3}" destId="{8E891718-43AF-4E6B-8FB8-27F41D183CF7}" srcOrd="0" destOrd="0" presId="urn:microsoft.com/office/officeart/2005/8/layout/bProcess2"/>
    <dgm:cxn modelId="{4FFA823E-69F8-4B77-B71E-7941FCCA969A}" type="presParOf" srcId="{7C7FBD58-F14F-478F-8929-1D4559ECB1B3}" destId="{351FF282-3BB0-4FD5-ADD3-E132972F3449}" srcOrd="1" destOrd="0" presId="urn:microsoft.com/office/officeart/2005/8/layout/bProcess2"/>
    <dgm:cxn modelId="{64BFA861-E419-4711-B3B9-D0176200A453}" type="presParOf" srcId="{B8C024A9-9136-45AA-9F17-F7C5A9F5D4D7}" destId="{AC976F3E-7303-403D-A313-F85D4B77C07D}" srcOrd="15" destOrd="0" presId="urn:microsoft.com/office/officeart/2005/8/layout/bProcess2"/>
    <dgm:cxn modelId="{E53CB5B5-7E89-4356-A052-908BAD7BCABE}" type="presParOf" srcId="{B8C024A9-9136-45AA-9F17-F7C5A9F5D4D7}" destId="{C6B2FB76-1E11-443E-999F-B594833405BC}" srcOrd="16"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190B9D-B80F-4AA9-BEE6-6710B938017F}" type="doc">
      <dgm:prSet loTypeId="urn:microsoft.com/office/officeart/2005/8/layout/equation2" loCatId="process" qsTypeId="urn:microsoft.com/office/officeart/2005/8/quickstyle/simple1" qsCatId="simple" csTypeId="urn:microsoft.com/office/officeart/2005/8/colors/accent1_2" csCatId="accent1" phldr="1"/>
      <dgm:spPr/>
      <dgm:t>
        <a:bodyPr/>
        <a:lstStyle/>
        <a:p>
          <a:endParaRPr lang="en-US"/>
        </a:p>
      </dgm:t>
    </dgm:pt>
    <dgm:pt modelId="{E825533B-F1F1-4703-8A99-46282DC00F25}" type="pres">
      <dgm:prSet presAssocID="{91190B9D-B80F-4AA9-BEE6-6710B938017F}" presName="Name0" presStyleCnt="0">
        <dgm:presLayoutVars>
          <dgm:dir/>
          <dgm:resizeHandles val="exact"/>
        </dgm:presLayoutVars>
      </dgm:prSet>
      <dgm:spPr/>
    </dgm:pt>
  </dgm:ptLst>
  <dgm:cxnLst>
    <dgm:cxn modelId="{86164364-9A98-45BC-875F-7640E2FC5C89}" type="presOf" srcId="{91190B9D-B80F-4AA9-BEE6-6710B938017F}" destId="{E825533B-F1F1-4703-8A99-46282DC00F25}" srcOrd="0"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C8ABE-5866-4C16-B4D4-40D9A13F3826}">
      <dsp:nvSpPr>
        <dsp:cNvPr id="0" name=""/>
        <dsp:cNvSpPr/>
      </dsp:nvSpPr>
      <dsp:spPr>
        <a:xfrm>
          <a:off x="79845" y="1950"/>
          <a:ext cx="1587930" cy="864531"/>
        </a:xfrm>
        <a:prstGeom prst="ellipse">
          <a:avLst/>
        </a:prstGeom>
        <a:solidFill>
          <a:schemeClr val="accent6">
            <a:lumMod val="75000"/>
          </a:schemeClr>
        </a:solidFill>
        <a:ln>
          <a:solidFill>
            <a:schemeClr val="bg2"/>
          </a:solid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Introduction</a:t>
          </a:r>
        </a:p>
      </dsp:txBody>
      <dsp:txXfrm>
        <a:off x="312392" y="128558"/>
        <a:ext cx="1122836" cy="611315"/>
      </dsp:txXfrm>
    </dsp:sp>
    <dsp:sp modelId="{D7D3ACD9-2952-4A10-B190-07105152D615}">
      <dsp:nvSpPr>
        <dsp:cNvPr id="0" name=""/>
        <dsp:cNvSpPr/>
      </dsp:nvSpPr>
      <dsp:spPr>
        <a:xfrm rot="10800000">
          <a:off x="685232" y="1021130"/>
          <a:ext cx="377157" cy="262115"/>
        </a:xfrm>
        <a:prstGeom prst="triangle">
          <a:avLst/>
        </a:prstGeom>
        <a:solidFill>
          <a:schemeClr val="accent6">
            <a:lumMod val="50000"/>
          </a:schemeClr>
        </a:soli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F7D1086-9F9B-4BC8-AB84-844B778A9A8F}">
      <dsp:nvSpPr>
        <dsp:cNvPr id="0" name=""/>
        <dsp:cNvSpPr/>
      </dsp:nvSpPr>
      <dsp:spPr>
        <a:xfrm>
          <a:off x="2813" y="1423058"/>
          <a:ext cx="1741995" cy="718754"/>
        </a:xfrm>
        <a:prstGeom prst="ellipse">
          <a:avLst/>
        </a:prstGeom>
        <a:solidFill>
          <a:schemeClr val="accent5">
            <a:lumMod val="75000"/>
          </a:schemeClr>
        </a:solidFill>
        <a:ln>
          <a:solidFill>
            <a:schemeClr val="bg2"/>
          </a:solid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Related Work</a:t>
          </a:r>
        </a:p>
      </dsp:txBody>
      <dsp:txXfrm>
        <a:off x="257922" y="1528317"/>
        <a:ext cx="1231777" cy="508236"/>
      </dsp:txXfrm>
    </dsp:sp>
    <dsp:sp modelId="{C42C4AF9-F9DD-4D53-9A21-5B5A6B51BB69}">
      <dsp:nvSpPr>
        <dsp:cNvPr id="0" name=""/>
        <dsp:cNvSpPr/>
      </dsp:nvSpPr>
      <dsp:spPr>
        <a:xfrm rot="10800000">
          <a:off x="685232" y="2386171"/>
          <a:ext cx="377157" cy="262115"/>
        </a:xfrm>
        <a:prstGeom prst="triangle">
          <a:avLst/>
        </a:prstGeom>
        <a:solidFill>
          <a:schemeClr val="bg1">
            <a:lumMod val="50000"/>
          </a:schemeClr>
        </a:soli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9F5A929B-25AF-47DA-8E44-89B22219B592}">
      <dsp:nvSpPr>
        <dsp:cNvPr id="0" name=""/>
        <dsp:cNvSpPr/>
      </dsp:nvSpPr>
      <dsp:spPr>
        <a:xfrm>
          <a:off x="91622" y="2877809"/>
          <a:ext cx="1564376" cy="718754"/>
        </a:xfrm>
        <a:prstGeom prst="ellipse">
          <a:avLst/>
        </a:prstGeom>
        <a:solidFill>
          <a:schemeClr val="accent4">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Data Sources</a:t>
          </a:r>
        </a:p>
      </dsp:txBody>
      <dsp:txXfrm>
        <a:off x="320720" y="2983068"/>
        <a:ext cx="1106180" cy="508236"/>
      </dsp:txXfrm>
    </dsp:sp>
    <dsp:sp modelId="{B5B4808E-87AB-427E-AEF7-D2A30EEFCD5E}">
      <dsp:nvSpPr>
        <dsp:cNvPr id="0" name=""/>
        <dsp:cNvSpPr/>
      </dsp:nvSpPr>
      <dsp:spPr>
        <a:xfrm rot="5491969">
          <a:off x="1988791" y="3141010"/>
          <a:ext cx="377157" cy="262115"/>
        </a:xfrm>
        <a:prstGeom prst="triangle">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681C2E74-4658-4181-AEDB-2EEC1C5D1BCD}">
      <dsp:nvSpPr>
        <dsp:cNvPr id="0" name=""/>
        <dsp:cNvSpPr/>
      </dsp:nvSpPr>
      <dsp:spPr>
        <a:xfrm>
          <a:off x="2684465" y="2943718"/>
          <a:ext cx="1304877" cy="718754"/>
        </a:xfrm>
        <a:prstGeom prst="ellipse">
          <a:avLst/>
        </a:prstGeom>
        <a:solidFill>
          <a:schemeClr val="accent3">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i="0" kern="1200" baseline="0" dirty="0">
              <a:latin typeface="Arial" panose="020B0604020202020204" pitchFamily="34" charset="0"/>
              <a:cs typeface="Arial" panose="020B0604020202020204" pitchFamily="34" charset="0"/>
            </a:rPr>
            <a:t>Design Approach</a:t>
          </a:r>
          <a:endParaRPr lang="en-US" sz="1400" b="1" i="0" kern="1200" baseline="0" dirty="0">
            <a:latin typeface="Arial" panose="020B0604020202020204" pitchFamily="34" charset="0"/>
            <a:cs typeface="Arial" panose="020B0604020202020204" pitchFamily="34" charset="0"/>
          </a:endParaRPr>
        </a:p>
      </dsp:txBody>
      <dsp:txXfrm>
        <a:off x="2875560" y="3048977"/>
        <a:ext cx="922687" cy="508236"/>
      </dsp:txXfrm>
    </dsp:sp>
    <dsp:sp modelId="{2A7FA666-D9D2-4ACE-8D61-83D71D9802A4}">
      <dsp:nvSpPr>
        <dsp:cNvPr id="0" name=""/>
        <dsp:cNvSpPr/>
      </dsp:nvSpPr>
      <dsp:spPr>
        <a:xfrm rot="21587978">
          <a:off x="3091295" y="2498002"/>
          <a:ext cx="377157" cy="262115"/>
        </a:xfrm>
        <a:prstGeom prst="triangle">
          <a:avLst/>
        </a:prstGeom>
        <a:solidFill>
          <a:schemeClr val="accent4">
            <a:lumMod val="50000"/>
          </a:schemeClr>
        </a:soli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E9C00E62-0AA0-42F8-BEAE-752E7B455E6F}">
      <dsp:nvSpPr>
        <dsp:cNvPr id="0" name=""/>
        <dsp:cNvSpPr/>
      </dsp:nvSpPr>
      <dsp:spPr>
        <a:xfrm>
          <a:off x="2104872" y="1157618"/>
          <a:ext cx="2200151" cy="1171771"/>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Implementation Details</a:t>
          </a:r>
        </a:p>
      </dsp:txBody>
      <dsp:txXfrm>
        <a:off x="2427077" y="1329220"/>
        <a:ext cx="1555741" cy="828567"/>
      </dsp:txXfrm>
    </dsp:sp>
    <dsp:sp modelId="{0D7125CB-5F6F-48EE-B6F8-A69FAA4D8FDD}">
      <dsp:nvSpPr>
        <dsp:cNvPr id="0" name=""/>
        <dsp:cNvSpPr/>
      </dsp:nvSpPr>
      <dsp:spPr>
        <a:xfrm rot="5331775">
          <a:off x="4528767" y="1582427"/>
          <a:ext cx="377157" cy="262115"/>
        </a:xfrm>
        <a:prstGeom prst="triangl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3DA7968-7EE9-43DC-BD6F-53886598D1D2}">
      <dsp:nvSpPr>
        <dsp:cNvPr id="0" name=""/>
        <dsp:cNvSpPr/>
      </dsp:nvSpPr>
      <dsp:spPr>
        <a:xfrm>
          <a:off x="5114582" y="1328880"/>
          <a:ext cx="1747594" cy="718754"/>
        </a:xfrm>
        <a:prstGeom prst="ellipse">
          <a:avLst/>
        </a:prstGeom>
        <a:solidFill>
          <a:schemeClr val="accent1">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Results</a:t>
          </a:r>
        </a:p>
      </dsp:txBody>
      <dsp:txXfrm>
        <a:off x="5370511" y="1434139"/>
        <a:ext cx="1235736" cy="508236"/>
      </dsp:txXfrm>
    </dsp:sp>
    <dsp:sp modelId="{A4F6DDDA-346D-4514-9956-FB0AD68C0F48}">
      <dsp:nvSpPr>
        <dsp:cNvPr id="0" name=""/>
        <dsp:cNvSpPr/>
      </dsp:nvSpPr>
      <dsp:spPr>
        <a:xfrm rot="10772618">
          <a:off x="5806209" y="2361841"/>
          <a:ext cx="377157" cy="262115"/>
        </a:xfrm>
        <a:prstGeom prst="triangle">
          <a:avLst/>
        </a:prstGeom>
        <a:solidFill>
          <a:schemeClr val="accent2">
            <a:lumMod val="50000"/>
          </a:schemeClr>
        </a:soli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D9966F2-A5BC-466F-A27A-AF3591C63C04}">
      <dsp:nvSpPr>
        <dsp:cNvPr id="0" name=""/>
        <dsp:cNvSpPr/>
      </dsp:nvSpPr>
      <dsp:spPr>
        <a:xfrm>
          <a:off x="5035253" y="2923328"/>
          <a:ext cx="1931653" cy="718754"/>
        </a:xfrm>
        <a:prstGeom prst="ellipse">
          <a:avLst/>
        </a:prstGeom>
        <a:solidFill>
          <a:schemeClr val="tx2">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Evaluation</a:t>
          </a:r>
        </a:p>
      </dsp:txBody>
      <dsp:txXfrm>
        <a:off x="5318137" y="3028587"/>
        <a:ext cx="1365885" cy="508236"/>
      </dsp:txXfrm>
    </dsp:sp>
    <dsp:sp modelId="{5178BF5B-67F2-4DFA-8158-65CC881B54B3}">
      <dsp:nvSpPr>
        <dsp:cNvPr id="0" name=""/>
        <dsp:cNvSpPr/>
      </dsp:nvSpPr>
      <dsp:spPr>
        <a:xfrm rot="5380324">
          <a:off x="7032906" y="3144662"/>
          <a:ext cx="377157" cy="262115"/>
        </a:xfrm>
        <a:prstGeom prst="triangle">
          <a:avLst/>
        </a:prstGeom>
        <a:solidFill>
          <a:schemeClr val="accent1">
            <a:lumMod val="50000"/>
          </a:schemeClr>
        </a:soli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351FF282-3BB0-4FD5-ADD3-E132972F3449}">
      <dsp:nvSpPr>
        <dsp:cNvPr id="0" name=""/>
        <dsp:cNvSpPr/>
      </dsp:nvSpPr>
      <dsp:spPr>
        <a:xfrm>
          <a:off x="7461286" y="2910627"/>
          <a:ext cx="1517614" cy="718754"/>
        </a:xfrm>
        <a:prstGeom prst="ellipse">
          <a:avLst/>
        </a:prstGeom>
        <a:solidFill>
          <a:schemeClr val="bg2">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 Conclusion</a:t>
          </a:r>
        </a:p>
      </dsp:txBody>
      <dsp:txXfrm>
        <a:off x="7683535" y="3015886"/>
        <a:ext cx="1073116" cy="508236"/>
      </dsp:txXfrm>
    </dsp:sp>
    <dsp:sp modelId="{AC976F3E-7303-403D-A313-F85D4B77C07D}">
      <dsp:nvSpPr>
        <dsp:cNvPr id="0" name=""/>
        <dsp:cNvSpPr/>
      </dsp:nvSpPr>
      <dsp:spPr>
        <a:xfrm rot="21589855">
          <a:off x="8029423" y="2430364"/>
          <a:ext cx="377157" cy="262115"/>
        </a:xfrm>
        <a:prstGeom prst="triangle">
          <a:avLst/>
        </a:prstGeom>
        <a:solidFill>
          <a:schemeClr val="bg2">
            <a:lumMod val="50000"/>
          </a:schemeClr>
        </a:soli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6B2FB76-1E11-443E-999F-B594833405BC}">
      <dsp:nvSpPr>
        <dsp:cNvPr id="0" name=""/>
        <dsp:cNvSpPr/>
      </dsp:nvSpPr>
      <dsp:spPr>
        <a:xfrm>
          <a:off x="7454887" y="1186336"/>
          <a:ext cx="1521184" cy="1040717"/>
        </a:xfrm>
        <a:prstGeom prst="ellipse">
          <a:avLst/>
        </a:prstGeom>
        <a:solidFill>
          <a:schemeClr val="tx1">
            <a:lumMod val="85000"/>
            <a:lumOff val="1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Future</a:t>
          </a:r>
        </a:p>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Work</a:t>
          </a:r>
        </a:p>
      </dsp:txBody>
      <dsp:txXfrm>
        <a:off x="7677659" y="1338745"/>
        <a:ext cx="1075640" cy="7358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8CB19BDF-9145-794E-A370-966EB34AF467}" type="datetimeFigureOut">
              <a:rPr lang="de-DE" smtClean="0"/>
              <a:pPr/>
              <a:t>21.04.2021</a:t>
            </a:fld>
            <a:endParaRPr lang="de-DE"/>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27A981B-B450-674E-B0E5-2603318FDBB4}" type="slidenum">
              <a:rPr lang="de-DE" smtClean="0"/>
              <a:pPr/>
              <a:t>‹#›</a:t>
            </a:fld>
            <a:endParaRPr lang="de-DE"/>
          </a:p>
        </p:txBody>
      </p:sp>
    </p:spTree>
    <p:extLst>
      <p:ext uri="{BB962C8B-B14F-4D97-AF65-F5344CB8AC3E}">
        <p14:creationId xmlns:p14="http://schemas.microsoft.com/office/powerpoint/2010/main" val="25967895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B69F682-F547-564B-B230-341C76FB7F9F}" type="datetimeFigureOut">
              <a:rPr lang="de-DE" smtClean="0"/>
              <a:pPr/>
              <a:t>20.04.2021</a:t>
            </a:fld>
            <a:endParaRPr lang="de-DE"/>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00BBBE5A-5EFA-1F4E-AFEA-3DF1716D3DD1}" type="slidenum">
              <a:rPr lang="de-DE" smtClean="0"/>
              <a:pPr/>
              <a:t>‹#›</a:t>
            </a:fld>
            <a:endParaRPr lang="de-DE"/>
          </a:p>
        </p:txBody>
      </p:sp>
    </p:spTree>
    <p:extLst>
      <p:ext uri="{BB962C8B-B14F-4D97-AF65-F5344CB8AC3E}">
        <p14:creationId xmlns:p14="http://schemas.microsoft.com/office/powerpoint/2010/main" val="24564506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4538"/>
            <a:ext cx="6616700" cy="3722687"/>
          </a:xfrm>
        </p:spPr>
      </p:sp>
      <p:sp>
        <p:nvSpPr>
          <p:cNvPr id="3" name="Notizenplatzhalter 2"/>
          <p:cNvSpPr>
            <a:spLocks noGrp="1"/>
          </p:cNvSpPr>
          <p:nvPr>
            <p:ph type="body" idx="1"/>
          </p:nvPr>
        </p:nvSpPr>
        <p:spPr/>
        <p:txBody>
          <a:bodyPr>
            <a:normAutofit/>
          </a:bodyPr>
          <a:lstStyle/>
          <a:p>
            <a:r>
              <a:rPr lang="en-IN" dirty="0"/>
              <a:t>Once again, Good Morning Professor and </a:t>
            </a:r>
            <a:r>
              <a:rPr lang="en-IN" dirty="0" err="1"/>
              <a:t>Ehm</a:t>
            </a:r>
            <a:r>
              <a:rPr lang="en-IN" dirty="0"/>
              <a:t>. </a:t>
            </a:r>
          </a:p>
          <a:p>
            <a:pPr fontAlgn="base">
              <a:lnSpc>
                <a:spcPct val="115000"/>
              </a:lnSpc>
              <a:spcAft>
                <a:spcPts val="10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Thank you for joining me today and allowing me to present Master's thesis with you.</a:t>
            </a:r>
          </a:p>
          <a:p>
            <a:pPr fontAlgn="base">
              <a:lnSpc>
                <a:spcPct val="115000"/>
              </a:lnSpc>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15000"/>
              </a:lnSpc>
              <a:spcAft>
                <a:spcPts val="10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title of thesis is “An Analysis of Physiological Data with Machine Leaning, Artificial Intelligence, Deep Learning in the Context of Flow and Immersion”</a:t>
            </a:r>
            <a:endParaRPr lang="de-DE" dirty="0"/>
          </a:p>
        </p:txBody>
      </p:sp>
      <p:sp>
        <p:nvSpPr>
          <p:cNvPr id="4" name="Foliennummernplatzhalter 3"/>
          <p:cNvSpPr>
            <a:spLocks noGrp="1"/>
          </p:cNvSpPr>
          <p:nvPr>
            <p:ph type="sldNum" sz="quarter" idx="10"/>
          </p:nvPr>
        </p:nvSpPr>
        <p:spPr/>
        <p:txBody>
          <a:bodyPr/>
          <a:lstStyle/>
          <a:p>
            <a:fld id="{00BBBE5A-5EFA-1F4E-AFEA-3DF1716D3DD1}"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machine learning models used in this study are explained by the low-level system design. It primarily focuses on three types of neural network algorithms.</a:t>
            </a:r>
          </a:p>
          <a:p>
            <a:endParaRPr lang="en-US" dirty="0"/>
          </a:p>
          <a:p>
            <a:r>
              <a:rPr lang="en-US" dirty="0"/>
              <a:t>ML Model Unit: After the input data source has been pre-processed, the next step is to apply the machine learning models. The model selects neural network algorithms in this section based on the type of data that enters the system. </a:t>
            </a:r>
          </a:p>
          <a:p>
            <a:endParaRPr lang="en-US" dirty="0"/>
          </a:p>
          <a:p>
            <a:r>
              <a:rPr lang="en-US" dirty="0"/>
              <a:t>ML Algorithms Unit: This part attempts to deduce the logical behavior of input data sent from the model. If the model sends a video file, the input is forwarded to the deep belief network (DBN) algorithm; if the model sends an image file, the input is forwarded to the Convolution Neural Network(CNN) algorithm; and finally, if the model sends a CSV file, the input is forwarded to the Recurrent Neural Network(RNN) algorithms.</a:t>
            </a:r>
          </a:p>
          <a:p>
            <a:endParaRPr lang="en-US" dirty="0"/>
          </a:p>
          <a:p>
            <a:r>
              <a:rPr lang="en-US" dirty="0"/>
              <a:t>Algorithms unit: These algorithms all take data, construct a model, and identify the physiological state outcomes. The model's behavior varies depending on which use-case it is applied to. Due to accuracy concerns, the output of the training data and test data differs. Model generation running time is also affected by device load and processor performance.</a:t>
            </a:r>
          </a:p>
          <a:p>
            <a:endParaRPr lang="en-US" dirty="0"/>
          </a:p>
          <a:p>
            <a:r>
              <a:rPr lang="en-US" dirty="0"/>
              <a:t>Evaluation Unit: After the results are generated, the evaluation part computes the results correctly and performs the performance analysis. The inputs are then correlated, and the outputs are submitted to the hybrid model. The hybrid model uses processed data as input and performs analysis as a consequence of the analysis.</a:t>
            </a:r>
          </a:p>
          <a:p>
            <a:endParaRPr lang="en-US" dirty="0"/>
          </a:p>
          <a:p>
            <a:r>
              <a:rPr lang="en-US" dirty="0"/>
              <a:t>The study analysis concludes the performance and accuracy of physiological data from the emotional states of flow and immersion in this portion. In addition, it provides comprehensive details on the relationship between the input and the analysis conducted using the built model.</a:t>
            </a:r>
          </a:p>
        </p:txBody>
      </p:sp>
      <p:sp>
        <p:nvSpPr>
          <p:cNvPr id="4" name="Slide Number Placeholder 3"/>
          <p:cNvSpPr>
            <a:spLocks noGrp="1"/>
          </p:cNvSpPr>
          <p:nvPr>
            <p:ph type="sldNum" sz="quarter" idx="5"/>
          </p:nvPr>
        </p:nvSpPr>
        <p:spPr/>
        <p:txBody>
          <a:bodyPr/>
          <a:lstStyle/>
          <a:p>
            <a:fld id="{00BBBE5A-5EFA-1F4E-AFEA-3DF1716D3DD1}" type="slidenum">
              <a:rPr lang="de-DE" smtClean="0"/>
              <a:pPr/>
              <a:t>10</a:t>
            </a:fld>
            <a:endParaRPr lang="de-DE"/>
          </a:p>
        </p:txBody>
      </p:sp>
    </p:spTree>
    <p:extLst>
      <p:ext uri="{BB962C8B-B14F-4D97-AF65-F5344CB8AC3E}">
        <p14:creationId xmlns:p14="http://schemas.microsoft.com/office/powerpoint/2010/main" val="3134808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video file was used as the data, and the DBN model produced an emotion recognition result.  Here is one sample frame from the video clip.</a:t>
            </a:r>
          </a:p>
        </p:txBody>
      </p:sp>
      <p:sp>
        <p:nvSpPr>
          <p:cNvPr id="4" name="Slide Number Placeholder 3"/>
          <p:cNvSpPr>
            <a:spLocks noGrp="1"/>
          </p:cNvSpPr>
          <p:nvPr>
            <p:ph type="sldNum" sz="quarter" idx="5"/>
          </p:nvPr>
        </p:nvSpPr>
        <p:spPr/>
        <p:txBody>
          <a:bodyPr/>
          <a:lstStyle/>
          <a:p>
            <a:fld id="{00BBBE5A-5EFA-1F4E-AFEA-3DF1716D3DD1}" type="slidenum">
              <a:rPr lang="de-DE" smtClean="0"/>
              <a:pPr/>
              <a:t>11</a:t>
            </a:fld>
            <a:endParaRPr lang="de-DE"/>
          </a:p>
        </p:txBody>
      </p:sp>
    </p:spTree>
    <p:extLst>
      <p:ext uri="{BB962C8B-B14F-4D97-AF65-F5344CB8AC3E}">
        <p14:creationId xmlns:p14="http://schemas.microsoft.com/office/powerpoint/2010/main" val="2137462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input was a list of image files, and the CNN model returned a result for emotion recognition. Here are a few frame samples from the files.</a:t>
            </a:r>
          </a:p>
        </p:txBody>
      </p:sp>
      <p:sp>
        <p:nvSpPr>
          <p:cNvPr id="4" name="Slide Number Placeholder 3"/>
          <p:cNvSpPr>
            <a:spLocks noGrp="1"/>
          </p:cNvSpPr>
          <p:nvPr>
            <p:ph type="sldNum" sz="quarter" idx="5"/>
          </p:nvPr>
        </p:nvSpPr>
        <p:spPr/>
        <p:txBody>
          <a:bodyPr/>
          <a:lstStyle/>
          <a:p>
            <a:fld id="{00BBBE5A-5EFA-1F4E-AFEA-3DF1716D3DD1}" type="slidenum">
              <a:rPr lang="de-DE" smtClean="0"/>
              <a:pPr/>
              <a:t>12</a:t>
            </a:fld>
            <a:endParaRPr lang="de-DE"/>
          </a:p>
        </p:txBody>
      </p:sp>
    </p:spTree>
    <p:extLst>
      <p:ext uri="{BB962C8B-B14F-4D97-AF65-F5344CB8AC3E}">
        <p14:creationId xmlns:p14="http://schemas.microsoft.com/office/powerpoint/2010/main" val="332323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algorithm used the combined dataset of physiological data sets and image frames to recognize emotions and move it on to the algorithm to find correlations. The table shows an example sample data collection. </a:t>
            </a:r>
          </a:p>
          <a:p>
            <a:endParaRPr lang="en-US" dirty="0"/>
          </a:p>
          <a:p>
            <a:r>
              <a:rPr lang="en-US" dirty="0"/>
              <a:t>Here Emotion State: </a:t>
            </a:r>
            <a:r>
              <a:rPr lang="en-US" sz="1800" b="0" i="0" u="none" strike="noStrike" baseline="0" dirty="0">
                <a:latin typeface="SFRM1200"/>
              </a:rPr>
              <a:t>Neutral, Happy, Surprise, Sad, Anger, Disgust and Fear are numbered as  0, 1, to 7</a:t>
            </a:r>
            <a:endParaRPr lang="en-US" dirty="0"/>
          </a:p>
        </p:txBody>
      </p:sp>
      <p:sp>
        <p:nvSpPr>
          <p:cNvPr id="4" name="Slide Number Placeholder 3"/>
          <p:cNvSpPr>
            <a:spLocks noGrp="1"/>
          </p:cNvSpPr>
          <p:nvPr>
            <p:ph type="sldNum" sz="quarter" idx="5"/>
          </p:nvPr>
        </p:nvSpPr>
        <p:spPr/>
        <p:txBody>
          <a:bodyPr/>
          <a:lstStyle/>
          <a:p>
            <a:fld id="{00BBBE5A-5EFA-1F4E-AFEA-3DF1716D3DD1}" type="slidenum">
              <a:rPr lang="de-DE" smtClean="0"/>
              <a:pPr/>
              <a:t>13</a:t>
            </a:fld>
            <a:endParaRPr lang="de-DE"/>
          </a:p>
        </p:txBody>
      </p:sp>
    </p:spTree>
    <p:extLst>
      <p:ext uri="{BB962C8B-B14F-4D97-AF65-F5344CB8AC3E}">
        <p14:creationId xmlns:p14="http://schemas.microsoft.com/office/powerpoint/2010/main" val="2036255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research findings from one of the sample subjects5 are described in this section of the report.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kern="0" dirty="0">
                <a:solidFill>
                  <a:srgbClr val="000000"/>
                </a:solidFill>
                <a:effectLst/>
                <a:latin typeface="LinLibertineT"/>
                <a:ea typeface="Calibri" panose="020F0502020204030204" pitchFamily="34" charset="0"/>
                <a:cs typeface="LinLibertineT"/>
              </a:rPr>
              <a:t>The “Pearson” correlation approach was used to determine the relationship between physiological data and emotional states.</a:t>
            </a:r>
            <a:endParaRPr lang="en-US" sz="1800" b="1"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0BBBE5A-5EFA-1F4E-AFEA-3DF1716D3DD1}" type="slidenum">
              <a:rPr lang="de-DE" smtClean="0"/>
              <a:pPr/>
              <a:t>14</a:t>
            </a:fld>
            <a:endParaRPr lang="de-DE"/>
          </a:p>
        </p:txBody>
      </p:sp>
    </p:spTree>
    <p:extLst>
      <p:ext uri="{BB962C8B-B14F-4D97-AF65-F5344CB8AC3E}">
        <p14:creationId xmlns:p14="http://schemas.microsoft.com/office/powerpoint/2010/main" val="1341870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Group1 Result: The correlation matrix depicts the relationship between emotions and physiological data </a:t>
            </a:r>
            <a:r>
              <a:rPr lang="en-US" sz="1200" b="1" kern="1200" dirty="0">
                <a:solidFill>
                  <a:schemeClr val="tx1"/>
                </a:solidFill>
                <a:effectLst/>
                <a:latin typeface="+mn-lt"/>
                <a:ea typeface="+mn-ea"/>
                <a:cs typeface="+mn-cs"/>
              </a:rPr>
              <a:t>group1</a:t>
            </a:r>
            <a:r>
              <a:rPr lang="en-US" sz="1200" kern="1200" dirty="0">
                <a:solidFill>
                  <a:schemeClr val="tx1"/>
                </a:solidFill>
                <a:effectLst/>
                <a:latin typeface="+mn-lt"/>
                <a:ea typeface="+mn-ea"/>
                <a:cs typeface="+mn-cs"/>
              </a:rPr>
              <a:t> features. From the physiological data features  </a:t>
            </a:r>
            <a:r>
              <a:rPr lang="en-US" sz="1800" b="0" i="0" u="none" strike="noStrike" baseline="0" dirty="0">
                <a:latin typeface="SFRM1200"/>
              </a:rPr>
              <a:t>Electrocardiogram Left Leg and Right Arm</a:t>
            </a:r>
            <a:r>
              <a:rPr lang="en-US" sz="1200" kern="1200" dirty="0">
                <a:solidFill>
                  <a:schemeClr val="tx1"/>
                </a:solidFill>
                <a:effectLst/>
                <a:latin typeface="+mn-lt"/>
                <a:ea typeface="+mn-ea"/>
                <a:cs typeface="+mn-cs"/>
              </a:rPr>
              <a:t> and </a:t>
            </a:r>
            <a:r>
              <a:rPr lang="en-US" sz="1800" b="0" i="0" u="none" strike="noStrike" baseline="0" dirty="0">
                <a:latin typeface="SFRM1200"/>
              </a:rPr>
              <a:t>Electrocardiogram Left Arm and Right Arm.</a:t>
            </a:r>
            <a:r>
              <a:rPr lang="en-US" sz="1200" kern="1200" dirty="0">
                <a:solidFill>
                  <a:schemeClr val="tx1"/>
                </a:solidFill>
                <a:effectLst/>
                <a:latin typeface="+mn-lt"/>
                <a:ea typeface="+mn-ea"/>
                <a:cs typeface="+mn-cs"/>
              </a:rPr>
              <a:t>, the Heartrate15PulsePerSeocnd and HeartrateVariability15PulsePerSeocnd are derived.</a:t>
            </a:r>
          </a:p>
          <a:p>
            <a:r>
              <a:rPr lang="en-US" sz="1200" kern="1200" dirty="0">
                <a:solidFill>
                  <a:schemeClr val="tx1"/>
                </a:solidFill>
                <a:effectLst/>
                <a:latin typeface="+mn-lt"/>
                <a:ea typeface="+mn-ea"/>
                <a:cs typeface="+mn-cs"/>
              </a:rPr>
              <a:t>In result: the weak, null, and weak negative correlation among features is evident.</a:t>
            </a:r>
            <a:endParaRPr lang="en-US" dirty="0"/>
          </a:p>
        </p:txBody>
      </p:sp>
      <p:sp>
        <p:nvSpPr>
          <p:cNvPr id="4" name="Slide Number Placeholder 3"/>
          <p:cNvSpPr>
            <a:spLocks noGrp="1"/>
          </p:cNvSpPr>
          <p:nvPr>
            <p:ph type="sldNum" sz="quarter" idx="5"/>
          </p:nvPr>
        </p:nvSpPr>
        <p:spPr/>
        <p:txBody>
          <a:bodyPr/>
          <a:lstStyle/>
          <a:p>
            <a:fld id="{00BBBE5A-5EFA-1F4E-AFEA-3DF1716D3DD1}" type="slidenum">
              <a:rPr lang="de-DE" smtClean="0"/>
              <a:pPr/>
              <a:t>15</a:t>
            </a:fld>
            <a:endParaRPr lang="de-DE"/>
          </a:p>
        </p:txBody>
      </p:sp>
    </p:spTree>
    <p:extLst>
      <p:ext uri="{BB962C8B-B14F-4D97-AF65-F5344CB8AC3E}">
        <p14:creationId xmlns:p14="http://schemas.microsoft.com/office/powerpoint/2010/main" val="2394869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Similar to group1 here is Group2 Result: The correlation matrix depicts the relationship between emotions and physiological data for </a:t>
            </a:r>
            <a:r>
              <a:rPr lang="en-US" sz="1200" b="1" kern="1200" dirty="0">
                <a:solidFill>
                  <a:schemeClr val="tx1"/>
                </a:solidFill>
                <a:effectLst/>
                <a:latin typeface="+mn-lt"/>
                <a:ea typeface="+mn-ea"/>
                <a:cs typeface="+mn-cs"/>
              </a:rPr>
              <a:t>group2</a:t>
            </a:r>
            <a:r>
              <a:rPr lang="en-US" sz="1200" kern="1200" dirty="0">
                <a:solidFill>
                  <a:schemeClr val="tx1"/>
                </a:solidFill>
                <a:effectLst/>
                <a:latin typeface="+mn-lt"/>
                <a:ea typeface="+mn-ea"/>
                <a:cs typeface="+mn-cs"/>
              </a:rPr>
              <a:t> features.</a:t>
            </a:r>
            <a:endParaRPr lang="en-US" dirty="0"/>
          </a:p>
        </p:txBody>
      </p:sp>
      <p:sp>
        <p:nvSpPr>
          <p:cNvPr id="4" name="Slide Number Placeholder 3"/>
          <p:cNvSpPr>
            <a:spLocks noGrp="1"/>
          </p:cNvSpPr>
          <p:nvPr>
            <p:ph type="sldNum" sz="quarter" idx="5"/>
          </p:nvPr>
        </p:nvSpPr>
        <p:spPr/>
        <p:txBody>
          <a:bodyPr/>
          <a:lstStyle/>
          <a:p>
            <a:fld id="{00BBBE5A-5EFA-1F4E-AFEA-3DF1716D3DD1}" type="slidenum">
              <a:rPr lang="de-DE" smtClean="0"/>
              <a:pPr/>
              <a:t>16</a:t>
            </a:fld>
            <a:endParaRPr lang="de-DE"/>
          </a:p>
        </p:txBody>
      </p:sp>
    </p:spTree>
    <p:extLst>
      <p:ext uri="{BB962C8B-B14F-4D97-AF65-F5344CB8AC3E}">
        <p14:creationId xmlns:p14="http://schemas.microsoft.com/office/powerpoint/2010/main" val="2590774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Similar to group2 here is Group3 Result: The correlation matrix depicts the relationship between emotions and physiological data for </a:t>
            </a:r>
            <a:r>
              <a:rPr lang="en-US" sz="1200" b="1" kern="1200" dirty="0">
                <a:solidFill>
                  <a:schemeClr val="tx1"/>
                </a:solidFill>
                <a:effectLst/>
                <a:latin typeface="+mn-lt"/>
                <a:ea typeface="+mn-ea"/>
                <a:cs typeface="+mn-cs"/>
              </a:rPr>
              <a:t>group3</a:t>
            </a:r>
            <a:r>
              <a:rPr lang="en-US" sz="1200" kern="1200" dirty="0">
                <a:solidFill>
                  <a:schemeClr val="tx1"/>
                </a:solidFill>
                <a:effectLst/>
                <a:latin typeface="+mn-lt"/>
                <a:ea typeface="+mn-ea"/>
                <a:cs typeface="+mn-cs"/>
              </a:rPr>
              <a:t> features.</a:t>
            </a:r>
            <a:endParaRPr lang="en-US" dirty="0"/>
          </a:p>
        </p:txBody>
      </p:sp>
      <p:sp>
        <p:nvSpPr>
          <p:cNvPr id="4" name="Slide Number Placeholder 3"/>
          <p:cNvSpPr>
            <a:spLocks noGrp="1"/>
          </p:cNvSpPr>
          <p:nvPr>
            <p:ph type="sldNum" sz="quarter" idx="5"/>
          </p:nvPr>
        </p:nvSpPr>
        <p:spPr/>
        <p:txBody>
          <a:bodyPr/>
          <a:lstStyle/>
          <a:p>
            <a:fld id="{00BBBE5A-5EFA-1F4E-AFEA-3DF1716D3DD1}" type="slidenum">
              <a:rPr lang="de-DE" smtClean="0"/>
              <a:pPr/>
              <a:t>17</a:t>
            </a:fld>
            <a:endParaRPr lang="de-DE"/>
          </a:p>
        </p:txBody>
      </p:sp>
    </p:spTree>
    <p:extLst>
      <p:ext uri="{BB962C8B-B14F-4D97-AF65-F5344CB8AC3E}">
        <p14:creationId xmlns:p14="http://schemas.microsoft.com/office/powerpoint/2010/main" val="2466155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portion then moves on to the model evaluation. </a:t>
            </a:r>
          </a:p>
        </p:txBody>
      </p:sp>
      <p:sp>
        <p:nvSpPr>
          <p:cNvPr id="4" name="Slide Number Placeholder 3"/>
          <p:cNvSpPr>
            <a:spLocks noGrp="1"/>
          </p:cNvSpPr>
          <p:nvPr>
            <p:ph type="sldNum" sz="quarter" idx="5"/>
          </p:nvPr>
        </p:nvSpPr>
        <p:spPr/>
        <p:txBody>
          <a:bodyPr/>
          <a:lstStyle/>
          <a:p>
            <a:fld id="{00BBBE5A-5EFA-1F4E-AFEA-3DF1716D3DD1}" type="slidenum">
              <a:rPr lang="de-DE" smtClean="0"/>
              <a:pPr/>
              <a:t>18</a:t>
            </a:fld>
            <a:endParaRPr lang="de-DE"/>
          </a:p>
        </p:txBody>
      </p:sp>
    </p:spTree>
    <p:extLst>
      <p:ext uri="{BB962C8B-B14F-4D97-AF65-F5344CB8AC3E}">
        <p14:creationId xmlns:p14="http://schemas.microsoft.com/office/powerpoint/2010/main" val="3236983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have a concern about whether to use a machine learning model or a human prediction? The photos are polled with friends as cross-validation. Unfortunately, the expected association between friends and ML has not been proven.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As a result, this system was constructed with ML as a base assumption or accurate estimation, and it completed the association between the physiological data with states the flow and immersion.</a:t>
            </a:r>
          </a:p>
        </p:txBody>
      </p:sp>
      <p:sp>
        <p:nvSpPr>
          <p:cNvPr id="4" name="Slide Number Placeholder 3"/>
          <p:cNvSpPr>
            <a:spLocks noGrp="1"/>
          </p:cNvSpPr>
          <p:nvPr>
            <p:ph type="sldNum" sz="quarter" idx="5"/>
          </p:nvPr>
        </p:nvSpPr>
        <p:spPr/>
        <p:txBody>
          <a:bodyPr/>
          <a:lstStyle/>
          <a:p>
            <a:fld id="{00BBBE5A-5EFA-1F4E-AFEA-3DF1716D3DD1}" type="slidenum">
              <a:rPr lang="de-DE" smtClean="0"/>
              <a:pPr/>
              <a:t>19</a:t>
            </a:fld>
            <a:endParaRPr lang="de-DE"/>
          </a:p>
        </p:txBody>
      </p:sp>
    </p:spTree>
    <p:extLst>
      <p:ext uri="{BB962C8B-B14F-4D97-AF65-F5344CB8AC3E}">
        <p14:creationId xmlns:p14="http://schemas.microsoft.com/office/powerpoint/2010/main" val="2318197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800" b="0" kern="0" dirty="0">
                <a:solidFill>
                  <a:srgbClr val="000000"/>
                </a:solidFill>
                <a:effectLst/>
                <a:latin typeface="LinLibertineT"/>
                <a:ea typeface="Calibri" panose="020F0502020204030204" pitchFamily="34" charset="0"/>
                <a:cs typeface="LinLibertineT"/>
              </a:rPr>
              <a:t>Today’s Agenda is as follows:</a:t>
            </a:r>
          </a:p>
          <a:p>
            <a:pPr fontAlgn="base"/>
            <a:r>
              <a:rPr lang="en-US" sz="1800" b="0" kern="0" dirty="0">
                <a:solidFill>
                  <a:srgbClr val="000000"/>
                </a:solidFill>
                <a:effectLst/>
                <a:latin typeface="LinLibertineT"/>
                <a:ea typeface="Times New Roman" panose="02020603050405020304" pitchFamily="18" charset="0"/>
              </a:rPr>
              <a:t>In the introduction, t</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he motivation factors for choosing this subject will be discussed. Then thesis context and problem statement are accompanied by contributions to this research are described.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endParaRPr lang="en-US" sz="1800" b="1" dirty="0">
              <a:effectLst/>
              <a:latin typeface="Times New Roman" panose="02020603050405020304" pitchFamily="18" charset="0"/>
              <a:ea typeface="Times New Roman" panose="02020603050405020304" pitchFamily="18" charset="0"/>
            </a:endParaRPr>
          </a:p>
          <a:p>
            <a:pPr fontAlgn="base"/>
            <a:r>
              <a:rPr lang="en-US" sz="1800" b="1" dirty="0">
                <a:effectLst/>
                <a:latin typeface="Times New Roman" panose="02020603050405020304" pitchFamily="18" charset="0"/>
                <a:ea typeface="Times New Roman" panose="02020603050405020304" pitchFamily="18" charset="0"/>
              </a:rPr>
              <a:t>In the related study provides a summary of </a:t>
            </a:r>
            <a:r>
              <a:rPr lang="en-US" sz="1800" b="1" dirty="0" err="1">
                <a:effectLst/>
                <a:latin typeface="Times New Roman" panose="02020603050405020304" pitchFamily="18" charset="0"/>
                <a:ea typeface="Times New Roman" panose="02020603050405020304" pitchFamily="18" charset="0"/>
              </a:rPr>
              <a:t>Ehm’s</a:t>
            </a:r>
            <a:r>
              <a:rPr lang="en-US" sz="1800" b="1" dirty="0">
                <a:effectLst/>
                <a:latin typeface="Times New Roman" panose="02020603050405020304" pitchFamily="18" charset="0"/>
                <a:ea typeface="Times New Roman" panose="02020603050405020304" pitchFamily="18" charset="0"/>
              </a:rPr>
              <a:t>  flow and immersion research.</a:t>
            </a:r>
          </a:p>
          <a:p>
            <a:pPr fontAlgn="base"/>
            <a:endParaRPr lang="en-US" dirty="0"/>
          </a:p>
          <a:p>
            <a:pPr fontAlgn="base"/>
            <a:r>
              <a:rPr lang="en-US" dirty="0"/>
              <a:t>Next Data Sources section, Information regarding the input data sources that were used in this thesis analysis can be found.</a:t>
            </a:r>
          </a:p>
          <a:p>
            <a:pPr fontAlgn="base"/>
            <a:endParaRPr lang="en-US" dirty="0"/>
          </a:p>
          <a:p>
            <a:pPr fontAlgn="base"/>
            <a:r>
              <a:rPr lang="en-US" b="1" dirty="0"/>
              <a:t>In Design approach, The architectural design and data pipeline are defined.</a:t>
            </a:r>
          </a:p>
          <a:p>
            <a:pPr fontAlgn="base"/>
            <a:endParaRPr lang="en-US" dirty="0"/>
          </a:p>
          <a:p>
            <a:pPr marL="0" marR="0" lvl="0" indent="0" algn="l" defTabSz="457200" rtl="0" eaLnBrk="1" fontAlgn="base" latinLnBrk="0" hangingPunct="1">
              <a:lnSpc>
                <a:spcPct val="100000"/>
              </a:lnSpc>
              <a:spcBef>
                <a:spcPts val="0"/>
              </a:spcBef>
              <a:spcAft>
                <a:spcPts val="0"/>
              </a:spcAft>
              <a:buClrTx/>
              <a:buSzTx/>
              <a:buFontTx/>
              <a:buNone/>
              <a:tabLst/>
              <a:defRPr/>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 the implementation section, the input data used in the study algorithms are described. In addition to preprocessed data preparation, later how the model will be sent to correspond with physiological data groups and emotional states are described.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endParaRPr lang="en-US" dirty="0"/>
          </a:p>
          <a:p>
            <a:pPr marL="0" marR="0" lvl="0" indent="0" algn="l" defTabSz="457200" rtl="0" eaLnBrk="1" fontAlgn="base" latinLnBrk="0" hangingPunct="1">
              <a:lnSpc>
                <a:spcPct val="100000"/>
              </a:lnSpc>
              <a:spcBef>
                <a:spcPts val="0"/>
              </a:spcBef>
              <a:spcAft>
                <a:spcPts val="0"/>
              </a:spcAft>
              <a:buClrTx/>
              <a:buSzTx/>
              <a:buFontTx/>
              <a:buNone/>
              <a:tabLst/>
              <a:defRPr/>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 the result section, based on the input data source available as part of this study, we can see if the association between physiological data and emotional states in the public of relevant features occurs.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fontAlgn="base"/>
            <a:endParaRPr lang="en-US" dirty="0"/>
          </a:p>
          <a:p>
            <a:pPr fontAlgn="base"/>
            <a:r>
              <a:rPr lang="en-US" dirty="0"/>
              <a:t>The assessment section discusses the manual survey that was performed as part of the research on human emotion recognition versus ML defined correlations, as well as the model accuracy measurement that was done to prove the accuracy of our study.</a:t>
            </a:r>
          </a:p>
          <a:p>
            <a:pPr fontAlgn="base"/>
            <a:endParaRPr lang="en-US" dirty="0"/>
          </a:p>
          <a:p>
            <a:pPr fontAlgn="base"/>
            <a:r>
              <a:rPr lang="en-US" b="1" dirty="0"/>
              <a:t>After that, conclusion of thesis study.</a:t>
            </a:r>
          </a:p>
          <a:p>
            <a:pPr fontAlgn="base"/>
            <a:endParaRPr lang="en-US" dirty="0"/>
          </a:p>
          <a:p>
            <a:pPr fontAlgn="base"/>
            <a:r>
              <a:rPr lang="en-US" dirty="0"/>
              <a:t>Finally in the future scope, this thesis study potential reach is useful in ensuring </a:t>
            </a:r>
            <a:r>
              <a:rPr lang="en-US" dirty="0" err="1"/>
              <a:t>Ehm's</a:t>
            </a:r>
            <a:r>
              <a:rPr lang="en-US" dirty="0"/>
              <a:t> research contribution further.</a:t>
            </a:r>
          </a:p>
        </p:txBody>
      </p:sp>
      <p:sp>
        <p:nvSpPr>
          <p:cNvPr id="4" name="Slide Number Placeholder 3"/>
          <p:cNvSpPr>
            <a:spLocks noGrp="1"/>
          </p:cNvSpPr>
          <p:nvPr>
            <p:ph type="sldNum" sz="quarter" idx="5"/>
          </p:nvPr>
        </p:nvSpPr>
        <p:spPr/>
        <p:txBody>
          <a:bodyPr/>
          <a:lstStyle/>
          <a:p>
            <a:fld id="{00BBBE5A-5EFA-1F4E-AFEA-3DF1716D3DD1}" type="slidenum">
              <a:rPr lang="de-DE" smtClean="0"/>
              <a:pPr/>
              <a:t>2</a:t>
            </a:fld>
            <a:endParaRPr lang="de-DE"/>
          </a:p>
        </p:txBody>
      </p:sp>
    </p:spTree>
    <p:extLst>
      <p:ext uri="{BB962C8B-B14F-4D97-AF65-F5344CB8AC3E}">
        <p14:creationId xmlns:p14="http://schemas.microsoft.com/office/powerpoint/2010/main" val="3377376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 is the evidence for evaluating the qualified model or the outcomes of the algorithms. On the training and validation data sets that the system considered, the model accuracy was 96.2%, followed by 95.7% on validation data with a loss of 1%.</a:t>
            </a:r>
            <a:endParaRPr lang="en-US" dirty="0"/>
          </a:p>
        </p:txBody>
      </p:sp>
      <p:sp>
        <p:nvSpPr>
          <p:cNvPr id="4" name="Slide Number Placeholder 3"/>
          <p:cNvSpPr>
            <a:spLocks noGrp="1"/>
          </p:cNvSpPr>
          <p:nvPr>
            <p:ph type="sldNum" sz="quarter" idx="5"/>
          </p:nvPr>
        </p:nvSpPr>
        <p:spPr/>
        <p:txBody>
          <a:bodyPr/>
          <a:lstStyle/>
          <a:p>
            <a:fld id="{00BBBE5A-5EFA-1F4E-AFEA-3DF1716D3DD1}" type="slidenum">
              <a:rPr lang="de-DE" smtClean="0"/>
              <a:pPr/>
              <a:t>20</a:t>
            </a:fld>
            <a:endParaRPr lang="de-DE"/>
          </a:p>
        </p:txBody>
      </p:sp>
    </p:spTree>
    <p:extLst>
      <p:ext uri="{BB962C8B-B14F-4D97-AF65-F5344CB8AC3E}">
        <p14:creationId xmlns:p14="http://schemas.microsoft.com/office/powerpoint/2010/main" val="2093954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To conclude the Thesis, </a:t>
            </a:r>
          </a:p>
          <a:p>
            <a:endParaRPr lang="en-IN"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thesis study combined physiological data with emotional states of flow and immersion, then used statistical calculations to show that the values vary from high to low and positive to negative discrimination.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quality and quantity metrics were used in the thesis analysis to measure the massive amount of data points used to qualify the model. The combined model of physiological data and flow, immersion states demonstrated a sufficient connection between the different emotional states.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thesis study adds to the body of knowledge about future studies in this area. In addition, the discriminated outcomes evaluation will be carried forward, and the outcome correlations will bring more importance to future studies.</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00BBBE5A-5EFA-1F4E-AFEA-3DF1716D3DD1}" type="slidenum">
              <a:rPr lang="de-DE" smtClean="0"/>
              <a:pPr/>
              <a:t>21</a:t>
            </a:fld>
            <a:endParaRPr lang="de-DE"/>
          </a:p>
        </p:txBody>
      </p:sp>
    </p:spTree>
    <p:extLst>
      <p:ext uri="{BB962C8B-B14F-4D97-AF65-F5344CB8AC3E}">
        <p14:creationId xmlns:p14="http://schemas.microsoft.com/office/powerpoint/2010/main" val="4123786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the future scope are as follows: </a:t>
            </a:r>
          </a:p>
          <a:p>
            <a:r>
              <a:rPr lang="en-US" dirty="0"/>
              <a:t>The use of time stamps in physiological data as time series analysis is a more important aspect, since it allows for predictions based on the input variables in both the dependent and independent variables.</a:t>
            </a:r>
          </a:p>
          <a:p>
            <a:endParaRPr lang="en-US" dirty="0"/>
          </a:p>
          <a:p>
            <a:r>
              <a:rPr lang="en-US" dirty="0"/>
              <a:t>The machine learning algorithm derived emotions from the images that have been identified are not as reliable as human predictions. More chances of finetuning the algorithm would aid future research.</a:t>
            </a:r>
          </a:p>
          <a:p>
            <a:endParaRPr lang="en-US" dirty="0"/>
          </a:p>
          <a:p>
            <a:r>
              <a:rPr lang="en-US" dirty="0"/>
              <a:t>Another line of inquiry may be to conduct voice-based while participants are playing the game sequence. This would be useful in furthering the study of flow immersion analysis in multidimensional function extractions, which would provide more space for characteristic emotions states from physiological data.</a:t>
            </a:r>
            <a:endParaRPr lang="en-DE" dirty="0"/>
          </a:p>
        </p:txBody>
      </p:sp>
      <p:sp>
        <p:nvSpPr>
          <p:cNvPr id="4" name="Slide Number Placeholder 3"/>
          <p:cNvSpPr>
            <a:spLocks noGrp="1"/>
          </p:cNvSpPr>
          <p:nvPr>
            <p:ph type="sldNum" sz="quarter" idx="5"/>
          </p:nvPr>
        </p:nvSpPr>
        <p:spPr/>
        <p:txBody>
          <a:bodyPr/>
          <a:lstStyle/>
          <a:p>
            <a:fld id="{00BBBE5A-5EFA-1F4E-AFEA-3DF1716D3DD1}" type="slidenum">
              <a:rPr lang="de-DE" smtClean="0"/>
              <a:pPr/>
              <a:t>22</a:t>
            </a:fld>
            <a:endParaRPr lang="de-DE"/>
          </a:p>
        </p:txBody>
      </p:sp>
    </p:spTree>
    <p:extLst>
      <p:ext uri="{BB962C8B-B14F-4D97-AF65-F5344CB8AC3E}">
        <p14:creationId xmlns:p14="http://schemas.microsoft.com/office/powerpoint/2010/main" val="134800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 would like give my acknowledgement: It is honor to working under the supervision of </a:t>
            </a:r>
            <a:r>
              <a:rPr lang="en-US" dirty="0" err="1"/>
              <a:t>Ehm</a:t>
            </a:r>
            <a:r>
              <a:rPr lang="en-US" dirty="0"/>
              <a:t> and Professor and completing the experiments during the master thesis. I'd like to express my gratitude to my friends who participated in the study survey and have continued to help me in this endeavor.</a:t>
            </a:r>
            <a:endParaRPr lang="en-DE" dirty="0"/>
          </a:p>
        </p:txBody>
      </p:sp>
      <p:sp>
        <p:nvSpPr>
          <p:cNvPr id="4" name="Slide Number Placeholder 3"/>
          <p:cNvSpPr>
            <a:spLocks noGrp="1"/>
          </p:cNvSpPr>
          <p:nvPr>
            <p:ph type="sldNum" sz="quarter" idx="5"/>
          </p:nvPr>
        </p:nvSpPr>
        <p:spPr/>
        <p:txBody>
          <a:bodyPr/>
          <a:lstStyle/>
          <a:p>
            <a:fld id="{00BBBE5A-5EFA-1F4E-AFEA-3DF1716D3DD1}" type="slidenum">
              <a:rPr lang="de-DE" smtClean="0"/>
              <a:pPr/>
              <a:t>23</a:t>
            </a:fld>
            <a:endParaRPr lang="de-DE"/>
          </a:p>
        </p:txBody>
      </p:sp>
    </p:spTree>
    <p:extLst>
      <p:ext uri="{BB962C8B-B14F-4D97-AF65-F5344CB8AC3E}">
        <p14:creationId xmlns:p14="http://schemas.microsoft.com/office/powerpoint/2010/main" val="468818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tx1"/>
                </a:solidFill>
                <a:effectLst/>
                <a:latin typeface="+mn-lt"/>
                <a:ea typeface="+mn-ea"/>
                <a:cs typeface="+mn-cs"/>
              </a:rPr>
              <a:t>That bring us to the end of my presentation.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tx1"/>
                </a:solidFill>
                <a:effectLst/>
                <a:latin typeface="+mn-lt"/>
                <a:ea typeface="+mn-ea"/>
                <a:cs typeface="+mn-cs"/>
              </a:rPr>
              <a:t>Thank you for listening.</a:t>
            </a:r>
          </a:p>
          <a:p>
            <a:endParaRPr lang="en-US" dirty="0"/>
          </a:p>
        </p:txBody>
      </p:sp>
      <p:sp>
        <p:nvSpPr>
          <p:cNvPr id="4" name="Slide Number Placeholder 3"/>
          <p:cNvSpPr>
            <a:spLocks noGrp="1"/>
          </p:cNvSpPr>
          <p:nvPr>
            <p:ph type="sldNum" sz="quarter" idx="5"/>
          </p:nvPr>
        </p:nvSpPr>
        <p:spPr/>
        <p:txBody>
          <a:bodyPr/>
          <a:lstStyle/>
          <a:p>
            <a:fld id="{00BBBE5A-5EFA-1F4E-AFEA-3DF1716D3DD1}" type="slidenum">
              <a:rPr lang="de-DE" smtClean="0"/>
              <a:pPr/>
              <a:t>24</a:t>
            </a:fld>
            <a:endParaRPr lang="de-DE"/>
          </a:p>
        </p:txBody>
      </p:sp>
    </p:spTree>
    <p:extLst>
      <p:ext uri="{BB962C8B-B14F-4D97-AF65-F5344CB8AC3E}">
        <p14:creationId xmlns:p14="http://schemas.microsoft.com/office/powerpoint/2010/main" val="31520029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a:t>
            </a:r>
            <a:r>
              <a:rPr lang="en-US"/>
              <a:t>time for </a:t>
            </a:r>
            <a:r>
              <a:rPr lang="en-US" dirty="0"/>
              <a:t>Q and A’s?</a:t>
            </a:r>
          </a:p>
        </p:txBody>
      </p:sp>
      <p:sp>
        <p:nvSpPr>
          <p:cNvPr id="4" name="Slide Number Placeholder 3"/>
          <p:cNvSpPr>
            <a:spLocks noGrp="1"/>
          </p:cNvSpPr>
          <p:nvPr>
            <p:ph type="sldNum" sz="quarter" idx="5"/>
          </p:nvPr>
        </p:nvSpPr>
        <p:spPr/>
        <p:txBody>
          <a:bodyPr/>
          <a:lstStyle/>
          <a:p>
            <a:fld id="{00BBBE5A-5EFA-1F4E-AFEA-3DF1716D3DD1}" type="slidenum">
              <a:rPr lang="de-DE" smtClean="0"/>
              <a:pPr/>
              <a:t>25</a:t>
            </a:fld>
            <a:endParaRPr lang="de-DE"/>
          </a:p>
        </p:txBody>
      </p:sp>
    </p:spTree>
    <p:extLst>
      <p:ext uri="{BB962C8B-B14F-4D97-AF65-F5344CB8AC3E}">
        <p14:creationId xmlns:p14="http://schemas.microsoft.com/office/powerpoint/2010/main" val="440355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00BBBE5A-5EFA-1F4E-AFEA-3DF1716D3DD1}" type="slidenum">
              <a:rPr lang="de-DE" smtClean="0"/>
              <a:pPr/>
              <a:t>28</a:t>
            </a:fld>
            <a:endParaRPr lang="de-DE"/>
          </a:p>
        </p:txBody>
      </p:sp>
    </p:spTree>
    <p:extLst>
      <p:ext uri="{BB962C8B-B14F-4D97-AF65-F5344CB8AC3E}">
        <p14:creationId xmlns:p14="http://schemas.microsoft.com/office/powerpoint/2010/main" val="790156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BBBE5A-5EFA-1F4E-AFEA-3DF1716D3DD1}" type="slidenum">
              <a:rPr lang="de-DE" smtClean="0"/>
              <a:pPr/>
              <a:t>32</a:t>
            </a:fld>
            <a:endParaRPr lang="de-DE"/>
          </a:p>
        </p:txBody>
      </p:sp>
    </p:spTree>
    <p:extLst>
      <p:ext uri="{BB962C8B-B14F-4D97-AF65-F5344CB8AC3E}">
        <p14:creationId xmlns:p14="http://schemas.microsoft.com/office/powerpoint/2010/main" val="2431313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BBBE5A-5EFA-1F4E-AFEA-3DF1716D3DD1}" type="slidenum">
              <a:rPr lang="de-DE" smtClean="0"/>
              <a:pPr/>
              <a:t>33</a:t>
            </a:fld>
            <a:endParaRPr lang="de-DE"/>
          </a:p>
        </p:txBody>
      </p:sp>
    </p:spTree>
    <p:extLst>
      <p:ext uri="{BB962C8B-B14F-4D97-AF65-F5344CB8AC3E}">
        <p14:creationId xmlns:p14="http://schemas.microsoft.com/office/powerpoint/2010/main" val="2813281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start with definition of Flow and Immersion: </a:t>
            </a:r>
            <a:r>
              <a:rPr lang="en-US" sz="1800" b="0" i="0" u="none" strike="noStrike" baseline="0" dirty="0">
                <a:latin typeface="SFRM1200"/>
              </a:rPr>
              <a:t>Flow is a psychological condition that aims to characterize and justify the ideal experience, which is generally referred to as happiness or enjoyment. Whereas Immersion is defined as a deep involvement in the psychological state's flow.</a:t>
            </a:r>
          </a:p>
          <a:p>
            <a:pPr algn="l"/>
            <a:endParaRPr lang="en-US" sz="1800" b="0" i="0" u="none" strike="noStrike" baseline="0" dirty="0">
              <a:latin typeface="SFRM1200"/>
            </a:endParaRPr>
          </a:p>
          <a:p>
            <a:pPr algn="l"/>
            <a:r>
              <a:rPr lang="en-US" dirty="0"/>
              <a:t>Well the motivation is: how the high Flow and Immersion during gameplay will help increase learning effects in Serious Games, games that concentrate on achieving learning effects in players.</a:t>
            </a:r>
          </a:p>
          <a:p>
            <a:endParaRPr lang="en-US" dirty="0"/>
          </a:p>
          <a:p>
            <a:r>
              <a:rPr lang="en-US" dirty="0"/>
              <a:t>About the context: currently, the only way to calculate Flow and Immersion is through questionnaires, which are both time-consuming and arbitrary. The base study aimed at improving our understanding of how Flow and Immersion are related, as well as facilitating future work on a new measurement method based on physiological data. </a:t>
            </a:r>
          </a:p>
          <a:p>
            <a:endParaRPr lang="en-US"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Coming to Problem Statement: while evaluating the flow, students are unable to concentrate on both survey questions and game play in order to achieve flow when determining flow condition. The subsequent metric is unreliable due to the time lag between the occurrence and the measurement of any flow or attention effect. This study examines a variety of modern machine learning algorithms that aid in achieving our goal of evaluating the output estimation of states of flow, immersion and physiological data.</a:t>
            </a:r>
          </a:p>
          <a:p>
            <a:endParaRPr lang="en-US" sz="1600" dirty="0"/>
          </a:p>
          <a:p>
            <a:r>
              <a:rPr lang="en-IN" sz="1600" kern="1200" dirty="0">
                <a:solidFill>
                  <a:schemeClr val="tx1"/>
                </a:solidFill>
                <a:effectLst/>
                <a:latin typeface="+mn-lt"/>
                <a:ea typeface="+mn-ea"/>
                <a:cs typeface="+mn-cs"/>
              </a:rPr>
              <a:t>The contributions of my work here lies a</a:t>
            </a:r>
            <a:r>
              <a:rPr lang="en-US" sz="1600" dirty="0"/>
              <a:t>n analysis model implementation is presented and the results of a correlation analysis of physiological data relating to flow and immersion states are evaluated.</a:t>
            </a:r>
          </a:p>
          <a:p>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kern="1200" dirty="0">
              <a:solidFill>
                <a:schemeClr val="tx1"/>
              </a:solidFill>
              <a:effectLst/>
              <a:latin typeface="+mn-lt"/>
              <a:ea typeface="+mn-ea"/>
              <a:cs typeface="+mn-cs"/>
            </a:endParaRPr>
          </a:p>
          <a:p>
            <a:pPr lvl="2" indent="-285750" algn="just">
              <a:buFont typeface="Arial" panose="020B0604020202020204" pitchFamily="34" charset="0"/>
              <a:buChar char="•"/>
            </a:pPr>
            <a:endParaRPr lang="en-US" sz="1600" dirty="0"/>
          </a:p>
          <a:p>
            <a:endParaRPr lang="en-DE" dirty="0"/>
          </a:p>
        </p:txBody>
      </p:sp>
      <p:sp>
        <p:nvSpPr>
          <p:cNvPr id="4" name="Slide Number Placeholder 3"/>
          <p:cNvSpPr>
            <a:spLocks noGrp="1"/>
          </p:cNvSpPr>
          <p:nvPr>
            <p:ph type="sldNum" sz="quarter" idx="5"/>
          </p:nvPr>
        </p:nvSpPr>
        <p:spPr/>
        <p:txBody>
          <a:bodyPr/>
          <a:lstStyle/>
          <a:p>
            <a:fld id="{00BBBE5A-5EFA-1F4E-AFEA-3DF1716D3DD1}" type="slidenum">
              <a:rPr lang="de-DE" smtClean="0"/>
              <a:pPr/>
              <a:t>3</a:t>
            </a:fld>
            <a:endParaRPr lang="de-DE"/>
          </a:p>
        </p:txBody>
      </p:sp>
    </p:spTree>
    <p:extLst>
      <p:ext uri="{BB962C8B-B14F-4D97-AF65-F5344CB8AC3E}">
        <p14:creationId xmlns:p14="http://schemas.microsoft.com/office/powerpoint/2010/main" val="1566454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related work talks about, there are many experiments involving physiological data, flow, and immersion are still ongoing. </a:t>
            </a:r>
            <a:r>
              <a:rPr lang="en-US" dirty="0" err="1"/>
              <a:t>Ehm's</a:t>
            </a:r>
            <a:r>
              <a:rPr lang="en-US" dirty="0"/>
              <a:t> team is continuing research in a variety of directions relating to flow and immersion in a series of game studies. Here are few base studies..</a:t>
            </a:r>
          </a:p>
          <a:p>
            <a:endParaRPr lang="en-US" dirty="0"/>
          </a:p>
          <a:p>
            <a:r>
              <a:rPr lang="en-US" dirty="0"/>
              <a:t>First Study: The theoretical model of Flow is improved by the introduction of a more fine-grained model of immersion, as well as the design and execution of an experiment to validate model. In Simulations and Serious Games, detecting high intrinsic motivation and Flow states is critical for effective adaptation processes that can be used to enhance learning outcomes.</a:t>
            </a:r>
          </a:p>
          <a:p>
            <a:endParaRPr lang="en-US" dirty="0"/>
          </a:p>
          <a:p>
            <a:r>
              <a:rPr lang="en-US" dirty="0"/>
              <a:t>Second Study: A study that aims to improve our understanding of how Flow and Immersion are related, as well as facilitate future research into a new measurement method based on physiological data. </a:t>
            </a:r>
          </a:p>
          <a:p>
            <a:r>
              <a:rPr lang="en-US" dirty="0"/>
              <a:t>And so on..</a:t>
            </a:r>
            <a:endParaRPr lang="en-DE" dirty="0"/>
          </a:p>
        </p:txBody>
      </p:sp>
      <p:sp>
        <p:nvSpPr>
          <p:cNvPr id="4" name="Slide Number Placeholder 3"/>
          <p:cNvSpPr>
            <a:spLocks noGrp="1"/>
          </p:cNvSpPr>
          <p:nvPr>
            <p:ph type="sldNum" sz="quarter" idx="5"/>
          </p:nvPr>
        </p:nvSpPr>
        <p:spPr/>
        <p:txBody>
          <a:bodyPr/>
          <a:lstStyle/>
          <a:p>
            <a:fld id="{00BBBE5A-5EFA-1F4E-AFEA-3DF1716D3DD1}" type="slidenum">
              <a:rPr lang="de-DE" smtClean="0"/>
              <a:pPr/>
              <a:t>4</a:t>
            </a:fld>
            <a:endParaRPr lang="de-DE"/>
          </a:p>
        </p:txBody>
      </p:sp>
    </p:spTree>
    <p:extLst>
      <p:ext uri="{BB962C8B-B14F-4D97-AF65-F5344CB8AC3E}">
        <p14:creationId xmlns:p14="http://schemas.microsoft.com/office/powerpoint/2010/main" val="436460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coming to data sources, there were a total of 40 players who </a:t>
            </a:r>
            <a:r>
              <a:rPr lang="en-US" sz="1200" kern="1200" dirty="0">
                <a:solidFill>
                  <a:schemeClr val="tx1"/>
                </a:solidFill>
                <a:latin typeface="+mn-lt"/>
                <a:ea typeface="+mn-ea"/>
                <a:cs typeface="+mn-cs"/>
              </a:rPr>
              <a:t>volunteered for the base research </a:t>
            </a:r>
            <a:r>
              <a:rPr lang="en-US" dirty="0"/>
              <a:t>program, with no clear criteria for volunteer selection.</a:t>
            </a:r>
          </a:p>
          <a:p>
            <a:endParaRPr lang="en-US" dirty="0"/>
          </a:p>
          <a:p>
            <a:r>
              <a:rPr lang="en-US" dirty="0"/>
              <a:t>After filtering the data from the subjects, 27 subjects were identified, each of which included physiological data as well as video captures taken while playing the series of games. </a:t>
            </a:r>
          </a:p>
          <a:p>
            <a:endParaRPr lang="en-US" dirty="0"/>
          </a:p>
          <a:p>
            <a:r>
              <a:rPr lang="en-US" dirty="0"/>
              <a:t>To obtain better research results, this thesis study used ten samples with a gender ratio of 50/50 male and female subjects. </a:t>
            </a:r>
          </a:p>
          <a:p>
            <a:endParaRPr lang="en-US" dirty="0"/>
          </a:p>
          <a:p>
            <a:r>
              <a:rPr lang="en-US" dirty="0"/>
              <a:t>After filtering the data, our models were trained, validated, and tested using images and physiological data.</a:t>
            </a:r>
          </a:p>
        </p:txBody>
      </p:sp>
      <p:sp>
        <p:nvSpPr>
          <p:cNvPr id="4" name="Slide Number Placeholder 3"/>
          <p:cNvSpPr>
            <a:spLocks noGrp="1"/>
          </p:cNvSpPr>
          <p:nvPr>
            <p:ph type="sldNum" sz="quarter" idx="5"/>
          </p:nvPr>
        </p:nvSpPr>
        <p:spPr/>
        <p:txBody>
          <a:bodyPr/>
          <a:lstStyle/>
          <a:p>
            <a:fld id="{00BBBE5A-5EFA-1F4E-AFEA-3DF1716D3DD1}" type="slidenum">
              <a:rPr lang="de-DE" smtClean="0"/>
              <a:pPr/>
              <a:t>5</a:t>
            </a:fld>
            <a:endParaRPr lang="de-DE"/>
          </a:p>
        </p:txBody>
      </p:sp>
    </p:spTree>
    <p:extLst>
      <p:ext uri="{BB962C8B-B14F-4D97-AF65-F5344CB8AC3E}">
        <p14:creationId xmlns:p14="http://schemas.microsoft.com/office/powerpoint/2010/main" val="445938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portion of the analysis explains the design methodology that was used.</a:t>
            </a:r>
          </a:p>
        </p:txBody>
      </p:sp>
      <p:sp>
        <p:nvSpPr>
          <p:cNvPr id="4" name="Slide Number Placeholder 3"/>
          <p:cNvSpPr>
            <a:spLocks noGrp="1"/>
          </p:cNvSpPr>
          <p:nvPr>
            <p:ph type="sldNum" sz="quarter" idx="5"/>
          </p:nvPr>
        </p:nvSpPr>
        <p:spPr/>
        <p:txBody>
          <a:bodyPr/>
          <a:lstStyle/>
          <a:p>
            <a:fld id="{00BBBE5A-5EFA-1F4E-AFEA-3DF1716D3DD1}" type="slidenum">
              <a:rPr lang="de-DE" smtClean="0"/>
              <a:pPr/>
              <a:t>6</a:t>
            </a:fld>
            <a:endParaRPr lang="de-DE"/>
          </a:p>
        </p:txBody>
      </p:sp>
    </p:spTree>
    <p:extLst>
      <p:ext uri="{BB962C8B-B14F-4D97-AF65-F5344CB8AC3E}">
        <p14:creationId xmlns:p14="http://schemas.microsoft.com/office/powerpoint/2010/main" val="121635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architectural diagram depicts the high-level structure that was created for the thesis implementation research.</a:t>
            </a:r>
          </a:p>
          <a:p>
            <a:endParaRPr lang="en-US" dirty="0"/>
          </a:p>
          <a:p>
            <a:r>
              <a:rPr lang="en-US" dirty="0"/>
              <a:t>Data Source: As previously mentioned, the model's input data is divided into two groups. The first is a video file form, while the second is comma-separated time-series sensor data.</a:t>
            </a:r>
          </a:p>
          <a:p>
            <a:endParaRPr lang="en-US" dirty="0"/>
          </a:p>
          <a:p>
            <a:r>
              <a:rPr lang="en-US" dirty="0"/>
              <a:t>Connection Manager: This subsystem connects the physical path's input data sources and transfers them to the Data Manager components for processing. Either framework has a provision for linking the CSV file directly.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input data is prepossessed in this component, and it follows the ETL pipeline methodologies. For more details about this section is explained in coming slide.</a:t>
            </a:r>
          </a:p>
          <a:p>
            <a:r>
              <a:rPr lang="en-US" dirty="0"/>
              <a:t>ML Data Manager: This section breaks down the pre-existing data into a variety of input files and sends them to the model inputs. To determine the association between these classes, divide video files into images and CSV files into grouped sets of features.</a:t>
            </a:r>
          </a:p>
          <a:p>
            <a:r>
              <a:rPr lang="en-US" dirty="0"/>
              <a:t>ML Model Manager: This section is explained in detail in implementation slide.</a:t>
            </a:r>
          </a:p>
          <a:p>
            <a:endParaRPr lang="en-US" dirty="0"/>
          </a:p>
          <a:p>
            <a:r>
              <a:rPr lang="en-US" dirty="0"/>
              <a:t>Analytical Results: This is the final aspect of the design framework. This part discusses the relationship between the flow and immersion in the case of physiological data analysis, as well as the connection between the results obtained from various types of input.</a:t>
            </a:r>
          </a:p>
        </p:txBody>
      </p:sp>
      <p:sp>
        <p:nvSpPr>
          <p:cNvPr id="4" name="Slide Number Placeholder 3"/>
          <p:cNvSpPr>
            <a:spLocks noGrp="1"/>
          </p:cNvSpPr>
          <p:nvPr>
            <p:ph type="sldNum" sz="quarter" idx="5"/>
          </p:nvPr>
        </p:nvSpPr>
        <p:spPr/>
        <p:txBody>
          <a:bodyPr/>
          <a:lstStyle/>
          <a:p>
            <a:fld id="{00BBBE5A-5EFA-1F4E-AFEA-3DF1716D3DD1}" type="slidenum">
              <a:rPr lang="de-DE" smtClean="0"/>
              <a:pPr/>
              <a:t>7</a:t>
            </a:fld>
            <a:endParaRPr lang="de-DE"/>
          </a:p>
        </p:txBody>
      </p:sp>
    </p:spTree>
    <p:extLst>
      <p:ext uri="{BB962C8B-B14F-4D97-AF65-F5344CB8AC3E}">
        <p14:creationId xmlns:p14="http://schemas.microsoft.com/office/powerpoint/2010/main" val="3063593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Pipeline describes how raw input data is preprocessed before being sent to the model to be trained.</a:t>
            </a:r>
          </a:p>
          <a:p>
            <a:endParaRPr lang="en-US" dirty="0"/>
          </a:p>
          <a:p>
            <a:r>
              <a:rPr lang="en-US" dirty="0"/>
              <a:t>The Physiological Data unit: Physiological characteristics are divided into three separate schemas in order to better understand the relationship between physiological data and flow and immersions.</a:t>
            </a:r>
          </a:p>
          <a:p>
            <a:endParaRPr lang="en-US" dirty="0"/>
          </a:p>
          <a:p>
            <a:r>
              <a:rPr lang="en-US" dirty="0"/>
              <a:t>Video files from webcams are used for two different purposes. The first is to extract the emotions from the video file using the algorithm, and the second is to break the video file into several images.</a:t>
            </a:r>
          </a:p>
          <a:p>
            <a:endParaRPr lang="en-US" dirty="0"/>
          </a:p>
          <a:p>
            <a:r>
              <a:rPr lang="en-US" dirty="0"/>
              <a:t>The Emotion Recognition unit: The model is applied to images in this section, and the emotions are extracted.</a:t>
            </a:r>
          </a:p>
          <a:p>
            <a:endParaRPr lang="en-US" dirty="0"/>
          </a:p>
          <a:p>
            <a:r>
              <a:rPr lang="en-US" dirty="0"/>
              <a:t>The Image Immersion/Flow unit: To process through the model, the extracted emotions are labeled with a "</a:t>
            </a:r>
            <a:r>
              <a:rPr lang="en-US" dirty="0" err="1"/>
              <a:t>onehotencoding</a:t>
            </a:r>
            <a:r>
              <a:rPr lang="en-US" dirty="0"/>
              <a:t>" mechanism.</a:t>
            </a:r>
          </a:p>
          <a:p>
            <a:endParaRPr lang="en-US" dirty="0"/>
          </a:p>
          <a:p>
            <a:r>
              <a:rPr lang="en-US" dirty="0"/>
              <a:t>The Preprocessed Data unit: To send input to train the model, combined the data from both star schema physiological data and emotional recognized data.</a:t>
            </a:r>
          </a:p>
          <a:p>
            <a:endParaRPr lang="en-US" dirty="0"/>
          </a:p>
          <a:p>
            <a:r>
              <a:rPr lang="en-US" dirty="0"/>
              <a:t>The Preprocessed data is used as an input to algorithms in a trained model.</a:t>
            </a:r>
          </a:p>
          <a:p>
            <a:endParaRPr lang="en-US" dirty="0"/>
          </a:p>
          <a:p>
            <a:r>
              <a:rPr lang="en-US" dirty="0"/>
              <a:t>The analytics results : Determines the relationship between emotional states and physiological types.</a:t>
            </a:r>
          </a:p>
          <a:p>
            <a:endParaRPr lang="en-US" dirty="0"/>
          </a:p>
          <a:p>
            <a:endParaRPr lang="en-US" dirty="0"/>
          </a:p>
        </p:txBody>
      </p:sp>
      <p:sp>
        <p:nvSpPr>
          <p:cNvPr id="4" name="Slide Number Placeholder 3"/>
          <p:cNvSpPr>
            <a:spLocks noGrp="1"/>
          </p:cNvSpPr>
          <p:nvPr>
            <p:ph type="sldNum" sz="quarter" idx="5"/>
          </p:nvPr>
        </p:nvSpPr>
        <p:spPr/>
        <p:txBody>
          <a:bodyPr/>
          <a:lstStyle/>
          <a:p>
            <a:fld id="{00BBBE5A-5EFA-1F4E-AFEA-3DF1716D3DD1}" type="slidenum">
              <a:rPr lang="de-DE" smtClean="0"/>
              <a:pPr/>
              <a:t>8</a:t>
            </a:fld>
            <a:endParaRPr lang="de-DE"/>
          </a:p>
        </p:txBody>
      </p:sp>
    </p:spTree>
    <p:extLst>
      <p:ext uri="{BB962C8B-B14F-4D97-AF65-F5344CB8AC3E}">
        <p14:creationId xmlns:p14="http://schemas.microsoft.com/office/powerpoint/2010/main" val="2074211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section of the study describes how the research goals were solved using the implementation methods described earlier.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j-lt"/>
              <a:cs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presentation for this chapter is divided into two parts:  The first part presents the results of emotion recognition from video and image files, and the second part presents the physiological data and emotion states correlation.</a:t>
            </a:r>
            <a:endParaRPr lang="en-US" dirty="0"/>
          </a:p>
        </p:txBody>
      </p:sp>
      <p:sp>
        <p:nvSpPr>
          <p:cNvPr id="4" name="Slide Number Placeholder 3"/>
          <p:cNvSpPr>
            <a:spLocks noGrp="1"/>
          </p:cNvSpPr>
          <p:nvPr>
            <p:ph type="sldNum" sz="quarter" idx="5"/>
          </p:nvPr>
        </p:nvSpPr>
        <p:spPr/>
        <p:txBody>
          <a:bodyPr/>
          <a:lstStyle/>
          <a:p>
            <a:fld id="{00BBBE5A-5EFA-1F4E-AFEA-3DF1716D3DD1}" type="slidenum">
              <a:rPr lang="de-DE" smtClean="0"/>
              <a:pPr/>
              <a:t>9</a:t>
            </a:fld>
            <a:endParaRPr lang="de-DE"/>
          </a:p>
        </p:txBody>
      </p:sp>
    </p:spTree>
    <p:extLst>
      <p:ext uri="{BB962C8B-B14F-4D97-AF65-F5344CB8AC3E}">
        <p14:creationId xmlns:p14="http://schemas.microsoft.com/office/powerpoint/2010/main" val="258188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Ref idx="1001">
        <a:schemeClr val="bg1"/>
      </p:bgRef>
    </p:bg>
    <p:spTree>
      <p:nvGrpSpPr>
        <p:cNvPr id="1" name=""/>
        <p:cNvGrpSpPr/>
        <p:nvPr/>
      </p:nvGrpSpPr>
      <p:grpSpPr>
        <a:xfrm>
          <a:off x="0" y="0"/>
          <a:ext cx="0" cy="0"/>
          <a:chOff x="0" y="0"/>
          <a:chExt cx="0" cy="0"/>
        </a:xfrm>
      </p:grpSpPr>
      <p:sp>
        <p:nvSpPr>
          <p:cNvPr id="12" name="Untertitel 1"/>
          <p:cNvSpPr>
            <a:spLocks noGrp="1"/>
          </p:cNvSpPr>
          <p:nvPr userDrawn="1">
            <p:ph type="subTitle" idx="1" hasCustomPrompt="1"/>
          </p:nvPr>
        </p:nvSpPr>
        <p:spPr>
          <a:xfrm>
            <a:off x="3766376" y="3838575"/>
            <a:ext cx="5098223" cy="357188"/>
          </a:xfrm>
        </p:spPr>
        <p:txBody>
          <a:bodyPr>
            <a:noAutofit/>
          </a:bodyPr>
          <a:lstStyle>
            <a:lvl1pPr marL="0" indent="0">
              <a:buFontTx/>
              <a:buNone/>
              <a:defRPr kumimoji="0" lang="de-DE" sz="2000" b="0" i="0" u="none" strike="noStrike" kern="1200" cap="all" spc="0" normalizeH="0" baseline="0" noProof="0" dirty="0" smtClean="0">
                <a:ln>
                  <a:noFill/>
                </a:ln>
                <a:solidFill>
                  <a:schemeClr val="tx1"/>
                </a:solidFill>
                <a:effectLst/>
                <a:uLnTx/>
                <a:uFillTx/>
                <a:latin typeface="Frutiger 45 Light" pitchFamily="34" charset="0"/>
                <a:ea typeface="+mj-ea"/>
                <a:cs typeface="Frutiger 45 Light" pitchFamily="34" charset="0"/>
              </a:defRPr>
            </a:lvl1pPr>
          </a:lstStyle>
          <a:p>
            <a:r>
              <a:rPr lang="de-DE" dirty="0"/>
              <a:t>SUBHEAD EINFÜGEN</a:t>
            </a:r>
          </a:p>
        </p:txBody>
      </p:sp>
      <p:sp>
        <p:nvSpPr>
          <p:cNvPr id="15" name="Titel 14"/>
          <p:cNvSpPr>
            <a:spLocks noGrp="1"/>
          </p:cNvSpPr>
          <p:nvPr userDrawn="1">
            <p:ph type="title" hasCustomPrompt="1"/>
          </p:nvPr>
        </p:nvSpPr>
        <p:spPr>
          <a:xfrm>
            <a:off x="3766376" y="3502342"/>
            <a:ext cx="5085523" cy="357188"/>
          </a:xfrm>
          <a:prstGeom prst="rect">
            <a:avLst/>
          </a:prstGeom>
        </p:spPr>
        <p:txBody>
          <a:bodyPr>
            <a:noAutofit/>
          </a:bodyPr>
          <a:lstStyle>
            <a:lvl1pPr>
              <a:defRPr sz="2600" b="1" cap="all" baseline="0">
                <a:solidFill>
                  <a:srgbClr val="86A315"/>
                </a:solidFill>
              </a:defRPr>
            </a:lvl1pPr>
          </a:lstStyle>
          <a:p>
            <a:r>
              <a:rPr lang="de-DE" dirty="0"/>
              <a:t>Headline einfügen</a:t>
            </a:r>
          </a:p>
        </p:txBody>
      </p:sp>
      <p:sp>
        <p:nvSpPr>
          <p:cNvPr id="11" name="Rectangle 5"/>
          <p:cNvSpPr>
            <a:spLocks noChangeArrowheads="1"/>
          </p:cNvSpPr>
          <p:nvPr userDrawn="1"/>
        </p:nvSpPr>
        <p:spPr bwMode="auto">
          <a:xfrm>
            <a:off x="-11415" y="4954500"/>
            <a:ext cx="9155077" cy="189000"/>
          </a:xfrm>
          <a:prstGeom prst="rect">
            <a:avLst/>
          </a:prstGeom>
          <a:solidFill>
            <a:srgbClr val="86A315"/>
          </a:solidFill>
          <a:ln w="9525">
            <a:noFill/>
            <a:miter lim="800000"/>
            <a:headEnd/>
            <a:tailEnd/>
          </a:ln>
        </p:spPr>
        <p:txBody>
          <a:bodyPr wrap="none" anchor="ctr"/>
          <a:lstStyle/>
          <a:p>
            <a:endParaRPr lang="en-US" dirty="0"/>
          </a:p>
        </p:txBody>
      </p:sp>
      <p:pic>
        <p:nvPicPr>
          <p:cNvPr id="16" name="Bild 19"/>
          <p:cNvPicPr preferRelativeResize="0">
            <a:picLocks/>
          </p:cNvPicPr>
          <p:nvPr userDrawn="1"/>
        </p:nvPicPr>
        <p:blipFill>
          <a:blip r:embed="rId2" cstate="print">
            <a:alphaModFix amt="71000"/>
          </a:blip>
          <a:stretch>
            <a:fillRect/>
          </a:stretch>
        </p:blipFill>
        <p:spPr>
          <a:xfrm>
            <a:off x="0" y="2047217"/>
            <a:ext cx="9144000" cy="1134133"/>
          </a:xfrm>
          <a:prstGeom prst="rect">
            <a:avLst/>
          </a:prstGeom>
        </p:spPr>
      </p:pic>
      <p:pic>
        <p:nvPicPr>
          <p:cNvPr id="18"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0"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pic>
        <p:nvPicPr>
          <p:cNvPr id="10" name="Grafik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8546" y="2046082"/>
            <a:ext cx="1134895" cy="11348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Master_Zwischenfolie_Typo">
    <p:spTree>
      <p:nvGrpSpPr>
        <p:cNvPr id="1" name=""/>
        <p:cNvGrpSpPr/>
        <p:nvPr/>
      </p:nvGrpSpPr>
      <p:grpSpPr>
        <a:xfrm>
          <a:off x="0" y="0"/>
          <a:ext cx="0" cy="0"/>
          <a:chOff x="0" y="0"/>
          <a:chExt cx="0" cy="0"/>
        </a:xfrm>
      </p:grpSpPr>
      <p:sp>
        <p:nvSpPr>
          <p:cNvPr id="15" name="Rechteck 14"/>
          <p:cNvSpPr/>
          <p:nvPr userDrawn="1"/>
        </p:nvSpPr>
        <p:spPr>
          <a:xfrm>
            <a:off x="-11416" y="0"/>
            <a:ext cx="9155077" cy="3857283"/>
          </a:xfrm>
          <a:prstGeom prst="rect">
            <a:avLst/>
          </a:prstGeom>
          <a:solidFill>
            <a:srgbClr val="2E63AC"/>
          </a:solidFill>
          <a:ln w="9525">
            <a:noFill/>
            <a:miter lim="800000"/>
            <a:headEnd/>
            <a:tailEnd/>
          </a:ln>
        </p:spPr>
        <p:txBody>
          <a:bodyPr wrap="none" anchor="ctr"/>
          <a:lstStyle/>
          <a:p>
            <a:pPr marL="0" algn="l" defTabSz="914400" rtl="0" eaLnBrk="1" latinLnBrk="0" hangingPunct="1"/>
            <a:endParaRPr lang="de-DE" sz="1800" kern="1200">
              <a:solidFill>
                <a:schemeClr val="tx1"/>
              </a:solidFill>
              <a:latin typeface="+mn-lt"/>
              <a:ea typeface="+mn-ea"/>
              <a:cs typeface="+mn-cs"/>
            </a:endParaRPr>
          </a:p>
        </p:txBody>
      </p:sp>
      <p:sp>
        <p:nvSpPr>
          <p:cNvPr id="9" name="Rectangle 5"/>
          <p:cNvSpPr>
            <a:spLocks noChangeArrowheads="1"/>
          </p:cNvSpPr>
          <p:nvPr userDrawn="1"/>
        </p:nvSpPr>
        <p:spPr bwMode="auto">
          <a:xfrm>
            <a:off x="-11415" y="4954500"/>
            <a:ext cx="9155077" cy="189000"/>
          </a:xfrm>
          <a:prstGeom prst="rect">
            <a:avLst/>
          </a:prstGeom>
          <a:solidFill>
            <a:srgbClr val="2E63AC"/>
          </a:solidFill>
          <a:ln w="9525">
            <a:noFill/>
            <a:miter lim="800000"/>
            <a:headEnd/>
            <a:tailEnd/>
          </a:ln>
        </p:spPr>
        <p:txBody>
          <a:bodyPr wrap="none" anchor="ctr"/>
          <a:lstStyle/>
          <a:p>
            <a:endParaRPr lang="en-US" dirty="0"/>
          </a:p>
        </p:txBody>
      </p:sp>
      <p:sp>
        <p:nvSpPr>
          <p:cNvPr id="12" name="Titel 1"/>
          <p:cNvSpPr>
            <a:spLocks noGrp="1"/>
          </p:cNvSpPr>
          <p:nvPr>
            <p:ph type="title" hasCustomPrompt="1"/>
          </p:nvPr>
        </p:nvSpPr>
        <p:spPr>
          <a:xfrm>
            <a:off x="3884400" y="521101"/>
            <a:ext cx="4654800" cy="742511"/>
          </a:xfrm>
          <a:prstGeom prst="rect">
            <a:avLst/>
          </a:prstGeom>
        </p:spPr>
        <p:txBody>
          <a:bodyPr lIns="0">
            <a:noAutofit/>
          </a:bodyPr>
          <a:lstStyle>
            <a:lvl1pPr>
              <a:lnSpc>
                <a:spcPts val="3500"/>
              </a:lnSpc>
              <a:defRPr sz="2400" b="0" cap="all" baseline="0">
                <a:solidFill>
                  <a:schemeClr val="bg1"/>
                </a:solidFill>
                <a:latin typeface="Frutiger 45 light" pitchFamily="34" charset="0"/>
              </a:defRPr>
            </a:lvl1pPr>
          </a:lstStyle>
          <a:p>
            <a:r>
              <a:rPr lang="de-DE" dirty="0"/>
              <a:t>Titel durch Klicken bearbeiten</a:t>
            </a:r>
            <a:endParaRPr lang="en-US" dirty="0"/>
          </a:p>
        </p:txBody>
      </p:sp>
      <p:sp>
        <p:nvSpPr>
          <p:cNvPr id="14" name="Inhaltsplatzhalter 2"/>
          <p:cNvSpPr>
            <a:spLocks noGrp="1"/>
          </p:cNvSpPr>
          <p:nvPr>
            <p:ph sz="half" idx="1"/>
          </p:nvPr>
        </p:nvSpPr>
        <p:spPr>
          <a:xfrm>
            <a:off x="3884400" y="1452600"/>
            <a:ext cx="4572000" cy="1406700"/>
          </a:xfrm>
        </p:spPr>
        <p:txBody>
          <a:bodyPr lIns="0">
            <a:noAutofit/>
          </a:bodyPr>
          <a:lstStyle>
            <a:lvl1pPr marL="358775" indent="-358775">
              <a:lnSpc>
                <a:spcPts val="3500"/>
              </a:lnSpc>
              <a:spcBef>
                <a:spcPts val="0"/>
              </a:spcBef>
              <a:buClr>
                <a:schemeClr val="bg1"/>
              </a:buClr>
              <a:buFont typeface="+mj-lt"/>
              <a:buAutoNum type="arabicPeriod"/>
              <a:defRPr sz="2400">
                <a:solidFill>
                  <a:schemeClr val="bg1"/>
                </a:solidFill>
                <a:latin typeface="Frutiger 45 light" pitchFamily="34" charset="0"/>
              </a:defRPr>
            </a:lvl1pPr>
            <a:lvl2pPr marL="0" indent="0">
              <a:buFontTx/>
              <a:buNone/>
              <a:defRPr sz="2400">
                <a:solidFill>
                  <a:schemeClr val="bg1"/>
                </a:solidFill>
                <a:latin typeface="Frutiger LT Std 57 Cn" pitchFamily="34" charset="0"/>
              </a:defRPr>
            </a:lvl2pPr>
            <a:lvl3pPr marL="0" indent="0">
              <a:buClr>
                <a:schemeClr val="bg1"/>
              </a:buClr>
              <a:buFontTx/>
              <a:buNone/>
              <a:defRPr sz="2000">
                <a:solidFill>
                  <a:schemeClr val="bg1"/>
                </a:solidFill>
                <a:latin typeface="Frutiger LT Std 57 Cn" pitchFamily="34" charset="0"/>
              </a:defRPr>
            </a:lvl3pPr>
            <a:lvl4pPr>
              <a:defRPr sz="1800">
                <a:solidFill>
                  <a:schemeClr val="bg1"/>
                </a:solidFill>
                <a:latin typeface="Frutiger LT Std 57 Cn" pitchFamily="34" charset="0"/>
              </a:defRPr>
            </a:lvl4pPr>
            <a:lvl5pPr>
              <a:defRPr sz="1800">
                <a:solidFill>
                  <a:schemeClr val="bg1"/>
                </a:solidFill>
                <a:latin typeface="Frutiger LT Std 57 Cn" pitchFamily="34" charset="0"/>
              </a:defRPr>
            </a:lvl5pPr>
            <a:lvl6pPr>
              <a:defRPr sz="1800"/>
            </a:lvl6pPr>
            <a:lvl7pPr>
              <a:defRPr sz="1800"/>
            </a:lvl7pPr>
            <a:lvl8pPr>
              <a:defRPr sz="1800"/>
            </a:lvl8pPr>
            <a:lvl9pPr>
              <a:defRPr sz="1800"/>
            </a:lvl9pPr>
          </a:lstStyle>
          <a:p>
            <a:pPr lvl="0"/>
            <a:r>
              <a:rPr lang="de-DE" dirty="0"/>
              <a:t>Textmasterformate durch Klicken bearbeiten</a:t>
            </a:r>
          </a:p>
        </p:txBody>
      </p:sp>
      <p:sp>
        <p:nvSpPr>
          <p:cNvPr id="11"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r>
              <a:rPr lang="de-DE" kern="1000"/>
              <a:t>Seite </a:t>
            </a:r>
            <a:fld id="{B0EC0A60-F7A1-4071-A771-7EB6B88B79FF}" type="slidenum">
              <a:rPr lang="en-US" kern="1000" smtClean="0"/>
              <a:pPr/>
              <a:t>‹#›</a:t>
            </a:fld>
            <a:endParaRPr lang="en-US" kern="1000" dirty="0"/>
          </a:p>
        </p:txBody>
      </p:sp>
      <p:pic>
        <p:nvPicPr>
          <p:cNvPr id="13"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5942811"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517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Master_Inhalt">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11415" y="4954500"/>
            <a:ext cx="9155077" cy="189000"/>
          </a:xfrm>
          <a:prstGeom prst="rect">
            <a:avLst/>
          </a:prstGeom>
          <a:solidFill>
            <a:srgbClr val="2E63AC"/>
          </a:solidFill>
          <a:ln w="9525">
            <a:noFill/>
            <a:miter lim="800000"/>
            <a:headEnd/>
            <a:tailEnd/>
          </a:ln>
        </p:spPr>
        <p:txBody>
          <a:bodyPr wrap="none" anchor="ctr"/>
          <a:lstStyle/>
          <a:p>
            <a:endParaRPr lang="en-US" dirty="0"/>
          </a:p>
        </p:txBody>
      </p:sp>
      <p:sp>
        <p:nvSpPr>
          <p:cNvPr id="23" name="Textplatzhalter 22"/>
          <p:cNvSpPr>
            <a:spLocks noGrp="1"/>
          </p:cNvSpPr>
          <p:nvPr>
            <p:ph type="body" sz="quarter" idx="11" hasCustomPrompt="1"/>
          </p:nvPr>
        </p:nvSpPr>
        <p:spPr>
          <a:xfrm>
            <a:off x="604838" y="1378745"/>
            <a:ext cx="8069262" cy="371475"/>
          </a:xfrm>
        </p:spPr>
        <p:txBody>
          <a:bodyPr>
            <a:noAutofit/>
          </a:bodyPr>
          <a:lstStyle>
            <a:lvl1pPr marL="358775" indent="-358775">
              <a:buNone/>
              <a:defRPr sz="2400" cap="none" baseline="0">
                <a:solidFill>
                  <a:schemeClr val="tx1"/>
                </a:solidFill>
                <a:latin typeface="Frutiger 45 light" pitchFamily="34" charset="0"/>
              </a:defRPr>
            </a:lvl1pPr>
          </a:lstStyle>
          <a:p>
            <a:pPr lvl="0"/>
            <a:r>
              <a:rPr lang="de-DE" dirty="0"/>
              <a:t>Subheadline einfügen</a:t>
            </a:r>
          </a:p>
        </p:txBody>
      </p:sp>
      <p:sp>
        <p:nvSpPr>
          <p:cNvPr id="25" name="Inhaltsplatzhalter 24"/>
          <p:cNvSpPr>
            <a:spLocks noGrp="1"/>
          </p:cNvSpPr>
          <p:nvPr>
            <p:ph sz="quarter" idx="12" hasCustomPrompt="1"/>
          </p:nvPr>
        </p:nvSpPr>
        <p:spPr>
          <a:xfrm>
            <a:off x="604838" y="1878807"/>
            <a:ext cx="8081962" cy="2412206"/>
          </a:xfrm>
        </p:spPr>
        <p:txBody>
          <a:bodyPr>
            <a:noAutofit/>
          </a:bodyPr>
          <a:lstStyle>
            <a:lvl1pPr marL="342900" indent="-342900">
              <a:lnSpc>
                <a:spcPts val="2800"/>
              </a:lnSpc>
              <a:spcBef>
                <a:spcPts val="1200"/>
              </a:spcBef>
              <a:buClrTx/>
              <a:buFont typeface="Frutiger 45 light" panose="020B0500000000000000" pitchFamily="34" charset="0"/>
              <a:buChar char="&gt;"/>
              <a:defRPr sz="2000">
                <a:solidFill>
                  <a:schemeClr val="tx1"/>
                </a:solidFill>
                <a:latin typeface="Frutiger 45 light" pitchFamily="34" charset="0"/>
              </a:defRPr>
            </a:lvl1pPr>
          </a:lstStyle>
          <a:p>
            <a:pPr lvl="0"/>
            <a:r>
              <a:rPr lang="de-DE" dirty="0" err="1"/>
              <a:t>Fliesstext</a:t>
            </a:r>
            <a:r>
              <a:rPr lang="de-DE" dirty="0"/>
              <a:t> einfügen</a:t>
            </a:r>
          </a:p>
        </p:txBody>
      </p:sp>
      <p:sp>
        <p:nvSpPr>
          <p:cNvPr id="10"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r>
              <a:rPr lang="de-DE" kern="1000"/>
              <a:t>Seite </a:t>
            </a:r>
            <a:fld id="{B0EC0A60-F7A1-4071-A771-7EB6B88B79FF}" type="slidenum">
              <a:rPr lang="en-US" kern="1000" smtClean="0"/>
              <a:pPr/>
              <a:t>‹#›</a:t>
            </a:fld>
            <a:endParaRPr lang="en-US" kern="1000" dirty="0"/>
          </a:p>
        </p:txBody>
      </p:sp>
      <p:sp>
        <p:nvSpPr>
          <p:cNvPr id="13" name="Titel 1"/>
          <p:cNvSpPr>
            <a:spLocks noGrp="1"/>
          </p:cNvSpPr>
          <p:nvPr>
            <p:ph type="title" hasCustomPrompt="1"/>
          </p:nvPr>
        </p:nvSpPr>
        <p:spPr>
          <a:xfrm>
            <a:off x="604838" y="464344"/>
            <a:ext cx="6545262" cy="716757"/>
          </a:xfrm>
        </p:spPr>
        <p:txBody>
          <a:bodyPr/>
          <a:lstStyle>
            <a:lvl1pPr>
              <a:defRPr sz="2400" b="0">
                <a:solidFill>
                  <a:srgbClr val="2E63AC"/>
                </a:solidFill>
              </a:defRPr>
            </a:lvl1pPr>
          </a:lstStyle>
          <a:p>
            <a:r>
              <a:rPr lang="de-DE" dirty="0">
                <a:latin typeface="Frutiger 45 light" pitchFamily="34" charset="0"/>
              </a:rPr>
              <a:t>Headline</a:t>
            </a:r>
            <a:br>
              <a:rPr lang="de-DE" dirty="0">
                <a:latin typeface="Frutiger 45 light" pitchFamily="34" charset="0"/>
              </a:rPr>
            </a:br>
            <a:r>
              <a:rPr lang="de-DE" dirty="0"/>
              <a:t>(immer nach unten ausrichten)</a:t>
            </a:r>
            <a:endParaRPr lang="de-DE" dirty="0">
              <a:latin typeface="Frutiger 45 light" pitchFamily="34" charset="0"/>
            </a:endParaRPr>
          </a:p>
        </p:txBody>
      </p:sp>
      <p:pic>
        <p:nvPicPr>
          <p:cNvPr id="11" name="Grafik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8616" y="0"/>
            <a:ext cx="1134895" cy="1134895"/>
          </a:xfrm>
          <a:prstGeom prst="rect">
            <a:avLst/>
          </a:prstGeom>
        </p:spPr>
      </p:pic>
    </p:spTree>
    <p:extLst>
      <p:ext uri="{BB962C8B-B14F-4D97-AF65-F5344CB8AC3E}">
        <p14:creationId xmlns:p14="http://schemas.microsoft.com/office/powerpoint/2010/main" val="2623832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sp>
        <p:nvSpPr>
          <p:cNvPr id="13" name="Rechteck 12"/>
          <p:cNvSpPr/>
          <p:nvPr userDrawn="1"/>
        </p:nvSpPr>
        <p:spPr>
          <a:xfrm>
            <a:off x="0" y="-7145"/>
            <a:ext cx="9144000" cy="3864428"/>
          </a:xfrm>
          <a:prstGeom prst="rect">
            <a:avLst/>
          </a:prstGeom>
          <a:solidFill>
            <a:srgbClr val="86A315"/>
          </a:solidFill>
          <a:ln w="9525">
            <a:noFill/>
            <a:miter lim="800000"/>
            <a:headEnd/>
            <a:tailEnd/>
          </a:ln>
        </p:spPr>
        <p:txBody>
          <a:bodyPr wrap="none" anchor="ctr"/>
          <a:lstStyle/>
          <a:p>
            <a:pPr marL="0" algn="l" defTabSz="914400" rtl="0" eaLnBrk="1" latinLnBrk="0" hangingPunct="1"/>
            <a:endParaRPr lang="de-DE" sz="1800" kern="1200">
              <a:solidFill>
                <a:schemeClr val="tx1"/>
              </a:solidFill>
              <a:latin typeface="+mn-lt"/>
              <a:ea typeface="+mn-ea"/>
              <a:cs typeface="+mn-cs"/>
            </a:endParaRPr>
          </a:p>
        </p:txBody>
      </p:sp>
      <p:sp>
        <p:nvSpPr>
          <p:cNvPr id="7" name="Rectangle 5"/>
          <p:cNvSpPr>
            <a:spLocks noChangeArrowheads="1"/>
          </p:cNvSpPr>
          <p:nvPr userDrawn="1"/>
        </p:nvSpPr>
        <p:spPr bwMode="auto">
          <a:xfrm>
            <a:off x="-11415" y="4954500"/>
            <a:ext cx="9155077" cy="189000"/>
          </a:xfrm>
          <a:prstGeom prst="rect">
            <a:avLst/>
          </a:prstGeom>
          <a:solidFill>
            <a:srgbClr val="86A315"/>
          </a:solidFill>
          <a:ln w="9525">
            <a:noFill/>
            <a:miter lim="800000"/>
            <a:headEnd/>
            <a:tailEnd/>
          </a:ln>
        </p:spPr>
        <p:txBody>
          <a:bodyPr wrap="none" anchor="ctr"/>
          <a:lstStyle/>
          <a:p>
            <a:endParaRPr lang="en-US" dirty="0"/>
          </a:p>
        </p:txBody>
      </p:sp>
      <p:sp>
        <p:nvSpPr>
          <p:cNvPr id="10" name="Inhaltsplatzhalter 2"/>
          <p:cNvSpPr>
            <a:spLocks noGrp="1"/>
          </p:cNvSpPr>
          <p:nvPr>
            <p:ph sz="half" idx="1" hasCustomPrompt="1"/>
          </p:nvPr>
        </p:nvSpPr>
        <p:spPr>
          <a:xfrm>
            <a:off x="1" y="1659163"/>
            <a:ext cx="9144000" cy="2056275"/>
          </a:xfrm>
        </p:spPr>
        <p:txBody>
          <a:bodyPr lIns="0">
            <a:noAutofit/>
          </a:bodyPr>
          <a:lstStyle>
            <a:lvl1pPr marL="0" indent="0" algn="ctr">
              <a:buClr>
                <a:schemeClr val="bg1"/>
              </a:buClr>
              <a:buFontTx/>
              <a:buNone/>
              <a:defRPr sz="2800" cap="all" baseline="0">
                <a:solidFill>
                  <a:schemeClr val="bg1"/>
                </a:solidFill>
                <a:latin typeface="Frutiger 45 light" pitchFamily="34" charset="0"/>
              </a:defRPr>
            </a:lvl1pPr>
            <a:lvl2pPr marL="0" indent="0">
              <a:buFontTx/>
              <a:buNone/>
              <a:defRPr sz="2400">
                <a:solidFill>
                  <a:schemeClr val="bg1"/>
                </a:solidFill>
                <a:latin typeface="Frutiger LT Std 57 Cn" pitchFamily="34" charset="0"/>
              </a:defRPr>
            </a:lvl2pPr>
            <a:lvl3pPr marL="0" indent="0">
              <a:buClr>
                <a:schemeClr val="bg1"/>
              </a:buClr>
              <a:buFontTx/>
              <a:buNone/>
              <a:defRPr sz="2000">
                <a:solidFill>
                  <a:schemeClr val="bg1"/>
                </a:solidFill>
                <a:latin typeface="Frutiger LT Std 57 Cn" pitchFamily="34" charset="0"/>
              </a:defRPr>
            </a:lvl3pPr>
            <a:lvl4pPr>
              <a:defRPr sz="1800">
                <a:solidFill>
                  <a:schemeClr val="bg1"/>
                </a:solidFill>
                <a:latin typeface="Frutiger LT Std 57 Cn" pitchFamily="34" charset="0"/>
              </a:defRPr>
            </a:lvl4pPr>
            <a:lvl5pPr>
              <a:defRPr sz="1800">
                <a:solidFill>
                  <a:schemeClr val="bg1"/>
                </a:solidFill>
                <a:latin typeface="Frutiger LT Std 57 Cn" pitchFamily="34" charset="0"/>
              </a:defRPr>
            </a:lvl5pPr>
            <a:lvl6pPr>
              <a:defRPr sz="1800"/>
            </a:lvl6pPr>
            <a:lvl7pPr>
              <a:defRPr sz="1800"/>
            </a:lvl7pPr>
            <a:lvl8pPr>
              <a:defRPr sz="1800"/>
            </a:lvl8pPr>
            <a:lvl9pPr>
              <a:defRPr sz="1800"/>
            </a:lvl9pPr>
          </a:lstStyle>
          <a:p>
            <a:pPr lvl="0"/>
            <a:r>
              <a:rPr lang="de-DE" dirty="0"/>
              <a:t>Textmasterformate durch </a:t>
            </a:r>
            <a:br>
              <a:rPr lang="de-DE" dirty="0"/>
            </a:br>
            <a:r>
              <a:rPr lang="de-DE" dirty="0"/>
              <a:t>Klicken bearbeiten</a:t>
            </a:r>
          </a:p>
        </p:txBody>
      </p:sp>
      <p:sp>
        <p:nvSpPr>
          <p:cNvPr id="11"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r>
              <a:rPr lang="de-DE" kern="1000"/>
              <a:t>Seite </a:t>
            </a:r>
            <a:fld id="{B0EC0A60-F7A1-4071-A771-7EB6B88B79FF}" type="slidenum">
              <a:rPr lang="en-US" kern="1000" smtClean="0"/>
              <a:pPr/>
              <a:t>‹#›</a:t>
            </a:fld>
            <a:endParaRPr lang="en-US" kern="1000" dirty="0"/>
          </a:p>
        </p:txBody>
      </p:sp>
      <p:pic>
        <p:nvPicPr>
          <p:cNvPr id="12"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5942811"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elfolie">
    <p:bg>
      <p:bgRef idx="1001">
        <a:schemeClr val="bg1"/>
      </p:bgRef>
    </p:bg>
    <p:spTree>
      <p:nvGrpSpPr>
        <p:cNvPr id="1" name=""/>
        <p:cNvGrpSpPr/>
        <p:nvPr/>
      </p:nvGrpSpPr>
      <p:grpSpPr>
        <a:xfrm>
          <a:off x="0" y="0"/>
          <a:ext cx="0" cy="0"/>
          <a:chOff x="0" y="0"/>
          <a:chExt cx="0" cy="0"/>
        </a:xfrm>
      </p:grpSpPr>
      <p:sp>
        <p:nvSpPr>
          <p:cNvPr id="12" name="Untertitel 1"/>
          <p:cNvSpPr>
            <a:spLocks noGrp="1"/>
          </p:cNvSpPr>
          <p:nvPr userDrawn="1">
            <p:ph type="subTitle" idx="1" hasCustomPrompt="1"/>
          </p:nvPr>
        </p:nvSpPr>
        <p:spPr>
          <a:xfrm>
            <a:off x="3766376" y="3838575"/>
            <a:ext cx="5098223" cy="357188"/>
          </a:xfrm>
        </p:spPr>
        <p:txBody>
          <a:bodyPr>
            <a:noAutofit/>
          </a:bodyPr>
          <a:lstStyle>
            <a:lvl1pPr marL="0" indent="0">
              <a:buFontTx/>
              <a:buNone/>
              <a:defRPr kumimoji="0" lang="de-DE" sz="2000" b="0" i="0" u="none" strike="noStrike" kern="1200" cap="all" spc="0" normalizeH="0" baseline="0" noProof="0" dirty="0" smtClean="0">
                <a:ln>
                  <a:noFill/>
                </a:ln>
                <a:solidFill>
                  <a:schemeClr val="tx1"/>
                </a:solidFill>
                <a:effectLst/>
                <a:uLnTx/>
                <a:uFillTx/>
                <a:latin typeface="Frutiger 45 Light" pitchFamily="34" charset="0"/>
                <a:ea typeface="+mj-ea"/>
                <a:cs typeface="Frutiger 45 Light" pitchFamily="34" charset="0"/>
              </a:defRPr>
            </a:lvl1pPr>
          </a:lstStyle>
          <a:p>
            <a:r>
              <a:rPr lang="de-DE" dirty="0"/>
              <a:t>SUBHEAD EINFÜGEN</a:t>
            </a:r>
          </a:p>
        </p:txBody>
      </p:sp>
      <p:sp>
        <p:nvSpPr>
          <p:cNvPr id="15" name="Titel 14"/>
          <p:cNvSpPr>
            <a:spLocks noGrp="1"/>
          </p:cNvSpPr>
          <p:nvPr userDrawn="1">
            <p:ph type="title" hasCustomPrompt="1"/>
          </p:nvPr>
        </p:nvSpPr>
        <p:spPr>
          <a:xfrm>
            <a:off x="3766376" y="3502342"/>
            <a:ext cx="5085523" cy="357188"/>
          </a:xfrm>
          <a:prstGeom prst="rect">
            <a:avLst/>
          </a:prstGeom>
        </p:spPr>
        <p:txBody>
          <a:bodyPr>
            <a:noAutofit/>
          </a:bodyPr>
          <a:lstStyle>
            <a:lvl1pPr>
              <a:defRPr sz="2600" b="1" cap="all" baseline="0">
                <a:solidFill>
                  <a:srgbClr val="86A315"/>
                </a:solidFill>
              </a:defRPr>
            </a:lvl1pPr>
          </a:lstStyle>
          <a:p>
            <a:r>
              <a:rPr lang="de-DE" dirty="0"/>
              <a:t>Headline einfügen</a:t>
            </a:r>
          </a:p>
        </p:txBody>
      </p:sp>
      <p:sp>
        <p:nvSpPr>
          <p:cNvPr id="11" name="Rectangle 5"/>
          <p:cNvSpPr>
            <a:spLocks noChangeArrowheads="1"/>
          </p:cNvSpPr>
          <p:nvPr userDrawn="1"/>
        </p:nvSpPr>
        <p:spPr bwMode="auto">
          <a:xfrm>
            <a:off x="-11415" y="4954500"/>
            <a:ext cx="9155077" cy="189000"/>
          </a:xfrm>
          <a:prstGeom prst="rect">
            <a:avLst/>
          </a:prstGeom>
          <a:solidFill>
            <a:srgbClr val="86A315"/>
          </a:solidFill>
          <a:ln w="9525">
            <a:noFill/>
            <a:miter lim="800000"/>
            <a:headEnd/>
            <a:tailEnd/>
          </a:ln>
        </p:spPr>
        <p:txBody>
          <a:bodyPr wrap="none" anchor="ctr"/>
          <a:lstStyle/>
          <a:p>
            <a:endParaRPr lang="en-US" dirty="0"/>
          </a:p>
        </p:txBody>
      </p:sp>
      <p:pic>
        <p:nvPicPr>
          <p:cNvPr id="16" name="Bild 19"/>
          <p:cNvPicPr preferRelativeResize="0">
            <a:picLocks/>
          </p:cNvPicPr>
          <p:nvPr userDrawn="1"/>
        </p:nvPicPr>
        <p:blipFill>
          <a:blip r:embed="rId2" cstate="print">
            <a:alphaModFix amt="71000"/>
          </a:blip>
          <a:stretch>
            <a:fillRect/>
          </a:stretch>
        </p:blipFill>
        <p:spPr>
          <a:xfrm>
            <a:off x="0" y="2047217"/>
            <a:ext cx="9144000" cy="1134133"/>
          </a:xfrm>
          <a:prstGeom prst="rect">
            <a:avLst/>
          </a:prstGeom>
        </p:spPr>
      </p:pic>
      <p:pic>
        <p:nvPicPr>
          <p:cNvPr id="18"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0"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pic>
        <p:nvPicPr>
          <p:cNvPr id="10" name="Grafik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8546" y="2046082"/>
            <a:ext cx="1134895" cy="1134895"/>
          </a:xfrm>
          <a:prstGeom prst="rect">
            <a:avLst/>
          </a:prstGeom>
        </p:spPr>
      </p:pic>
    </p:spTree>
    <p:extLst>
      <p:ext uri="{BB962C8B-B14F-4D97-AF65-F5344CB8AC3E}">
        <p14:creationId xmlns:p14="http://schemas.microsoft.com/office/powerpoint/2010/main" val="697481788"/>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Inhalt">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11415" y="4954500"/>
            <a:ext cx="9155077" cy="189000"/>
          </a:xfrm>
          <a:prstGeom prst="rect">
            <a:avLst/>
          </a:prstGeom>
          <a:solidFill>
            <a:srgbClr val="86A315"/>
          </a:solidFill>
          <a:ln w="9525">
            <a:noFill/>
            <a:miter lim="800000"/>
            <a:headEnd/>
            <a:tailEnd/>
          </a:ln>
        </p:spPr>
        <p:txBody>
          <a:bodyPr wrap="none" anchor="ctr"/>
          <a:lstStyle/>
          <a:p>
            <a:endParaRPr lang="en-US" dirty="0"/>
          </a:p>
        </p:txBody>
      </p:sp>
      <p:sp>
        <p:nvSpPr>
          <p:cNvPr id="23" name="Textplatzhalter 22"/>
          <p:cNvSpPr>
            <a:spLocks noGrp="1"/>
          </p:cNvSpPr>
          <p:nvPr>
            <p:ph type="body" sz="quarter" idx="11" hasCustomPrompt="1"/>
          </p:nvPr>
        </p:nvSpPr>
        <p:spPr>
          <a:xfrm>
            <a:off x="604838" y="1378745"/>
            <a:ext cx="8069262" cy="371475"/>
          </a:xfrm>
        </p:spPr>
        <p:txBody>
          <a:bodyPr>
            <a:noAutofit/>
          </a:bodyPr>
          <a:lstStyle>
            <a:lvl1pPr marL="358775" indent="-358775">
              <a:buNone/>
              <a:defRPr sz="2400" cap="none" baseline="0">
                <a:solidFill>
                  <a:schemeClr val="tx1"/>
                </a:solidFill>
                <a:latin typeface="Frutiger 45 light" pitchFamily="34" charset="0"/>
              </a:defRPr>
            </a:lvl1pPr>
          </a:lstStyle>
          <a:p>
            <a:pPr lvl="0"/>
            <a:r>
              <a:rPr lang="de-DE" dirty="0"/>
              <a:t>Subheadline einfügen</a:t>
            </a:r>
          </a:p>
        </p:txBody>
      </p:sp>
      <p:sp>
        <p:nvSpPr>
          <p:cNvPr id="25" name="Inhaltsplatzhalter 24"/>
          <p:cNvSpPr>
            <a:spLocks noGrp="1"/>
          </p:cNvSpPr>
          <p:nvPr>
            <p:ph sz="quarter" idx="12" hasCustomPrompt="1"/>
          </p:nvPr>
        </p:nvSpPr>
        <p:spPr>
          <a:xfrm>
            <a:off x="604838" y="1878807"/>
            <a:ext cx="8081962" cy="2412206"/>
          </a:xfrm>
        </p:spPr>
        <p:txBody>
          <a:bodyPr>
            <a:noAutofit/>
          </a:bodyPr>
          <a:lstStyle>
            <a:lvl1pPr marL="342900" indent="-342900">
              <a:lnSpc>
                <a:spcPts val="2800"/>
              </a:lnSpc>
              <a:spcBef>
                <a:spcPts val="1200"/>
              </a:spcBef>
              <a:buClrTx/>
              <a:buFont typeface="Frutiger 45 light" panose="020B0500000000000000" pitchFamily="34" charset="0"/>
              <a:buChar char="&gt;"/>
              <a:defRPr sz="2000">
                <a:solidFill>
                  <a:schemeClr val="tx1"/>
                </a:solidFill>
                <a:latin typeface="Frutiger 45 light" pitchFamily="34" charset="0"/>
              </a:defRPr>
            </a:lvl1pPr>
          </a:lstStyle>
          <a:p>
            <a:pPr lvl="0"/>
            <a:r>
              <a:rPr lang="de-DE" dirty="0" err="1"/>
              <a:t>Fliesstext</a:t>
            </a:r>
            <a:r>
              <a:rPr lang="de-DE" dirty="0"/>
              <a:t> einfügen</a:t>
            </a:r>
          </a:p>
        </p:txBody>
      </p:sp>
      <p:sp>
        <p:nvSpPr>
          <p:cNvPr id="10"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r>
              <a:rPr lang="de-DE" kern="1000"/>
              <a:t>Seite </a:t>
            </a:r>
            <a:fld id="{B0EC0A60-F7A1-4071-A771-7EB6B88B79FF}" type="slidenum">
              <a:rPr lang="en-US" kern="1000" smtClean="0"/>
              <a:pPr/>
              <a:t>‹#›</a:t>
            </a:fld>
            <a:endParaRPr lang="en-US" kern="1000" dirty="0"/>
          </a:p>
        </p:txBody>
      </p:sp>
      <p:sp>
        <p:nvSpPr>
          <p:cNvPr id="9" name="Titel 8"/>
          <p:cNvSpPr>
            <a:spLocks noGrp="1"/>
          </p:cNvSpPr>
          <p:nvPr>
            <p:ph type="title" hasCustomPrompt="1"/>
          </p:nvPr>
        </p:nvSpPr>
        <p:spPr>
          <a:xfrm>
            <a:off x="604838" y="340661"/>
            <a:ext cx="6545262" cy="849405"/>
          </a:xfrm>
          <a:prstGeom prst="rect">
            <a:avLst/>
          </a:prstGeom>
        </p:spPr>
        <p:txBody>
          <a:bodyPr anchor="b">
            <a:noAutofit/>
          </a:bodyPr>
          <a:lstStyle>
            <a:lvl1pPr marL="0" marR="0" indent="0" algn="l" defTabSz="914400" rtl="0" eaLnBrk="1" fontAlgn="auto" latinLnBrk="0" hangingPunct="1">
              <a:lnSpc>
                <a:spcPct val="100000"/>
              </a:lnSpc>
              <a:spcBef>
                <a:spcPct val="0"/>
              </a:spcBef>
              <a:spcAft>
                <a:spcPts val="0"/>
              </a:spcAft>
              <a:buClrTx/>
              <a:buSzTx/>
              <a:buFontTx/>
              <a:buNone/>
              <a:tabLst/>
              <a:defRPr sz="2400" b="0" cap="all" baseline="0">
                <a:solidFill>
                  <a:srgbClr val="86A315"/>
                </a:solidFill>
                <a:latin typeface="Frutiger 45 light" pitchFamily="34" charset="0"/>
              </a:defRPr>
            </a:lvl1pPr>
          </a:lstStyle>
          <a:p>
            <a:pPr marL="0" marR="0" lvl="0" indent="0" defTabSz="914400" rtl="0" eaLnBrk="1" fontAlgn="auto" latinLnBrk="0" hangingPunct="1">
              <a:lnSpc>
                <a:spcPct val="100000"/>
              </a:lnSpc>
              <a:spcBef>
                <a:spcPct val="0"/>
              </a:spcBef>
              <a:spcAft>
                <a:spcPts val="0"/>
              </a:spcAft>
              <a:tabLst/>
              <a:defRPr/>
            </a:pPr>
            <a:r>
              <a:rPr lang="de-DE" dirty="0"/>
              <a:t>Headline</a:t>
            </a:r>
            <a:br>
              <a:rPr lang="de-DE" dirty="0"/>
            </a:br>
            <a:r>
              <a:rPr lang="de-DE" dirty="0"/>
              <a:t>(immer nach unten ausrichten)</a:t>
            </a:r>
          </a:p>
        </p:txBody>
      </p:sp>
      <p:pic>
        <p:nvPicPr>
          <p:cNvPr id="13" name="Grafik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8616" y="0"/>
            <a:ext cx="1134895" cy="1134895"/>
          </a:xfrm>
          <a:prstGeom prst="rect">
            <a:avLst/>
          </a:prstGeom>
        </p:spPr>
      </p:pic>
    </p:spTree>
    <p:extLst>
      <p:ext uri="{BB962C8B-B14F-4D97-AF65-F5344CB8AC3E}">
        <p14:creationId xmlns:p14="http://schemas.microsoft.com/office/powerpoint/2010/main" val="195836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Abschlussfolie">
    <p:spTree>
      <p:nvGrpSpPr>
        <p:cNvPr id="1" name=""/>
        <p:cNvGrpSpPr/>
        <p:nvPr/>
      </p:nvGrpSpPr>
      <p:grpSpPr>
        <a:xfrm>
          <a:off x="0" y="0"/>
          <a:ext cx="0" cy="0"/>
          <a:chOff x="0" y="0"/>
          <a:chExt cx="0" cy="0"/>
        </a:xfrm>
      </p:grpSpPr>
      <p:sp>
        <p:nvSpPr>
          <p:cNvPr id="13" name="Rechteck 12"/>
          <p:cNvSpPr/>
          <p:nvPr userDrawn="1"/>
        </p:nvSpPr>
        <p:spPr>
          <a:xfrm>
            <a:off x="0" y="-7145"/>
            <a:ext cx="9144000" cy="3864428"/>
          </a:xfrm>
          <a:prstGeom prst="rect">
            <a:avLst/>
          </a:prstGeom>
          <a:solidFill>
            <a:srgbClr val="86A315"/>
          </a:solidFill>
          <a:ln w="9525">
            <a:noFill/>
            <a:miter lim="800000"/>
            <a:headEnd/>
            <a:tailEnd/>
          </a:ln>
        </p:spPr>
        <p:txBody>
          <a:bodyPr wrap="none" anchor="ctr"/>
          <a:lstStyle/>
          <a:p>
            <a:pPr marL="0" algn="l" defTabSz="914400" rtl="0" eaLnBrk="1" latinLnBrk="0" hangingPunct="1"/>
            <a:endParaRPr lang="de-DE" sz="1800" kern="1200">
              <a:solidFill>
                <a:schemeClr val="tx1"/>
              </a:solidFill>
              <a:latin typeface="+mn-lt"/>
              <a:ea typeface="+mn-ea"/>
              <a:cs typeface="+mn-cs"/>
            </a:endParaRPr>
          </a:p>
        </p:txBody>
      </p:sp>
      <p:sp>
        <p:nvSpPr>
          <p:cNvPr id="7" name="Rectangle 5"/>
          <p:cNvSpPr>
            <a:spLocks noChangeArrowheads="1"/>
          </p:cNvSpPr>
          <p:nvPr userDrawn="1"/>
        </p:nvSpPr>
        <p:spPr bwMode="auto">
          <a:xfrm>
            <a:off x="-11415" y="4954500"/>
            <a:ext cx="9155077" cy="189000"/>
          </a:xfrm>
          <a:prstGeom prst="rect">
            <a:avLst/>
          </a:prstGeom>
          <a:solidFill>
            <a:srgbClr val="86A315"/>
          </a:solidFill>
          <a:ln w="9525">
            <a:noFill/>
            <a:miter lim="800000"/>
            <a:headEnd/>
            <a:tailEnd/>
          </a:ln>
        </p:spPr>
        <p:txBody>
          <a:bodyPr wrap="none" anchor="ctr"/>
          <a:lstStyle/>
          <a:p>
            <a:endParaRPr lang="en-US" dirty="0"/>
          </a:p>
        </p:txBody>
      </p:sp>
      <p:sp>
        <p:nvSpPr>
          <p:cNvPr id="10" name="Inhaltsplatzhalter 2"/>
          <p:cNvSpPr>
            <a:spLocks noGrp="1"/>
          </p:cNvSpPr>
          <p:nvPr>
            <p:ph sz="half" idx="1" hasCustomPrompt="1"/>
          </p:nvPr>
        </p:nvSpPr>
        <p:spPr>
          <a:xfrm>
            <a:off x="1" y="1659163"/>
            <a:ext cx="9144000" cy="2056275"/>
          </a:xfrm>
        </p:spPr>
        <p:txBody>
          <a:bodyPr lIns="0">
            <a:noAutofit/>
          </a:bodyPr>
          <a:lstStyle>
            <a:lvl1pPr marL="0" indent="0" algn="ctr">
              <a:buClr>
                <a:schemeClr val="bg1"/>
              </a:buClr>
              <a:buFontTx/>
              <a:buNone/>
              <a:defRPr sz="2800" cap="all" baseline="0">
                <a:solidFill>
                  <a:schemeClr val="bg1"/>
                </a:solidFill>
                <a:latin typeface="Frutiger 45 light" pitchFamily="34" charset="0"/>
              </a:defRPr>
            </a:lvl1pPr>
            <a:lvl2pPr marL="0" indent="0">
              <a:buFontTx/>
              <a:buNone/>
              <a:defRPr sz="2400">
                <a:solidFill>
                  <a:schemeClr val="bg1"/>
                </a:solidFill>
                <a:latin typeface="Frutiger LT Std 57 Cn" pitchFamily="34" charset="0"/>
              </a:defRPr>
            </a:lvl2pPr>
            <a:lvl3pPr marL="0" indent="0">
              <a:buClr>
                <a:schemeClr val="bg1"/>
              </a:buClr>
              <a:buFontTx/>
              <a:buNone/>
              <a:defRPr sz="2000">
                <a:solidFill>
                  <a:schemeClr val="bg1"/>
                </a:solidFill>
                <a:latin typeface="Frutiger LT Std 57 Cn" pitchFamily="34" charset="0"/>
              </a:defRPr>
            </a:lvl3pPr>
            <a:lvl4pPr>
              <a:defRPr sz="1800">
                <a:solidFill>
                  <a:schemeClr val="bg1"/>
                </a:solidFill>
                <a:latin typeface="Frutiger LT Std 57 Cn" pitchFamily="34" charset="0"/>
              </a:defRPr>
            </a:lvl4pPr>
            <a:lvl5pPr>
              <a:defRPr sz="1800">
                <a:solidFill>
                  <a:schemeClr val="bg1"/>
                </a:solidFill>
                <a:latin typeface="Frutiger LT Std 57 Cn" pitchFamily="34" charset="0"/>
              </a:defRPr>
            </a:lvl5pPr>
            <a:lvl6pPr>
              <a:defRPr sz="1800"/>
            </a:lvl6pPr>
            <a:lvl7pPr>
              <a:defRPr sz="1800"/>
            </a:lvl7pPr>
            <a:lvl8pPr>
              <a:defRPr sz="1800"/>
            </a:lvl8pPr>
            <a:lvl9pPr>
              <a:defRPr sz="1800"/>
            </a:lvl9pPr>
          </a:lstStyle>
          <a:p>
            <a:pPr lvl="0"/>
            <a:r>
              <a:rPr lang="de-DE" dirty="0"/>
              <a:t>Textmasterformate durch </a:t>
            </a:r>
            <a:br>
              <a:rPr lang="de-DE" dirty="0"/>
            </a:br>
            <a:r>
              <a:rPr lang="de-DE" dirty="0"/>
              <a:t>Klicken bearbeiten</a:t>
            </a:r>
          </a:p>
        </p:txBody>
      </p:sp>
      <p:sp>
        <p:nvSpPr>
          <p:cNvPr id="11"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r>
              <a:rPr lang="de-DE" kern="1000"/>
              <a:t>Seite </a:t>
            </a:r>
            <a:fld id="{B0EC0A60-F7A1-4071-A771-7EB6B88B79FF}" type="slidenum">
              <a:rPr lang="en-US" kern="1000" smtClean="0"/>
              <a:pPr/>
              <a:t>‹#›</a:t>
            </a:fld>
            <a:endParaRPr lang="en-US" kern="1000" dirty="0"/>
          </a:p>
        </p:txBody>
      </p:sp>
      <p:pic>
        <p:nvPicPr>
          <p:cNvPr id="12"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5942811"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488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450B-B788-4865-92DF-92AF52BAA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04D6FD-9E2D-42FF-B3D6-2D2458120979}"/>
              </a:ext>
            </a:extLst>
          </p:cNvPr>
          <p:cNvSpPr>
            <a:spLocks noGrp="1"/>
          </p:cNvSpPr>
          <p:nvPr>
            <p:ph type="dt" sz="half" idx="10"/>
          </p:nvPr>
        </p:nvSpPr>
        <p:spPr/>
        <p:txBody>
          <a:bodyPr/>
          <a:lstStyle/>
          <a:p>
            <a:fld id="{4D54B79D-42E2-4D89-9512-6A3FD116A86B}" type="datetimeFigureOut">
              <a:rPr lang="en-US" smtClean="0"/>
              <a:t>4/20/2021</a:t>
            </a:fld>
            <a:endParaRPr lang="en-US"/>
          </a:p>
        </p:txBody>
      </p:sp>
      <p:sp>
        <p:nvSpPr>
          <p:cNvPr id="4" name="Footer Placeholder 3">
            <a:extLst>
              <a:ext uri="{FF2B5EF4-FFF2-40B4-BE49-F238E27FC236}">
                <a16:creationId xmlns:a16="http://schemas.microsoft.com/office/drawing/2014/main" id="{CDC0C4EB-6D8A-4D00-8615-3FED3E063D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5B5441-0401-40FA-8735-BF028212B742}"/>
              </a:ext>
            </a:extLst>
          </p:cNvPr>
          <p:cNvSpPr>
            <a:spLocks noGrp="1"/>
          </p:cNvSpPr>
          <p:nvPr>
            <p:ph type="sldNum" sz="quarter" idx="12"/>
          </p:nvPr>
        </p:nvSpPr>
        <p:spPr/>
        <p:txBody>
          <a:bodyPr/>
          <a:lstStyle/>
          <a:p>
            <a:fld id="{F3DE13F4-4DE7-4FF4-BF25-749A3D4A3B8D}" type="slidenum">
              <a:rPr lang="en-US" smtClean="0"/>
              <a:t>‹#›</a:t>
            </a:fld>
            <a:endParaRPr lang="en-US"/>
          </a:p>
        </p:txBody>
      </p:sp>
    </p:spTree>
    <p:extLst>
      <p:ext uri="{BB962C8B-B14F-4D97-AF65-F5344CB8AC3E}">
        <p14:creationId xmlns:p14="http://schemas.microsoft.com/office/powerpoint/2010/main" val="39324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DFB5A6-818F-4EFB-959B-5BA6528B3C26}"/>
              </a:ext>
            </a:extLst>
          </p:cNvPr>
          <p:cNvSpPr>
            <a:spLocks noGrp="1"/>
          </p:cNvSpPr>
          <p:nvPr>
            <p:ph type="dt" sz="half" idx="10"/>
          </p:nvPr>
        </p:nvSpPr>
        <p:spPr/>
        <p:txBody>
          <a:bodyPr/>
          <a:lstStyle/>
          <a:p>
            <a:fld id="{4D54B79D-42E2-4D89-9512-6A3FD116A86B}" type="datetimeFigureOut">
              <a:rPr lang="en-US" smtClean="0"/>
              <a:t>4/20/2021</a:t>
            </a:fld>
            <a:endParaRPr lang="en-US"/>
          </a:p>
        </p:txBody>
      </p:sp>
      <p:sp>
        <p:nvSpPr>
          <p:cNvPr id="3" name="Footer Placeholder 2">
            <a:extLst>
              <a:ext uri="{FF2B5EF4-FFF2-40B4-BE49-F238E27FC236}">
                <a16:creationId xmlns:a16="http://schemas.microsoft.com/office/drawing/2014/main" id="{1DB446F6-F3DC-4C16-B486-DA6FCDBFF2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49836E-FB7B-432D-847F-D311596A8C13}"/>
              </a:ext>
            </a:extLst>
          </p:cNvPr>
          <p:cNvSpPr>
            <a:spLocks noGrp="1"/>
          </p:cNvSpPr>
          <p:nvPr>
            <p:ph type="sldNum" sz="quarter" idx="12"/>
          </p:nvPr>
        </p:nvSpPr>
        <p:spPr/>
        <p:txBody>
          <a:bodyPr/>
          <a:lstStyle/>
          <a:p>
            <a:fld id="{F3DE13F4-4DE7-4FF4-BF25-749A3D4A3B8D}" type="slidenum">
              <a:rPr lang="en-US" smtClean="0"/>
              <a:t>‹#›</a:t>
            </a:fld>
            <a:endParaRPr lang="en-US"/>
          </a:p>
        </p:txBody>
      </p:sp>
    </p:spTree>
    <p:extLst>
      <p:ext uri="{BB962C8B-B14F-4D97-AF65-F5344CB8AC3E}">
        <p14:creationId xmlns:p14="http://schemas.microsoft.com/office/powerpoint/2010/main" val="34500440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FA2A-A84E-4373-9FBF-CA8DE1A20B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5A3BF2-2060-4407-AF7E-F34D1CAB80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A7955-3833-4ECB-B8E4-283C4A78B3FE}"/>
              </a:ext>
            </a:extLst>
          </p:cNvPr>
          <p:cNvSpPr>
            <a:spLocks noGrp="1"/>
          </p:cNvSpPr>
          <p:nvPr>
            <p:ph type="dt" sz="half" idx="10"/>
          </p:nvPr>
        </p:nvSpPr>
        <p:spPr/>
        <p:txBody>
          <a:bodyPr/>
          <a:lstStyle/>
          <a:p>
            <a:fld id="{4D54B79D-42E2-4D89-9512-6A3FD116A86B}" type="datetimeFigureOut">
              <a:rPr lang="en-US" smtClean="0"/>
              <a:t>4/20/2021</a:t>
            </a:fld>
            <a:endParaRPr lang="en-US"/>
          </a:p>
        </p:txBody>
      </p:sp>
      <p:sp>
        <p:nvSpPr>
          <p:cNvPr id="5" name="Footer Placeholder 4">
            <a:extLst>
              <a:ext uri="{FF2B5EF4-FFF2-40B4-BE49-F238E27FC236}">
                <a16:creationId xmlns:a16="http://schemas.microsoft.com/office/drawing/2014/main" id="{315F6F84-B9A9-4898-9D6C-92DB02B97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4315A-B60F-4B21-8309-59CA7F9903B6}"/>
              </a:ext>
            </a:extLst>
          </p:cNvPr>
          <p:cNvSpPr>
            <a:spLocks noGrp="1"/>
          </p:cNvSpPr>
          <p:nvPr>
            <p:ph type="sldNum" sz="quarter" idx="12"/>
          </p:nvPr>
        </p:nvSpPr>
        <p:spPr/>
        <p:txBody>
          <a:bodyPr/>
          <a:lstStyle/>
          <a:p>
            <a:fld id="{F3DE13F4-4DE7-4FF4-BF25-749A3D4A3B8D}" type="slidenum">
              <a:rPr lang="en-US" smtClean="0"/>
              <a:t>‹#›</a:t>
            </a:fld>
            <a:endParaRPr lang="en-US"/>
          </a:p>
        </p:txBody>
      </p:sp>
    </p:spTree>
    <p:extLst>
      <p:ext uri="{BB962C8B-B14F-4D97-AF65-F5344CB8AC3E}">
        <p14:creationId xmlns:p14="http://schemas.microsoft.com/office/powerpoint/2010/main" val="3213253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sverzeichnis">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11415" y="4954500"/>
            <a:ext cx="9155077" cy="189000"/>
          </a:xfrm>
          <a:prstGeom prst="rect">
            <a:avLst/>
          </a:prstGeom>
          <a:solidFill>
            <a:srgbClr val="86A315"/>
          </a:solidFill>
          <a:ln w="9525">
            <a:noFill/>
            <a:miter lim="800000"/>
            <a:headEnd/>
            <a:tailEnd/>
          </a:ln>
        </p:spPr>
        <p:txBody>
          <a:bodyPr wrap="none" anchor="ctr"/>
          <a:lstStyle/>
          <a:p>
            <a:endParaRPr lang="en-US" dirty="0"/>
          </a:p>
        </p:txBody>
      </p:sp>
      <p:sp>
        <p:nvSpPr>
          <p:cNvPr id="6" name="Titel 8"/>
          <p:cNvSpPr>
            <a:spLocks noGrp="1"/>
          </p:cNvSpPr>
          <p:nvPr>
            <p:ph type="title" hasCustomPrompt="1"/>
          </p:nvPr>
        </p:nvSpPr>
        <p:spPr>
          <a:xfrm>
            <a:off x="604838" y="340661"/>
            <a:ext cx="6545262" cy="849405"/>
          </a:xfrm>
          <a:prstGeom prst="rect">
            <a:avLst/>
          </a:prstGeom>
        </p:spPr>
        <p:txBody>
          <a:bodyPr anchor="b">
            <a:noAutofit/>
          </a:bodyPr>
          <a:lstStyle>
            <a:lvl1pPr marL="0" marR="0" indent="0" algn="l" defTabSz="914400" rtl="0" eaLnBrk="1" fontAlgn="auto" latinLnBrk="0" hangingPunct="1">
              <a:lnSpc>
                <a:spcPct val="100000"/>
              </a:lnSpc>
              <a:spcBef>
                <a:spcPct val="0"/>
              </a:spcBef>
              <a:spcAft>
                <a:spcPts val="0"/>
              </a:spcAft>
              <a:buClrTx/>
              <a:buSzTx/>
              <a:buFontTx/>
              <a:buNone/>
              <a:tabLst/>
              <a:defRPr sz="2400" b="0" cap="all" baseline="0">
                <a:solidFill>
                  <a:srgbClr val="86A315"/>
                </a:solidFill>
                <a:latin typeface="Frutiger 45 light" pitchFamily="34" charset="0"/>
              </a:defRPr>
            </a:lvl1pPr>
          </a:lstStyle>
          <a:p>
            <a:pPr marL="0" marR="0" lvl="0" indent="0" defTabSz="914400" rtl="0" eaLnBrk="1" fontAlgn="auto" latinLnBrk="0" hangingPunct="1">
              <a:lnSpc>
                <a:spcPct val="100000"/>
              </a:lnSpc>
              <a:spcBef>
                <a:spcPct val="0"/>
              </a:spcBef>
              <a:spcAft>
                <a:spcPts val="0"/>
              </a:spcAft>
              <a:tabLst/>
              <a:defRPr/>
            </a:pPr>
            <a:r>
              <a:rPr lang="de-DE" dirty="0"/>
              <a:t>Inhaltsverzeichnis</a:t>
            </a:r>
          </a:p>
        </p:txBody>
      </p:sp>
      <p:sp>
        <p:nvSpPr>
          <p:cNvPr id="7" name="Inhaltsplatzhalter 24"/>
          <p:cNvSpPr>
            <a:spLocks noGrp="1"/>
          </p:cNvSpPr>
          <p:nvPr>
            <p:ph sz="quarter" idx="12" hasCustomPrompt="1"/>
          </p:nvPr>
        </p:nvSpPr>
        <p:spPr>
          <a:xfrm>
            <a:off x="604838" y="1371600"/>
            <a:ext cx="8128800" cy="2943000"/>
          </a:xfrm>
        </p:spPr>
        <p:txBody>
          <a:bodyPr>
            <a:noAutofit/>
          </a:bodyPr>
          <a:lstStyle>
            <a:lvl1pPr marL="0" indent="0">
              <a:lnSpc>
                <a:spcPts val="2500"/>
              </a:lnSpc>
              <a:spcBef>
                <a:spcPts val="0"/>
              </a:spcBef>
              <a:buClr>
                <a:schemeClr val="accent2"/>
              </a:buClr>
              <a:buFont typeface="Frutiger LT Std 47 Light Cn" pitchFamily="34" charset="0"/>
              <a:buNone/>
              <a:defRPr sz="2400">
                <a:solidFill>
                  <a:srgbClr val="86A315"/>
                </a:solidFill>
                <a:latin typeface="Frutiger 45 light" pitchFamily="34" charset="0"/>
              </a:defRPr>
            </a:lvl1pPr>
          </a:lstStyle>
          <a:p>
            <a:pPr lvl="0"/>
            <a:r>
              <a:rPr lang="de-DE" dirty="0"/>
              <a:t>Fließtext einfügen</a:t>
            </a:r>
          </a:p>
        </p:txBody>
      </p:sp>
      <p:sp>
        <p:nvSpPr>
          <p:cNvPr id="11"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r>
              <a:rPr lang="de-DE" kern="1000"/>
              <a:t>Seite </a:t>
            </a:r>
            <a:fld id="{B0EC0A60-F7A1-4071-A771-7EB6B88B79FF}" type="slidenum">
              <a:rPr lang="en-US" kern="1000" smtClean="0"/>
              <a:pPr/>
              <a:t>‹#›</a:t>
            </a:fld>
            <a:endParaRPr lang="en-US" kern="1000" dirty="0"/>
          </a:p>
        </p:txBody>
      </p:sp>
      <p:pic>
        <p:nvPicPr>
          <p:cNvPr id="14" name="Grafik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8616" y="0"/>
            <a:ext cx="1134895" cy="113489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11415" y="4954500"/>
            <a:ext cx="9155077" cy="189000"/>
          </a:xfrm>
          <a:prstGeom prst="rect">
            <a:avLst/>
          </a:prstGeom>
          <a:solidFill>
            <a:srgbClr val="86A315"/>
          </a:solidFill>
          <a:ln w="9525">
            <a:noFill/>
            <a:miter lim="800000"/>
            <a:headEnd/>
            <a:tailEnd/>
          </a:ln>
        </p:spPr>
        <p:txBody>
          <a:bodyPr wrap="none" anchor="ctr"/>
          <a:lstStyle/>
          <a:p>
            <a:endParaRPr lang="en-US" dirty="0"/>
          </a:p>
        </p:txBody>
      </p:sp>
      <p:sp>
        <p:nvSpPr>
          <p:cNvPr id="23" name="Textplatzhalter 22"/>
          <p:cNvSpPr>
            <a:spLocks noGrp="1"/>
          </p:cNvSpPr>
          <p:nvPr>
            <p:ph type="body" sz="quarter" idx="11" hasCustomPrompt="1"/>
          </p:nvPr>
        </p:nvSpPr>
        <p:spPr>
          <a:xfrm>
            <a:off x="604838" y="1378745"/>
            <a:ext cx="8069262" cy="371475"/>
          </a:xfrm>
        </p:spPr>
        <p:txBody>
          <a:bodyPr>
            <a:noAutofit/>
          </a:bodyPr>
          <a:lstStyle>
            <a:lvl1pPr marL="358775" indent="-358775">
              <a:buNone/>
              <a:defRPr sz="2400" cap="none" baseline="0">
                <a:solidFill>
                  <a:schemeClr val="tx1"/>
                </a:solidFill>
                <a:latin typeface="Frutiger 45 light" pitchFamily="34" charset="0"/>
              </a:defRPr>
            </a:lvl1pPr>
          </a:lstStyle>
          <a:p>
            <a:pPr lvl="0"/>
            <a:r>
              <a:rPr lang="de-DE" dirty="0"/>
              <a:t>Subheadline einfügen</a:t>
            </a:r>
          </a:p>
        </p:txBody>
      </p:sp>
      <p:sp>
        <p:nvSpPr>
          <p:cNvPr id="25" name="Inhaltsplatzhalter 24"/>
          <p:cNvSpPr>
            <a:spLocks noGrp="1"/>
          </p:cNvSpPr>
          <p:nvPr>
            <p:ph sz="quarter" idx="12" hasCustomPrompt="1"/>
          </p:nvPr>
        </p:nvSpPr>
        <p:spPr>
          <a:xfrm>
            <a:off x="604838" y="1878807"/>
            <a:ext cx="8081962" cy="2412206"/>
          </a:xfrm>
        </p:spPr>
        <p:txBody>
          <a:bodyPr>
            <a:noAutofit/>
          </a:bodyPr>
          <a:lstStyle>
            <a:lvl1pPr marL="342900" indent="-342900">
              <a:lnSpc>
                <a:spcPts val="2800"/>
              </a:lnSpc>
              <a:spcBef>
                <a:spcPts val="1200"/>
              </a:spcBef>
              <a:buClrTx/>
              <a:buFont typeface="Frutiger 45 light" panose="020B0500000000000000" pitchFamily="34" charset="0"/>
              <a:buChar char="&gt;"/>
              <a:defRPr sz="2000">
                <a:solidFill>
                  <a:schemeClr val="tx1"/>
                </a:solidFill>
                <a:latin typeface="Frutiger 45 light" pitchFamily="34" charset="0"/>
              </a:defRPr>
            </a:lvl1pPr>
          </a:lstStyle>
          <a:p>
            <a:pPr lvl="0"/>
            <a:r>
              <a:rPr lang="de-DE" dirty="0" err="1"/>
              <a:t>Fliesstext</a:t>
            </a:r>
            <a:r>
              <a:rPr lang="de-DE" dirty="0"/>
              <a:t> einfügen</a:t>
            </a:r>
          </a:p>
        </p:txBody>
      </p:sp>
      <p:sp>
        <p:nvSpPr>
          <p:cNvPr id="10"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r>
              <a:rPr lang="de-DE" kern="1000"/>
              <a:t>Seite </a:t>
            </a:r>
            <a:fld id="{B0EC0A60-F7A1-4071-A771-7EB6B88B79FF}" type="slidenum">
              <a:rPr lang="en-US" kern="1000" smtClean="0"/>
              <a:pPr/>
              <a:t>‹#›</a:t>
            </a:fld>
            <a:endParaRPr lang="en-US" kern="1000" dirty="0"/>
          </a:p>
        </p:txBody>
      </p:sp>
      <p:sp>
        <p:nvSpPr>
          <p:cNvPr id="9" name="Titel 8"/>
          <p:cNvSpPr>
            <a:spLocks noGrp="1"/>
          </p:cNvSpPr>
          <p:nvPr>
            <p:ph type="title" hasCustomPrompt="1"/>
          </p:nvPr>
        </p:nvSpPr>
        <p:spPr>
          <a:xfrm>
            <a:off x="604838" y="340661"/>
            <a:ext cx="6545262" cy="849405"/>
          </a:xfrm>
          <a:prstGeom prst="rect">
            <a:avLst/>
          </a:prstGeom>
        </p:spPr>
        <p:txBody>
          <a:bodyPr anchor="b">
            <a:noAutofit/>
          </a:bodyPr>
          <a:lstStyle>
            <a:lvl1pPr marL="0" marR="0" indent="0" algn="l" defTabSz="914400" rtl="0" eaLnBrk="1" fontAlgn="auto" latinLnBrk="0" hangingPunct="1">
              <a:lnSpc>
                <a:spcPct val="100000"/>
              </a:lnSpc>
              <a:spcBef>
                <a:spcPct val="0"/>
              </a:spcBef>
              <a:spcAft>
                <a:spcPts val="0"/>
              </a:spcAft>
              <a:buClrTx/>
              <a:buSzTx/>
              <a:buFontTx/>
              <a:buNone/>
              <a:tabLst/>
              <a:defRPr sz="2400" b="0" cap="all" baseline="0">
                <a:solidFill>
                  <a:srgbClr val="86A315"/>
                </a:solidFill>
                <a:latin typeface="Frutiger 45 light" pitchFamily="34" charset="0"/>
              </a:defRPr>
            </a:lvl1pPr>
          </a:lstStyle>
          <a:p>
            <a:pPr marL="0" marR="0" lvl="0" indent="0" defTabSz="914400" rtl="0" eaLnBrk="1" fontAlgn="auto" latinLnBrk="0" hangingPunct="1">
              <a:lnSpc>
                <a:spcPct val="100000"/>
              </a:lnSpc>
              <a:spcBef>
                <a:spcPct val="0"/>
              </a:spcBef>
              <a:spcAft>
                <a:spcPts val="0"/>
              </a:spcAft>
              <a:tabLst/>
              <a:defRPr/>
            </a:pPr>
            <a:r>
              <a:rPr lang="de-DE" dirty="0"/>
              <a:t>Headline</a:t>
            </a:r>
            <a:br>
              <a:rPr lang="de-DE" dirty="0"/>
            </a:br>
            <a:r>
              <a:rPr lang="de-DE" dirty="0"/>
              <a:t>(immer nach unten ausrichten)</a:t>
            </a:r>
          </a:p>
        </p:txBody>
      </p:sp>
      <p:pic>
        <p:nvPicPr>
          <p:cNvPr id="13" name="Grafik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8616" y="0"/>
            <a:ext cx="1134895" cy="11348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ischenfolie Image">
    <p:spTree>
      <p:nvGrpSpPr>
        <p:cNvPr id="1" name=""/>
        <p:cNvGrpSpPr/>
        <p:nvPr/>
      </p:nvGrpSpPr>
      <p:grpSpPr>
        <a:xfrm>
          <a:off x="0" y="0"/>
          <a:ext cx="0" cy="0"/>
          <a:chOff x="0" y="0"/>
          <a:chExt cx="0" cy="0"/>
        </a:xfrm>
      </p:grpSpPr>
      <p:sp>
        <p:nvSpPr>
          <p:cNvPr id="17" name="Rechteck 16"/>
          <p:cNvSpPr/>
          <p:nvPr userDrawn="1"/>
        </p:nvSpPr>
        <p:spPr>
          <a:xfrm>
            <a:off x="0" y="2732485"/>
            <a:ext cx="9144000" cy="1135856"/>
          </a:xfrm>
          <a:prstGeom prst="rect">
            <a:avLst/>
          </a:prstGeom>
          <a:solidFill>
            <a:srgbClr val="86A31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tangle 5"/>
          <p:cNvSpPr>
            <a:spLocks noChangeArrowheads="1"/>
          </p:cNvSpPr>
          <p:nvPr userDrawn="1"/>
        </p:nvSpPr>
        <p:spPr bwMode="auto">
          <a:xfrm>
            <a:off x="-11415" y="4954500"/>
            <a:ext cx="9155077" cy="189000"/>
          </a:xfrm>
          <a:prstGeom prst="rect">
            <a:avLst/>
          </a:prstGeom>
          <a:solidFill>
            <a:srgbClr val="86A315"/>
          </a:solidFill>
          <a:ln w="9525">
            <a:noFill/>
            <a:miter lim="800000"/>
            <a:headEnd/>
            <a:tailEnd/>
          </a:ln>
        </p:spPr>
        <p:txBody>
          <a:bodyPr wrap="none" anchor="ctr"/>
          <a:lstStyle/>
          <a:p>
            <a:endParaRPr lang="en-US" dirty="0"/>
          </a:p>
        </p:txBody>
      </p:sp>
      <p:sp>
        <p:nvSpPr>
          <p:cNvPr id="16"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r>
              <a:rPr lang="de-DE" kern="1000"/>
              <a:t>Seite </a:t>
            </a:r>
            <a:fld id="{B0EC0A60-F7A1-4071-A771-7EB6B88B79FF}" type="slidenum">
              <a:rPr lang="en-US" kern="1000" smtClean="0"/>
              <a:pPr/>
              <a:t>‹#›</a:t>
            </a:fld>
            <a:endParaRPr lang="en-US" kern="1000" dirty="0"/>
          </a:p>
        </p:txBody>
      </p:sp>
      <p:sp>
        <p:nvSpPr>
          <p:cNvPr id="14" name="Titel 10"/>
          <p:cNvSpPr>
            <a:spLocks noGrp="1"/>
          </p:cNvSpPr>
          <p:nvPr>
            <p:ph type="title"/>
          </p:nvPr>
        </p:nvSpPr>
        <p:spPr>
          <a:xfrm>
            <a:off x="604838" y="2755345"/>
            <a:ext cx="8164762" cy="1077515"/>
          </a:xfrm>
        </p:spPr>
        <p:txBody>
          <a:bodyPr anchor="ctr"/>
          <a:lstStyle>
            <a:lvl1pPr>
              <a:lnSpc>
                <a:spcPts val="3500"/>
              </a:lnSpc>
              <a:defRPr sz="2800" b="0">
                <a:solidFill>
                  <a:schemeClr val="bg1"/>
                </a:solidFill>
              </a:defRPr>
            </a:lvl1pPr>
          </a:lstStyle>
          <a:p>
            <a:r>
              <a:rPr lang="de-DE" dirty="0"/>
              <a:t>Titelmasterformat durch Klicken bearbeiten</a:t>
            </a:r>
          </a:p>
        </p:txBody>
      </p:sp>
      <p:pic>
        <p:nvPicPr>
          <p:cNvPr id="20"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5942811"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pic>
        <p:nvPicPr>
          <p:cNvPr id="10" name="Grafi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18616" y="0"/>
            <a:ext cx="1134895" cy="113489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ischenfolie_Typo">
    <p:spTree>
      <p:nvGrpSpPr>
        <p:cNvPr id="1" name=""/>
        <p:cNvGrpSpPr/>
        <p:nvPr/>
      </p:nvGrpSpPr>
      <p:grpSpPr>
        <a:xfrm>
          <a:off x="0" y="0"/>
          <a:ext cx="0" cy="0"/>
          <a:chOff x="0" y="0"/>
          <a:chExt cx="0" cy="0"/>
        </a:xfrm>
      </p:grpSpPr>
      <p:sp>
        <p:nvSpPr>
          <p:cNvPr id="15" name="Rechteck 14"/>
          <p:cNvSpPr/>
          <p:nvPr userDrawn="1"/>
        </p:nvSpPr>
        <p:spPr>
          <a:xfrm>
            <a:off x="-11416" y="0"/>
            <a:ext cx="9155077" cy="3857283"/>
          </a:xfrm>
          <a:prstGeom prst="rect">
            <a:avLst/>
          </a:prstGeom>
          <a:solidFill>
            <a:srgbClr val="86A315"/>
          </a:solidFill>
          <a:ln w="9525">
            <a:noFill/>
            <a:miter lim="800000"/>
            <a:headEnd/>
            <a:tailEnd/>
          </a:ln>
        </p:spPr>
        <p:txBody>
          <a:bodyPr wrap="none" anchor="ctr"/>
          <a:lstStyle/>
          <a:p>
            <a:pPr marL="0" algn="l" defTabSz="914400" rtl="0" eaLnBrk="1" latinLnBrk="0" hangingPunct="1"/>
            <a:endParaRPr lang="de-DE" sz="1800" kern="1200">
              <a:solidFill>
                <a:schemeClr val="tx1"/>
              </a:solidFill>
              <a:latin typeface="+mn-lt"/>
              <a:ea typeface="+mn-ea"/>
              <a:cs typeface="+mn-cs"/>
            </a:endParaRPr>
          </a:p>
        </p:txBody>
      </p:sp>
      <p:sp>
        <p:nvSpPr>
          <p:cNvPr id="9" name="Rectangle 5"/>
          <p:cNvSpPr>
            <a:spLocks noChangeArrowheads="1"/>
          </p:cNvSpPr>
          <p:nvPr userDrawn="1"/>
        </p:nvSpPr>
        <p:spPr bwMode="auto">
          <a:xfrm>
            <a:off x="-11415" y="4954500"/>
            <a:ext cx="9155077" cy="189000"/>
          </a:xfrm>
          <a:prstGeom prst="rect">
            <a:avLst/>
          </a:prstGeom>
          <a:solidFill>
            <a:srgbClr val="86A315"/>
          </a:solidFill>
          <a:ln w="9525">
            <a:noFill/>
            <a:miter lim="800000"/>
            <a:headEnd/>
            <a:tailEnd/>
          </a:ln>
        </p:spPr>
        <p:txBody>
          <a:bodyPr wrap="none" anchor="ctr"/>
          <a:lstStyle/>
          <a:p>
            <a:endParaRPr lang="en-US" dirty="0"/>
          </a:p>
        </p:txBody>
      </p:sp>
      <p:sp>
        <p:nvSpPr>
          <p:cNvPr id="12" name="Titel 1"/>
          <p:cNvSpPr>
            <a:spLocks noGrp="1"/>
          </p:cNvSpPr>
          <p:nvPr>
            <p:ph type="title" hasCustomPrompt="1"/>
          </p:nvPr>
        </p:nvSpPr>
        <p:spPr>
          <a:xfrm>
            <a:off x="3884400" y="521101"/>
            <a:ext cx="4654800" cy="742511"/>
          </a:xfrm>
          <a:prstGeom prst="rect">
            <a:avLst/>
          </a:prstGeom>
        </p:spPr>
        <p:txBody>
          <a:bodyPr lIns="0">
            <a:noAutofit/>
          </a:bodyPr>
          <a:lstStyle>
            <a:lvl1pPr>
              <a:lnSpc>
                <a:spcPts val="3500"/>
              </a:lnSpc>
              <a:defRPr sz="2400" b="0" cap="all" baseline="0">
                <a:solidFill>
                  <a:schemeClr val="bg1"/>
                </a:solidFill>
                <a:latin typeface="Frutiger 45 light" pitchFamily="34" charset="0"/>
              </a:defRPr>
            </a:lvl1pPr>
          </a:lstStyle>
          <a:p>
            <a:r>
              <a:rPr lang="de-DE" dirty="0"/>
              <a:t>Titel durch Klicken bearbeiten </a:t>
            </a:r>
            <a:endParaRPr lang="en-US" dirty="0"/>
          </a:p>
        </p:txBody>
      </p:sp>
      <p:sp>
        <p:nvSpPr>
          <p:cNvPr id="14" name="Inhaltsplatzhalter 2"/>
          <p:cNvSpPr>
            <a:spLocks noGrp="1"/>
          </p:cNvSpPr>
          <p:nvPr>
            <p:ph sz="half" idx="1"/>
          </p:nvPr>
        </p:nvSpPr>
        <p:spPr>
          <a:xfrm>
            <a:off x="3884400" y="1452600"/>
            <a:ext cx="4572000" cy="1406700"/>
          </a:xfrm>
        </p:spPr>
        <p:txBody>
          <a:bodyPr lIns="0">
            <a:noAutofit/>
          </a:bodyPr>
          <a:lstStyle>
            <a:lvl1pPr marL="358775" indent="-358775">
              <a:lnSpc>
                <a:spcPts val="3500"/>
              </a:lnSpc>
              <a:spcBef>
                <a:spcPts val="0"/>
              </a:spcBef>
              <a:buClr>
                <a:schemeClr val="bg1"/>
              </a:buClr>
              <a:buFont typeface="+mj-lt"/>
              <a:buAutoNum type="arabicPeriod"/>
              <a:defRPr sz="2400">
                <a:solidFill>
                  <a:schemeClr val="bg1"/>
                </a:solidFill>
                <a:latin typeface="Frutiger 45 light" pitchFamily="34" charset="0"/>
              </a:defRPr>
            </a:lvl1pPr>
            <a:lvl2pPr marL="0" indent="0">
              <a:buFontTx/>
              <a:buNone/>
              <a:defRPr sz="2400">
                <a:solidFill>
                  <a:schemeClr val="bg1"/>
                </a:solidFill>
                <a:latin typeface="Frutiger LT Std 57 Cn" pitchFamily="34" charset="0"/>
              </a:defRPr>
            </a:lvl2pPr>
            <a:lvl3pPr marL="0" indent="0">
              <a:buClr>
                <a:schemeClr val="bg1"/>
              </a:buClr>
              <a:buFontTx/>
              <a:buNone/>
              <a:defRPr sz="2000">
                <a:solidFill>
                  <a:schemeClr val="bg1"/>
                </a:solidFill>
                <a:latin typeface="Frutiger LT Std 57 Cn" pitchFamily="34" charset="0"/>
              </a:defRPr>
            </a:lvl3pPr>
            <a:lvl4pPr>
              <a:defRPr sz="1800">
                <a:solidFill>
                  <a:schemeClr val="bg1"/>
                </a:solidFill>
                <a:latin typeface="Frutiger LT Std 57 Cn" pitchFamily="34" charset="0"/>
              </a:defRPr>
            </a:lvl4pPr>
            <a:lvl5pPr>
              <a:defRPr sz="1800">
                <a:solidFill>
                  <a:schemeClr val="bg1"/>
                </a:solidFill>
                <a:latin typeface="Frutiger LT Std 57 Cn" pitchFamily="34" charset="0"/>
              </a:defRPr>
            </a:lvl5pPr>
            <a:lvl6pPr>
              <a:defRPr sz="1800"/>
            </a:lvl6pPr>
            <a:lvl7pPr>
              <a:defRPr sz="1800"/>
            </a:lvl7pPr>
            <a:lvl8pPr>
              <a:defRPr sz="1800"/>
            </a:lvl8pPr>
            <a:lvl9pPr>
              <a:defRPr sz="1800"/>
            </a:lvl9pPr>
          </a:lstStyle>
          <a:p>
            <a:pPr lvl="0"/>
            <a:r>
              <a:rPr lang="de-DE" dirty="0"/>
              <a:t>Textmasterformate durch Klicken bearbeiten</a:t>
            </a:r>
          </a:p>
        </p:txBody>
      </p:sp>
      <p:sp>
        <p:nvSpPr>
          <p:cNvPr id="11"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r>
              <a:rPr lang="de-DE" kern="1000"/>
              <a:t>Seite </a:t>
            </a:r>
            <a:fld id="{B0EC0A60-F7A1-4071-A771-7EB6B88B79FF}" type="slidenum">
              <a:rPr lang="en-US" kern="1000" smtClean="0"/>
              <a:pPr/>
              <a:t>‹#›</a:t>
            </a:fld>
            <a:endParaRPr lang="en-US" kern="1000" dirty="0"/>
          </a:p>
        </p:txBody>
      </p:sp>
      <p:pic>
        <p:nvPicPr>
          <p:cNvPr id="13"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5942811"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chelor_Zwischenfolie Image">
    <p:spTree>
      <p:nvGrpSpPr>
        <p:cNvPr id="1" name=""/>
        <p:cNvGrpSpPr/>
        <p:nvPr/>
      </p:nvGrpSpPr>
      <p:grpSpPr>
        <a:xfrm>
          <a:off x="0" y="0"/>
          <a:ext cx="0" cy="0"/>
          <a:chOff x="0" y="0"/>
          <a:chExt cx="0" cy="0"/>
        </a:xfrm>
      </p:grpSpPr>
      <p:sp>
        <p:nvSpPr>
          <p:cNvPr id="9" name="Rechteck 8"/>
          <p:cNvSpPr/>
          <p:nvPr userDrawn="1"/>
        </p:nvSpPr>
        <p:spPr>
          <a:xfrm>
            <a:off x="0" y="2732485"/>
            <a:ext cx="9144000" cy="1135856"/>
          </a:xfrm>
          <a:prstGeom prst="rect">
            <a:avLst/>
          </a:prstGeom>
          <a:solidFill>
            <a:srgbClr val="EDAB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tangle 5"/>
          <p:cNvSpPr>
            <a:spLocks noChangeArrowheads="1"/>
          </p:cNvSpPr>
          <p:nvPr userDrawn="1"/>
        </p:nvSpPr>
        <p:spPr bwMode="auto">
          <a:xfrm>
            <a:off x="-11415" y="4954500"/>
            <a:ext cx="9155077" cy="189000"/>
          </a:xfrm>
          <a:prstGeom prst="rect">
            <a:avLst/>
          </a:prstGeom>
          <a:solidFill>
            <a:srgbClr val="EDAB33"/>
          </a:solidFill>
          <a:ln w="9525">
            <a:noFill/>
            <a:miter lim="800000"/>
            <a:headEnd/>
            <a:tailEnd/>
          </a:ln>
        </p:spPr>
        <p:txBody>
          <a:bodyPr wrap="none" anchor="ctr"/>
          <a:lstStyle/>
          <a:p>
            <a:endParaRPr lang="en-US" dirty="0"/>
          </a:p>
        </p:txBody>
      </p:sp>
      <p:sp>
        <p:nvSpPr>
          <p:cNvPr id="16"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r>
              <a:rPr lang="de-DE" kern="1000"/>
              <a:t>Seite </a:t>
            </a:r>
            <a:fld id="{B0EC0A60-F7A1-4071-A771-7EB6B88B79FF}" type="slidenum">
              <a:rPr lang="en-US" kern="1000" smtClean="0"/>
              <a:pPr/>
              <a:t>‹#›</a:t>
            </a:fld>
            <a:endParaRPr lang="en-US" kern="1000" dirty="0"/>
          </a:p>
        </p:txBody>
      </p:sp>
      <p:sp>
        <p:nvSpPr>
          <p:cNvPr id="14" name="Titel 10"/>
          <p:cNvSpPr>
            <a:spLocks noGrp="1"/>
          </p:cNvSpPr>
          <p:nvPr>
            <p:ph type="title"/>
          </p:nvPr>
        </p:nvSpPr>
        <p:spPr>
          <a:xfrm>
            <a:off x="604838" y="2755345"/>
            <a:ext cx="8164762" cy="1077515"/>
          </a:xfrm>
        </p:spPr>
        <p:txBody>
          <a:bodyPr anchor="ctr"/>
          <a:lstStyle>
            <a:lvl1pPr>
              <a:lnSpc>
                <a:spcPts val="3500"/>
              </a:lnSpc>
              <a:defRPr sz="2800" b="0">
                <a:solidFill>
                  <a:schemeClr val="bg1"/>
                </a:solidFill>
              </a:defRPr>
            </a:lvl1pPr>
          </a:lstStyle>
          <a:p>
            <a:r>
              <a:rPr lang="de-DE" dirty="0"/>
              <a:t>Titelmasterformat durch Klicken bearbeiten</a:t>
            </a:r>
          </a:p>
        </p:txBody>
      </p:sp>
      <p:pic>
        <p:nvPicPr>
          <p:cNvPr id="17"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5942811"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24341" y="0"/>
            <a:ext cx="1134133" cy="1134133"/>
          </a:xfrm>
          <a:prstGeom prst="rect">
            <a:avLst/>
          </a:prstGeom>
        </p:spPr>
      </p:pic>
      <p:pic>
        <p:nvPicPr>
          <p:cNvPr id="12" name="Grafik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618616" y="0"/>
            <a:ext cx="1134895" cy="1134895"/>
          </a:xfrm>
          <a:prstGeom prst="rect">
            <a:avLst/>
          </a:prstGeom>
        </p:spPr>
      </p:pic>
    </p:spTree>
    <p:extLst>
      <p:ext uri="{BB962C8B-B14F-4D97-AF65-F5344CB8AC3E}">
        <p14:creationId xmlns:p14="http://schemas.microsoft.com/office/powerpoint/2010/main" val="219136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chelor_Zwischenfolie_Typo">
    <p:spTree>
      <p:nvGrpSpPr>
        <p:cNvPr id="1" name=""/>
        <p:cNvGrpSpPr/>
        <p:nvPr/>
      </p:nvGrpSpPr>
      <p:grpSpPr>
        <a:xfrm>
          <a:off x="0" y="0"/>
          <a:ext cx="0" cy="0"/>
          <a:chOff x="0" y="0"/>
          <a:chExt cx="0" cy="0"/>
        </a:xfrm>
      </p:grpSpPr>
      <p:sp>
        <p:nvSpPr>
          <p:cNvPr id="15" name="Rechteck 14"/>
          <p:cNvSpPr/>
          <p:nvPr userDrawn="1"/>
        </p:nvSpPr>
        <p:spPr>
          <a:xfrm>
            <a:off x="-11416" y="0"/>
            <a:ext cx="9155077" cy="3857283"/>
          </a:xfrm>
          <a:prstGeom prst="rect">
            <a:avLst/>
          </a:prstGeom>
          <a:solidFill>
            <a:srgbClr val="EDAB33"/>
          </a:solidFill>
          <a:ln w="9525">
            <a:noFill/>
            <a:miter lim="800000"/>
            <a:headEnd/>
            <a:tailEnd/>
          </a:ln>
        </p:spPr>
        <p:txBody>
          <a:bodyPr wrap="none" anchor="ctr"/>
          <a:lstStyle/>
          <a:p>
            <a:pPr marL="0" algn="l" defTabSz="914400" rtl="0" eaLnBrk="1" latinLnBrk="0" hangingPunct="1"/>
            <a:endParaRPr lang="de-DE" sz="1800" kern="1200">
              <a:solidFill>
                <a:schemeClr val="tx1"/>
              </a:solidFill>
              <a:latin typeface="+mn-lt"/>
              <a:ea typeface="+mn-ea"/>
              <a:cs typeface="+mn-cs"/>
            </a:endParaRPr>
          </a:p>
        </p:txBody>
      </p:sp>
      <p:sp>
        <p:nvSpPr>
          <p:cNvPr id="9" name="Rectangle 5"/>
          <p:cNvSpPr>
            <a:spLocks noChangeArrowheads="1"/>
          </p:cNvSpPr>
          <p:nvPr userDrawn="1"/>
        </p:nvSpPr>
        <p:spPr bwMode="auto">
          <a:xfrm>
            <a:off x="-11415" y="4954500"/>
            <a:ext cx="9155077" cy="189000"/>
          </a:xfrm>
          <a:prstGeom prst="rect">
            <a:avLst/>
          </a:prstGeom>
          <a:solidFill>
            <a:srgbClr val="EDAB33"/>
          </a:solidFill>
          <a:ln w="9525">
            <a:noFill/>
            <a:miter lim="800000"/>
            <a:headEnd/>
            <a:tailEnd/>
          </a:ln>
        </p:spPr>
        <p:txBody>
          <a:bodyPr wrap="none" anchor="ctr"/>
          <a:lstStyle/>
          <a:p>
            <a:endParaRPr lang="en-US" dirty="0"/>
          </a:p>
        </p:txBody>
      </p:sp>
      <p:sp>
        <p:nvSpPr>
          <p:cNvPr id="12" name="Titel 1"/>
          <p:cNvSpPr>
            <a:spLocks noGrp="1"/>
          </p:cNvSpPr>
          <p:nvPr>
            <p:ph type="title" hasCustomPrompt="1"/>
          </p:nvPr>
        </p:nvSpPr>
        <p:spPr>
          <a:xfrm>
            <a:off x="3884400" y="521101"/>
            <a:ext cx="4654800" cy="742511"/>
          </a:xfrm>
          <a:prstGeom prst="rect">
            <a:avLst/>
          </a:prstGeom>
        </p:spPr>
        <p:txBody>
          <a:bodyPr lIns="0">
            <a:noAutofit/>
          </a:bodyPr>
          <a:lstStyle>
            <a:lvl1pPr>
              <a:lnSpc>
                <a:spcPts val="3500"/>
              </a:lnSpc>
              <a:defRPr sz="2400" b="0" cap="all" baseline="0">
                <a:solidFill>
                  <a:schemeClr val="bg1"/>
                </a:solidFill>
                <a:latin typeface="Frutiger 45 light" pitchFamily="34" charset="0"/>
              </a:defRPr>
            </a:lvl1pPr>
          </a:lstStyle>
          <a:p>
            <a:r>
              <a:rPr lang="de-DE" dirty="0"/>
              <a:t>Titel durch Klicken bearbeiten</a:t>
            </a:r>
            <a:endParaRPr lang="en-US" dirty="0"/>
          </a:p>
        </p:txBody>
      </p:sp>
      <p:sp>
        <p:nvSpPr>
          <p:cNvPr id="14" name="Inhaltsplatzhalter 2"/>
          <p:cNvSpPr>
            <a:spLocks noGrp="1"/>
          </p:cNvSpPr>
          <p:nvPr>
            <p:ph sz="half" idx="1"/>
          </p:nvPr>
        </p:nvSpPr>
        <p:spPr>
          <a:xfrm>
            <a:off x="3884400" y="1452600"/>
            <a:ext cx="4572000" cy="1406700"/>
          </a:xfrm>
        </p:spPr>
        <p:txBody>
          <a:bodyPr lIns="0">
            <a:noAutofit/>
          </a:bodyPr>
          <a:lstStyle>
            <a:lvl1pPr marL="358775" indent="-358775">
              <a:lnSpc>
                <a:spcPts val="3500"/>
              </a:lnSpc>
              <a:spcBef>
                <a:spcPts val="0"/>
              </a:spcBef>
              <a:buClr>
                <a:schemeClr val="bg1"/>
              </a:buClr>
              <a:buFont typeface="+mj-lt"/>
              <a:buAutoNum type="arabicPeriod"/>
              <a:defRPr sz="2400">
                <a:solidFill>
                  <a:schemeClr val="bg1"/>
                </a:solidFill>
                <a:latin typeface="Frutiger 45 light" pitchFamily="34" charset="0"/>
              </a:defRPr>
            </a:lvl1pPr>
            <a:lvl2pPr marL="0" indent="0">
              <a:buFontTx/>
              <a:buNone/>
              <a:defRPr sz="2400">
                <a:solidFill>
                  <a:schemeClr val="bg1"/>
                </a:solidFill>
                <a:latin typeface="Frutiger LT Std 57 Cn" pitchFamily="34" charset="0"/>
              </a:defRPr>
            </a:lvl2pPr>
            <a:lvl3pPr marL="0" indent="0">
              <a:buClr>
                <a:schemeClr val="bg1"/>
              </a:buClr>
              <a:buFontTx/>
              <a:buNone/>
              <a:defRPr sz="2000">
                <a:solidFill>
                  <a:schemeClr val="bg1"/>
                </a:solidFill>
                <a:latin typeface="Frutiger LT Std 57 Cn" pitchFamily="34" charset="0"/>
              </a:defRPr>
            </a:lvl3pPr>
            <a:lvl4pPr>
              <a:defRPr sz="1800">
                <a:solidFill>
                  <a:schemeClr val="bg1"/>
                </a:solidFill>
                <a:latin typeface="Frutiger LT Std 57 Cn" pitchFamily="34" charset="0"/>
              </a:defRPr>
            </a:lvl4pPr>
            <a:lvl5pPr>
              <a:defRPr sz="1800">
                <a:solidFill>
                  <a:schemeClr val="bg1"/>
                </a:solidFill>
                <a:latin typeface="Frutiger LT Std 57 Cn" pitchFamily="34" charset="0"/>
              </a:defRPr>
            </a:lvl5pPr>
            <a:lvl6pPr>
              <a:defRPr sz="1800"/>
            </a:lvl6pPr>
            <a:lvl7pPr>
              <a:defRPr sz="1800"/>
            </a:lvl7pPr>
            <a:lvl8pPr>
              <a:defRPr sz="1800"/>
            </a:lvl8pPr>
            <a:lvl9pPr>
              <a:defRPr sz="1800"/>
            </a:lvl9pPr>
          </a:lstStyle>
          <a:p>
            <a:pPr lvl="0"/>
            <a:r>
              <a:rPr lang="de-DE" dirty="0"/>
              <a:t>Textmasterformate durch Klicken bearbeiten</a:t>
            </a:r>
          </a:p>
        </p:txBody>
      </p:sp>
      <p:sp>
        <p:nvSpPr>
          <p:cNvPr id="11"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r>
              <a:rPr lang="de-DE" kern="1000"/>
              <a:t>Seite </a:t>
            </a:r>
            <a:fld id="{B0EC0A60-F7A1-4071-A771-7EB6B88B79FF}" type="slidenum">
              <a:rPr lang="en-US" kern="1000" smtClean="0"/>
              <a:pPr/>
              <a:t>‹#›</a:t>
            </a:fld>
            <a:endParaRPr lang="en-US" kern="1000" dirty="0"/>
          </a:p>
        </p:txBody>
      </p:sp>
      <p:pic>
        <p:nvPicPr>
          <p:cNvPr id="13"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5942811"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517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achelor_Inhalt">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11415" y="4954500"/>
            <a:ext cx="9155077" cy="189000"/>
          </a:xfrm>
          <a:prstGeom prst="rect">
            <a:avLst/>
          </a:prstGeom>
          <a:solidFill>
            <a:srgbClr val="EDAB33"/>
          </a:solidFill>
          <a:ln w="9525">
            <a:noFill/>
            <a:miter lim="800000"/>
            <a:headEnd/>
            <a:tailEnd/>
          </a:ln>
        </p:spPr>
        <p:txBody>
          <a:bodyPr wrap="none" anchor="ctr"/>
          <a:lstStyle/>
          <a:p>
            <a:endParaRPr lang="en-US" dirty="0"/>
          </a:p>
        </p:txBody>
      </p:sp>
      <p:sp>
        <p:nvSpPr>
          <p:cNvPr id="23" name="Textplatzhalter 22"/>
          <p:cNvSpPr>
            <a:spLocks noGrp="1"/>
          </p:cNvSpPr>
          <p:nvPr>
            <p:ph type="body" sz="quarter" idx="11" hasCustomPrompt="1"/>
          </p:nvPr>
        </p:nvSpPr>
        <p:spPr>
          <a:xfrm>
            <a:off x="604838" y="1378745"/>
            <a:ext cx="8069262" cy="371475"/>
          </a:xfrm>
        </p:spPr>
        <p:txBody>
          <a:bodyPr>
            <a:noAutofit/>
          </a:bodyPr>
          <a:lstStyle>
            <a:lvl1pPr marL="358775" indent="-358775">
              <a:buNone/>
              <a:defRPr sz="2400" cap="none" baseline="0">
                <a:solidFill>
                  <a:schemeClr val="tx1"/>
                </a:solidFill>
                <a:latin typeface="Frutiger 45 light" pitchFamily="34" charset="0"/>
              </a:defRPr>
            </a:lvl1pPr>
          </a:lstStyle>
          <a:p>
            <a:pPr lvl="0"/>
            <a:r>
              <a:rPr lang="de-DE" dirty="0"/>
              <a:t>Subheadline einfügen</a:t>
            </a:r>
          </a:p>
        </p:txBody>
      </p:sp>
      <p:sp>
        <p:nvSpPr>
          <p:cNvPr id="25" name="Inhaltsplatzhalter 24"/>
          <p:cNvSpPr>
            <a:spLocks noGrp="1"/>
          </p:cNvSpPr>
          <p:nvPr>
            <p:ph sz="quarter" idx="12" hasCustomPrompt="1"/>
          </p:nvPr>
        </p:nvSpPr>
        <p:spPr>
          <a:xfrm>
            <a:off x="604838" y="1878807"/>
            <a:ext cx="8081962" cy="2412206"/>
          </a:xfrm>
        </p:spPr>
        <p:txBody>
          <a:bodyPr>
            <a:noAutofit/>
          </a:bodyPr>
          <a:lstStyle>
            <a:lvl1pPr marL="342900" indent="-342900">
              <a:lnSpc>
                <a:spcPts val="2800"/>
              </a:lnSpc>
              <a:spcBef>
                <a:spcPts val="1200"/>
              </a:spcBef>
              <a:buClrTx/>
              <a:buFont typeface="Frutiger 45 light" panose="020B0500000000000000" pitchFamily="34" charset="0"/>
              <a:buChar char="&gt;"/>
              <a:defRPr sz="2000">
                <a:solidFill>
                  <a:schemeClr val="tx1"/>
                </a:solidFill>
                <a:latin typeface="Frutiger 45 light" pitchFamily="34" charset="0"/>
              </a:defRPr>
            </a:lvl1pPr>
          </a:lstStyle>
          <a:p>
            <a:pPr lvl="0"/>
            <a:r>
              <a:rPr lang="de-DE" dirty="0" err="1"/>
              <a:t>Fliesstext</a:t>
            </a:r>
            <a:r>
              <a:rPr lang="de-DE" dirty="0"/>
              <a:t> einfügen</a:t>
            </a:r>
          </a:p>
        </p:txBody>
      </p:sp>
      <p:sp>
        <p:nvSpPr>
          <p:cNvPr id="10"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r>
              <a:rPr lang="de-DE" kern="1000"/>
              <a:t>Seite </a:t>
            </a:r>
            <a:fld id="{B0EC0A60-F7A1-4071-A771-7EB6B88B79FF}" type="slidenum">
              <a:rPr lang="en-US" kern="1000" smtClean="0"/>
              <a:pPr/>
              <a:t>‹#›</a:t>
            </a:fld>
            <a:endParaRPr lang="en-US" kern="1000" dirty="0"/>
          </a:p>
        </p:txBody>
      </p:sp>
      <p:sp>
        <p:nvSpPr>
          <p:cNvPr id="13" name="Titel 1"/>
          <p:cNvSpPr>
            <a:spLocks noGrp="1"/>
          </p:cNvSpPr>
          <p:nvPr>
            <p:ph type="title" hasCustomPrompt="1"/>
          </p:nvPr>
        </p:nvSpPr>
        <p:spPr>
          <a:xfrm>
            <a:off x="604838" y="464344"/>
            <a:ext cx="6545262" cy="716757"/>
          </a:xfrm>
        </p:spPr>
        <p:txBody>
          <a:bodyPr/>
          <a:lstStyle>
            <a:lvl1pPr>
              <a:defRPr sz="2400" b="0">
                <a:solidFill>
                  <a:srgbClr val="D69600"/>
                </a:solidFill>
              </a:defRPr>
            </a:lvl1pPr>
          </a:lstStyle>
          <a:p>
            <a:r>
              <a:rPr lang="de-DE" dirty="0">
                <a:latin typeface="Frutiger 45 light" pitchFamily="34" charset="0"/>
              </a:rPr>
              <a:t>Headline</a:t>
            </a:r>
            <a:br>
              <a:rPr lang="de-DE" dirty="0">
                <a:latin typeface="Frutiger 45 light" pitchFamily="34" charset="0"/>
              </a:rPr>
            </a:br>
            <a:r>
              <a:rPr lang="de-DE" dirty="0"/>
              <a:t>(immer nach unten ausrichten)</a:t>
            </a:r>
            <a:endParaRPr lang="de-DE" dirty="0">
              <a:latin typeface="Frutiger 45 light" pitchFamily="34" charset="0"/>
            </a:endParaRPr>
          </a:p>
        </p:txBody>
      </p:sp>
      <p:pic>
        <p:nvPicPr>
          <p:cNvPr id="11" name="Grafik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8616" y="0"/>
            <a:ext cx="1134895" cy="1134895"/>
          </a:xfrm>
          <a:prstGeom prst="rect">
            <a:avLst/>
          </a:prstGeom>
        </p:spPr>
      </p:pic>
    </p:spTree>
    <p:extLst>
      <p:ext uri="{BB962C8B-B14F-4D97-AF65-F5344CB8AC3E}">
        <p14:creationId xmlns:p14="http://schemas.microsoft.com/office/powerpoint/2010/main" val="2623832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Master_Zwischenfolie_Image">
    <p:spTree>
      <p:nvGrpSpPr>
        <p:cNvPr id="1" name=""/>
        <p:cNvGrpSpPr/>
        <p:nvPr/>
      </p:nvGrpSpPr>
      <p:grpSpPr>
        <a:xfrm>
          <a:off x="0" y="0"/>
          <a:ext cx="0" cy="0"/>
          <a:chOff x="0" y="0"/>
          <a:chExt cx="0" cy="0"/>
        </a:xfrm>
      </p:grpSpPr>
      <p:sp>
        <p:nvSpPr>
          <p:cNvPr id="17" name="Rechteck 16"/>
          <p:cNvSpPr/>
          <p:nvPr userDrawn="1"/>
        </p:nvSpPr>
        <p:spPr>
          <a:xfrm>
            <a:off x="0" y="2732485"/>
            <a:ext cx="9144000" cy="1135856"/>
          </a:xfrm>
          <a:prstGeom prst="rect">
            <a:avLst/>
          </a:prstGeom>
          <a:solidFill>
            <a:srgbClr val="2E63A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tangle 5"/>
          <p:cNvSpPr>
            <a:spLocks noChangeArrowheads="1"/>
          </p:cNvSpPr>
          <p:nvPr userDrawn="1"/>
        </p:nvSpPr>
        <p:spPr bwMode="auto">
          <a:xfrm>
            <a:off x="-11415" y="4954500"/>
            <a:ext cx="9155077" cy="189000"/>
          </a:xfrm>
          <a:prstGeom prst="rect">
            <a:avLst/>
          </a:prstGeom>
          <a:solidFill>
            <a:srgbClr val="2E63AC"/>
          </a:solidFill>
          <a:ln w="9525">
            <a:noFill/>
            <a:miter lim="800000"/>
            <a:headEnd/>
            <a:tailEnd/>
          </a:ln>
        </p:spPr>
        <p:txBody>
          <a:bodyPr wrap="none" anchor="ctr"/>
          <a:lstStyle/>
          <a:p>
            <a:endParaRPr lang="en-US" dirty="0"/>
          </a:p>
        </p:txBody>
      </p:sp>
      <p:sp>
        <p:nvSpPr>
          <p:cNvPr id="11" name="Titel 10"/>
          <p:cNvSpPr>
            <a:spLocks noGrp="1"/>
          </p:cNvSpPr>
          <p:nvPr>
            <p:ph type="title"/>
          </p:nvPr>
        </p:nvSpPr>
        <p:spPr>
          <a:xfrm>
            <a:off x="604838" y="2755345"/>
            <a:ext cx="8164762" cy="1077515"/>
          </a:xfrm>
        </p:spPr>
        <p:txBody>
          <a:bodyPr anchor="ctr"/>
          <a:lstStyle>
            <a:lvl1pPr>
              <a:lnSpc>
                <a:spcPts val="3500"/>
              </a:lnSpc>
              <a:defRPr sz="2800" b="0">
                <a:solidFill>
                  <a:schemeClr val="bg1"/>
                </a:solidFill>
              </a:defRPr>
            </a:lvl1pPr>
          </a:lstStyle>
          <a:p>
            <a:r>
              <a:rPr lang="de-DE" dirty="0"/>
              <a:t>Titelmasterformat durch Klicken bearbeiten</a:t>
            </a:r>
          </a:p>
        </p:txBody>
      </p:sp>
      <p:sp>
        <p:nvSpPr>
          <p:cNvPr id="16"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r>
              <a:rPr lang="de-DE" kern="1000"/>
              <a:t>Seite </a:t>
            </a:r>
            <a:fld id="{B0EC0A60-F7A1-4071-A771-7EB6B88B79FF}" type="slidenum">
              <a:rPr lang="en-US" kern="1000" smtClean="0"/>
              <a:pPr/>
              <a:t>‹#›</a:t>
            </a:fld>
            <a:endParaRPr lang="en-US" kern="1000" dirty="0"/>
          </a:p>
        </p:txBody>
      </p:sp>
      <p:pic>
        <p:nvPicPr>
          <p:cNvPr id="13"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5942811"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pic>
        <p:nvPicPr>
          <p:cNvPr id="10" name="Grafi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18616" y="0"/>
            <a:ext cx="1134895" cy="1134895"/>
          </a:xfrm>
          <a:prstGeom prst="rect">
            <a:avLst/>
          </a:prstGeom>
        </p:spPr>
      </p:pic>
    </p:spTree>
    <p:extLst>
      <p:ext uri="{BB962C8B-B14F-4D97-AF65-F5344CB8AC3E}">
        <p14:creationId xmlns:p14="http://schemas.microsoft.com/office/powerpoint/2010/main" val="21913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4838" y="1377554"/>
            <a:ext cx="8229600" cy="3394472"/>
          </a:xfrm>
          <a:prstGeom prst="rect">
            <a:avLst/>
          </a:prstGeom>
        </p:spPr>
        <p:txBody>
          <a:bodyPr vert="horz" lIns="91440" tIns="45720" rIns="91440" bIns="45720" rtlCol="0">
            <a:no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9" name="Titelplatzhalter 1"/>
          <p:cNvSpPr>
            <a:spLocks noGrp="1"/>
          </p:cNvSpPr>
          <p:nvPr>
            <p:ph type="title"/>
          </p:nvPr>
        </p:nvSpPr>
        <p:spPr>
          <a:xfrm>
            <a:off x="604838" y="242047"/>
            <a:ext cx="8094662" cy="956912"/>
          </a:xfrm>
          <a:prstGeom prst="rect">
            <a:avLst/>
          </a:prstGeom>
        </p:spPr>
        <p:txBody>
          <a:bodyPr vert="horz" lIns="91440" tIns="45720" rIns="91440" bIns="45720" rtlCol="0" anchor="b" anchorCtr="0">
            <a:noAutofit/>
          </a:bodyPr>
          <a:lstStyle/>
          <a:p>
            <a:r>
              <a:rPr lang="de-DE" dirty="0"/>
              <a:t>Titelmasterformat durch Klicken bearbeiten</a:t>
            </a:r>
            <a:endParaRPr lang="en-US" dirty="0"/>
          </a:p>
        </p:txBody>
      </p:sp>
      <p:sp>
        <p:nvSpPr>
          <p:cNvPr id="10" name="Datumsplatzhalter 4"/>
          <p:cNvSpPr txBox="1">
            <a:spLocks/>
          </p:cNvSpPr>
          <p:nvPr userDrawn="1"/>
        </p:nvSpPr>
        <p:spPr>
          <a:xfrm>
            <a:off x="473946" y="4905242"/>
            <a:ext cx="2133600" cy="273844"/>
          </a:xfrm>
          <a:prstGeom prst="rect">
            <a:avLst/>
          </a:prstGeom>
        </p:spPr>
        <p:txBody>
          <a:bodyPr anchor="ctr" anchorCtr="0"/>
          <a:lstStyle>
            <a:lvl1pPr>
              <a:defRPr sz="900" kern="1000" baseline="0">
                <a:solidFill>
                  <a:schemeClr val="bg1"/>
                </a:solidFill>
                <a:latin typeface="Frutiger LT Std 45 Ligh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97E831-7BC6-3E4C-AECC-E9FA8FBA2FB6}" type="datetime1">
              <a:rPr kumimoji="0" lang="de-DE" sz="900" b="0" i="0" u="none" strike="noStrike" kern="1000" cap="none" spc="0" normalizeH="0" baseline="0" noProof="0" smtClean="0">
                <a:ln>
                  <a:noFill/>
                </a:ln>
                <a:solidFill>
                  <a:schemeClr val="bg1"/>
                </a:solidFill>
                <a:effectLst/>
                <a:uLnTx/>
                <a:uFillTx/>
                <a:latin typeface="Frutiger LT Std 45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20.04.2021</a:t>
            </a:fld>
            <a:r>
              <a:rPr kumimoji="0" lang="en-US" sz="900" b="0" i="0" u="none" strike="noStrike" kern="1000" cap="none" spc="0" normalizeH="0" baseline="0" noProof="0" dirty="0">
                <a:ln>
                  <a:noFill/>
                </a:ln>
                <a:solidFill>
                  <a:schemeClr val="bg1"/>
                </a:solidFill>
                <a:effectLst/>
                <a:uLnTx/>
                <a:uFillTx/>
                <a:latin typeface="Frutiger LT Std 45 Light"/>
                <a:ea typeface="+mn-ea"/>
                <a:cs typeface="+mn-cs"/>
              </a:rPr>
              <a:t> </a:t>
            </a:r>
            <a:r>
              <a:rPr kumimoji="0" lang="de-DE" sz="900" b="0" i="0" u="none" strike="noStrike" kern="1000" cap="none" spc="0" normalizeH="0" baseline="0" noProof="0" dirty="0">
                <a:ln>
                  <a:noFill/>
                </a:ln>
                <a:solidFill>
                  <a:schemeClr val="bg1"/>
                </a:solidFill>
                <a:effectLst/>
                <a:uLnTx/>
                <a:uFillTx/>
                <a:latin typeface="Frutiger LT Std 45 Light"/>
                <a:ea typeface="+mn-ea"/>
                <a:cs typeface="+mn-cs"/>
              </a:rPr>
              <a:t>Seite </a:t>
            </a:r>
            <a:fld id="{B0EC0A60-F7A1-4071-A771-7EB6B88B79FF}" type="slidenum">
              <a:rPr kumimoji="0" lang="en-US" sz="900" b="0" i="0" u="none" strike="noStrike" kern="1000" cap="none" spc="0" normalizeH="0" baseline="0" noProof="0" smtClean="0">
                <a:ln>
                  <a:noFill/>
                </a:ln>
                <a:solidFill>
                  <a:schemeClr val="bg1"/>
                </a:solidFill>
                <a:effectLst/>
                <a:uLnTx/>
                <a:uFillTx/>
                <a:latin typeface="Frutiger LT Std 45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000" cap="none" spc="0" normalizeH="0" baseline="0" noProof="0" dirty="0">
              <a:ln>
                <a:noFill/>
              </a:ln>
              <a:solidFill>
                <a:schemeClr val="bg1"/>
              </a:solidFill>
              <a:effectLst/>
              <a:uLnTx/>
              <a:uFillTx/>
              <a:latin typeface="Frutiger LT Std 45 Light"/>
              <a:ea typeface="+mn-ea"/>
              <a:cs typeface="+mn-cs"/>
            </a:endParaRPr>
          </a:p>
        </p:txBody>
      </p:sp>
      <p:sp>
        <p:nvSpPr>
          <p:cNvPr id="12" name="Datumsplatzhalter 4"/>
          <p:cNvSpPr txBox="1">
            <a:spLocks/>
          </p:cNvSpPr>
          <p:nvPr userDrawn="1"/>
        </p:nvSpPr>
        <p:spPr>
          <a:xfrm>
            <a:off x="626346" y="4940414"/>
            <a:ext cx="2133600" cy="273844"/>
          </a:xfrm>
          <a:prstGeom prst="rect">
            <a:avLst/>
          </a:prstGeom>
        </p:spPr>
        <p:txBody>
          <a:bodyPr anchor="ctr" anchorCtr="0"/>
          <a:lstStyle>
            <a:lvl1pPr>
              <a:defRPr sz="900" kern="1000" baseline="0">
                <a:solidFill>
                  <a:schemeClr val="bg1"/>
                </a:solidFill>
                <a:latin typeface="Frutiger LT Std 45 Ligh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97E831-7BC6-3E4C-AECC-E9FA8FBA2FB6}" type="datetime1">
              <a:rPr kumimoji="0" lang="de-DE" sz="900" b="0" i="0" u="none" strike="noStrike" kern="1000" cap="none" spc="0" normalizeH="0" baseline="0" noProof="0" smtClean="0">
                <a:ln>
                  <a:noFill/>
                </a:ln>
                <a:solidFill>
                  <a:schemeClr val="bg1"/>
                </a:solidFill>
                <a:effectLst/>
                <a:uLnTx/>
                <a:uFillTx/>
                <a:latin typeface="Frutiger LT Std 45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20.04.2021</a:t>
            </a:fld>
            <a:r>
              <a:rPr kumimoji="0" lang="en-US" sz="900" b="0" i="0" u="none" strike="noStrike" kern="1000" cap="none" spc="0" normalizeH="0" baseline="0" noProof="0" dirty="0">
                <a:ln>
                  <a:noFill/>
                </a:ln>
                <a:solidFill>
                  <a:schemeClr val="bg1"/>
                </a:solidFill>
                <a:effectLst/>
                <a:uLnTx/>
                <a:uFillTx/>
                <a:latin typeface="Frutiger LT Std 45 Light"/>
                <a:ea typeface="+mn-ea"/>
                <a:cs typeface="+mn-cs"/>
              </a:rPr>
              <a:t> </a:t>
            </a:r>
            <a:r>
              <a:rPr kumimoji="0" lang="de-DE" sz="900" b="0" i="0" u="none" strike="noStrike" kern="1000" cap="none" spc="0" normalizeH="0" baseline="0" noProof="0" dirty="0">
                <a:ln>
                  <a:noFill/>
                </a:ln>
                <a:solidFill>
                  <a:schemeClr val="bg1"/>
                </a:solidFill>
                <a:effectLst/>
                <a:uLnTx/>
                <a:uFillTx/>
                <a:latin typeface="Frutiger LT Std 45 Light"/>
                <a:ea typeface="+mn-ea"/>
                <a:cs typeface="+mn-cs"/>
              </a:rPr>
              <a:t>Seite </a:t>
            </a:r>
            <a:fld id="{B0EC0A60-F7A1-4071-A771-7EB6B88B79FF}" type="slidenum">
              <a:rPr kumimoji="0" lang="en-US" sz="900" b="0" i="0" u="none" strike="noStrike" kern="1000" cap="none" spc="0" normalizeH="0" baseline="0" noProof="0" smtClean="0">
                <a:ln>
                  <a:noFill/>
                </a:ln>
                <a:solidFill>
                  <a:schemeClr val="bg1"/>
                </a:solidFill>
                <a:effectLst/>
                <a:uLnTx/>
                <a:uFillTx/>
                <a:latin typeface="Frutiger LT Std 45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000" cap="none" spc="0" normalizeH="0" baseline="0" noProof="0" dirty="0">
              <a:ln>
                <a:noFill/>
              </a:ln>
              <a:solidFill>
                <a:schemeClr val="bg1"/>
              </a:solidFill>
              <a:effectLst/>
              <a:uLnTx/>
              <a:uFillTx/>
              <a:latin typeface="Frutiger LT Std 45 Light"/>
              <a:ea typeface="+mn-ea"/>
              <a:cs typeface="+mn-cs"/>
            </a:endParaRPr>
          </a:p>
        </p:txBody>
      </p:sp>
    </p:spTree>
  </p:cSld>
  <p:clrMap bg1="lt1" tx1="dk1" bg2="lt2" tx2="dk2" accent1="accent1" accent2="accent2" accent3="accent3" accent4="accent4" accent5="accent5" accent6="accent6" hlink="hlink" folHlink="folHlink"/>
  <p:sldLayoutIdLst>
    <p:sldLayoutId id="2147483747" r:id="rId1"/>
    <p:sldLayoutId id="2147483683" r:id="rId2"/>
    <p:sldLayoutId id="2147483743" r:id="rId3"/>
    <p:sldLayoutId id="2147483716" r:id="rId4"/>
    <p:sldLayoutId id="2147483739" r:id="rId5"/>
    <p:sldLayoutId id="2147483750" r:id="rId6"/>
    <p:sldLayoutId id="2147483749" r:id="rId7"/>
    <p:sldLayoutId id="2147483752" r:id="rId8"/>
    <p:sldLayoutId id="2147483748" r:id="rId9"/>
    <p:sldLayoutId id="2147483751" r:id="rId10"/>
    <p:sldLayoutId id="2147483753" r:id="rId11"/>
    <p:sldLayoutId id="2147483745" r:id="rId12"/>
    <p:sldLayoutId id="2147483771" r:id="rId13"/>
    <p:sldLayoutId id="2147483772" r:id="rId14"/>
    <p:sldLayoutId id="2147483773" r:id="rId15"/>
    <p:sldLayoutId id="2147483774" r:id="rId16"/>
    <p:sldLayoutId id="2147483775" r:id="rId17"/>
    <p:sldLayoutId id="2147483776" r:id="rId18"/>
  </p:sldLayoutIdLst>
  <p:hf hdr="0" dt="0"/>
  <p:txStyles>
    <p:titleStyle>
      <a:lvl1pPr algn="l" defTabSz="914400" rtl="0" eaLnBrk="1" latinLnBrk="0" hangingPunct="1">
        <a:spcBef>
          <a:spcPct val="0"/>
        </a:spcBef>
        <a:buNone/>
        <a:defRPr lang="en-US" sz="2400" b="0" kern="1200" cap="all" baseline="0" dirty="0">
          <a:solidFill>
            <a:srgbClr val="86A315"/>
          </a:solidFill>
          <a:latin typeface="Frutiger 45 light" pitchFamily="34" charset="0"/>
          <a:ea typeface="+mj-ea"/>
          <a:cs typeface="+mj-cs"/>
        </a:defRPr>
      </a:lvl1pPr>
    </p:titleStyle>
    <p:bodyStyle>
      <a:lvl1pPr marL="342900" indent="-342900" algn="l" defTabSz="914400" rtl="0" eaLnBrk="1" latinLnBrk="0" hangingPunct="1">
        <a:spcBef>
          <a:spcPct val="20000"/>
        </a:spcBef>
        <a:buClr>
          <a:schemeClr val="accent2"/>
        </a:buClr>
        <a:buFont typeface="Frutiger 45 light"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gt;"/>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gt;"/>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gt;"/>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gt;"/>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jpe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663417" y="0"/>
            <a:ext cx="6474233" cy="3999095"/>
          </a:xfrm>
        </p:spPr>
        <p:txBody>
          <a:bodyPr/>
          <a:lstStyle/>
          <a:p>
            <a:pPr algn="ctr"/>
            <a:br>
              <a:rPr lang="en-US" sz="1600" b="0" dirty="0">
                <a:latin typeface="Arial" panose="020B0604020202020204" pitchFamily="34" charset="0"/>
                <a:cs typeface="Arial" panose="020B0604020202020204" pitchFamily="34" charset="0"/>
              </a:rPr>
            </a:br>
            <a:br>
              <a:rPr lang="en-US" sz="1600" b="0" dirty="0">
                <a:latin typeface="Arial" panose="020B0604020202020204" pitchFamily="34" charset="0"/>
                <a:cs typeface="Arial" panose="020B0604020202020204" pitchFamily="34" charset="0"/>
              </a:rPr>
            </a:br>
            <a:br>
              <a:rPr lang="en-US" sz="1600" b="0" dirty="0">
                <a:latin typeface="Arial" panose="020B0604020202020204" pitchFamily="34" charset="0"/>
                <a:cs typeface="Arial" panose="020B0604020202020204" pitchFamily="34" charset="0"/>
              </a:rPr>
            </a:br>
            <a:br>
              <a:rPr lang="en-US" sz="1600" b="0" dirty="0">
                <a:latin typeface="Arial" panose="020B0604020202020204" pitchFamily="34" charset="0"/>
                <a:cs typeface="Arial" panose="020B0604020202020204" pitchFamily="34" charset="0"/>
              </a:rPr>
            </a:br>
            <a:br>
              <a:rPr lang="en-US" sz="1600" b="0" dirty="0">
                <a:latin typeface="Arial" panose="020B0604020202020204" pitchFamily="34" charset="0"/>
                <a:cs typeface="Arial" panose="020B0604020202020204" pitchFamily="34" charset="0"/>
              </a:rPr>
            </a:br>
            <a:br>
              <a:rPr lang="en-US" sz="1600" b="0" dirty="0">
                <a:latin typeface="Arial" panose="020B0604020202020204" pitchFamily="34" charset="0"/>
                <a:cs typeface="Arial" panose="020B0604020202020204" pitchFamily="34" charset="0"/>
              </a:rPr>
            </a:br>
            <a:br>
              <a:rPr lang="en-US" sz="1600" b="0" dirty="0">
                <a:latin typeface="Arial" panose="020B0604020202020204" pitchFamily="34" charset="0"/>
                <a:cs typeface="Arial" panose="020B0604020202020204" pitchFamily="34" charset="0"/>
              </a:rPr>
            </a:br>
            <a:r>
              <a:rPr lang="en-US" sz="1600" b="0" dirty="0">
                <a:latin typeface="Arial" panose="020B0604020202020204" pitchFamily="34" charset="0"/>
                <a:cs typeface="Arial" panose="020B0604020202020204" pitchFamily="34" charset="0"/>
              </a:rPr>
              <a:t>Master Thesis Presentation</a:t>
            </a:r>
            <a:br>
              <a:rPr lang="en-US" sz="1600" b="0" dirty="0">
                <a:latin typeface="Arial" panose="020B0604020202020204" pitchFamily="34" charset="0"/>
                <a:cs typeface="Arial" panose="020B0604020202020204" pitchFamily="34" charset="0"/>
              </a:rPr>
            </a:br>
            <a:br>
              <a:rPr lang="en-US" sz="1600" b="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An analysis of Physiological Data with ML/AI/DL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in the context of Flow and Immersion</a:t>
            </a:r>
            <a:br>
              <a:rPr lang="en-US" sz="1600" dirty="0">
                <a:latin typeface="Arial" panose="020B0604020202020204" pitchFamily="34" charset="0"/>
                <a:cs typeface="Arial" panose="020B0604020202020204" pitchFamily="34" charset="0"/>
              </a:rPr>
            </a:br>
            <a:br>
              <a:rPr lang="en-US" sz="1600" b="0" dirty="0">
                <a:latin typeface="Arial" panose="020B0604020202020204" pitchFamily="34" charset="0"/>
                <a:cs typeface="Arial" panose="020B0604020202020204" pitchFamily="34" charset="0"/>
              </a:rPr>
            </a:br>
            <a:r>
              <a:rPr lang="en-US" sz="1600" b="0" dirty="0">
                <a:latin typeface="Arial" panose="020B0604020202020204" pitchFamily="34" charset="0"/>
                <a:cs typeface="Arial" panose="020B0604020202020204" pitchFamily="34" charset="0"/>
              </a:rPr>
              <a:t>21.04.2021</a:t>
            </a:r>
            <a:br>
              <a:rPr lang="en-US" sz="1600" b="0" dirty="0">
                <a:latin typeface="Arial" panose="020B0604020202020204" pitchFamily="34" charset="0"/>
                <a:cs typeface="Arial" panose="020B0604020202020204" pitchFamily="34" charset="0"/>
              </a:rPr>
            </a:br>
            <a:br>
              <a:rPr lang="en-US" sz="1600" b="0" dirty="0">
                <a:latin typeface="Arial" panose="020B0604020202020204" pitchFamily="34" charset="0"/>
                <a:cs typeface="Arial" panose="020B0604020202020204" pitchFamily="34" charset="0"/>
              </a:rPr>
            </a:br>
            <a:r>
              <a:rPr lang="en-US" sz="1600" b="0" dirty="0">
                <a:latin typeface="Arial" panose="020B0604020202020204" pitchFamily="34" charset="0"/>
                <a:cs typeface="Arial" panose="020B0604020202020204" pitchFamily="34" charset="0"/>
              </a:rPr>
              <a:t> By</a:t>
            </a:r>
            <a:br>
              <a:rPr lang="en-US" sz="1600" b="0" dirty="0">
                <a:latin typeface="Arial" panose="020B0604020202020204" pitchFamily="34" charset="0"/>
                <a:cs typeface="Arial" panose="020B0604020202020204" pitchFamily="34" charset="0"/>
              </a:rPr>
            </a:br>
            <a:r>
              <a:rPr lang="de-DE" sz="1600" dirty="0"/>
              <a:t>Sankar Chinna SHANMugam</a:t>
            </a:r>
            <a:br>
              <a:rPr lang="de-DE" sz="1600" dirty="0"/>
            </a:br>
            <a:r>
              <a:rPr lang="en-US" sz="1100" b="0" dirty="0">
                <a:cs typeface="Calibri"/>
              </a:rPr>
              <a:t>Matriculation Number: </a:t>
            </a:r>
            <a:r>
              <a:rPr lang="de-DE" sz="1100" b="0" dirty="0"/>
              <a:t>11012443</a:t>
            </a:r>
            <a:br>
              <a:rPr lang="de-DE" sz="1100" b="0" dirty="0"/>
            </a:br>
            <a:br>
              <a:rPr lang="en-US" sz="1600" dirty="0"/>
            </a:br>
            <a:br>
              <a:rPr lang="en-US" sz="1600" dirty="0"/>
            </a:br>
            <a:r>
              <a:rPr lang="en-US" sz="1600" dirty="0"/>
              <a:t> </a:t>
            </a:r>
            <a:r>
              <a:rPr lang="en-US" sz="1600" b="0" dirty="0"/>
              <a:t>Supervisors</a:t>
            </a:r>
            <a:br>
              <a:rPr lang="en-US" sz="1600" dirty="0"/>
            </a:br>
            <a:r>
              <a:rPr lang="en-US" sz="1600" dirty="0"/>
              <a:t>Prof. Dr. Barbara Sprick</a:t>
            </a:r>
            <a:br>
              <a:rPr lang="en-US" sz="1600" dirty="0"/>
            </a:br>
            <a:r>
              <a:rPr lang="en-US" sz="1600" dirty="0"/>
              <a:t>M.Sc. </a:t>
            </a:r>
            <a:r>
              <a:rPr lang="en-US" sz="1600" dirty="0" err="1"/>
              <a:t>Ehm</a:t>
            </a:r>
            <a:r>
              <a:rPr lang="en-US" sz="1600" dirty="0"/>
              <a:t> </a:t>
            </a:r>
            <a:r>
              <a:rPr lang="en-US" sz="1600" dirty="0" err="1"/>
              <a:t>Kannegieser</a:t>
            </a:r>
            <a:r>
              <a:rPr lang="en-US" sz="1600" dirty="0"/>
              <a:t> </a:t>
            </a:r>
            <a:endParaRPr lang="de-DE" sz="1600" dirty="0">
              <a:latin typeface="Arial" panose="020B0604020202020204" pitchFamily="34" charset="0"/>
              <a:cs typeface="Arial" panose="020B0604020202020204" pitchFamily="34" charset="0"/>
            </a:endParaRPr>
          </a:p>
        </p:txBody>
      </p:sp>
      <p:pic>
        <p:nvPicPr>
          <p:cNvPr id="11" name="Grafik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976" y="2046455"/>
            <a:ext cx="1134895" cy="1134895"/>
          </a:xfrm>
          <a:prstGeom prst="rect">
            <a:avLst/>
          </a:prstGeom>
        </p:spPr>
      </p:pic>
      <p:pic>
        <p:nvPicPr>
          <p:cNvPr id="1026" name="Picture 2" descr="M:\Marketing\Bilder\Architektur\1SHREB0277.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2674620" cy="3181350"/>
          </a:xfrm>
          <a:prstGeom prst="rect">
            <a:avLst/>
          </a:prstGeom>
          <a:noFill/>
          <a:extLst>
            <a:ext uri="{909E8E84-426E-40DD-AFC4-6F175D3DCCD1}">
              <a14:hiddenFill xmlns:a14="http://schemas.microsoft.com/office/drawing/2010/main">
                <a:solidFill>
                  <a:srgbClr val="FFFFFF"/>
                </a:solidFill>
              </a14:hiddenFill>
            </a:ext>
          </a:extLst>
        </p:spPr>
      </p:pic>
      <p:pic>
        <p:nvPicPr>
          <p:cNvPr id="10" name="Bild 19"/>
          <p:cNvPicPr preferRelativeResize="0">
            <a:picLocks/>
          </p:cNvPicPr>
          <p:nvPr/>
        </p:nvPicPr>
        <p:blipFill>
          <a:blip r:embed="rId5" cstate="print">
            <a:alphaModFix amt="71000"/>
          </a:blip>
          <a:stretch>
            <a:fillRect/>
          </a:stretch>
        </p:blipFill>
        <p:spPr>
          <a:xfrm>
            <a:off x="0" y="2037990"/>
            <a:ext cx="2674620" cy="1134133"/>
          </a:xfrm>
          <a:prstGeom prst="rect">
            <a:avLst/>
          </a:prstGeom>
        </p:spPr>
      </p:pic>
      <p:pic>
        <p:nvPicPr>
          <p:cNvPr id="14" name="Grafik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546" y="2046082"/>
            <a:ext cx="1134895" cy="1134895"/>
          </a:xfrm>
          <a:prstGeom prst="rect">
            <a:avLst/>
          </a:prstGeom>
        </p:spPr>
      </p:pic>
      <p:pic>
        <p:nvPicPr>
          <p:cNvPr id="5" name="Picture 2" descr="Laserexperte Marc Eichhorn ist neuer Bereichsleiter am Fraunhofer IOSB">
            <a:extLst>
              <a:ext uri="{FF2B5EF4-FFF2-40B4-BE49-F238E27FC236}">
                <a16:creationId xmlns:a16="http://schemas.microsoft.com/office/drawing/2014/main" id="{DD68E39D-5EC2-40A5-8156-0D5927E8F5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3246" y="3999096"/>
            <a:ext cx="2501180" cy="9336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3"/>
          </p:nvPr>
        </p:nvSpPr>
        <p:spPr>
          <a:xfrm>
            <a:off x="0" y="4971560"/>
            <a:ext cx="1872000" cy="162000"/>
          </a:xfrm>
        </p:spPr>
        <p:txBody>
          <a:bodyPr/>
          <a:lstStyle/>
          <a:p>
            <a:r>
              <a:rPr lang="de-DE" sz="1100" kern="1000" dirty="0"/>
              <a:t>Seite </a:t>
            </a:r>
            <a:fld id="{B0EC0A60-F7A1-4071-A771-7EB6B88B79FF}" type="slidenum">
              <a:rPr lang="en-US" sz="1100" kern="1000" smtClean="0"/>
              <a:pPr/>
              <a:t>10</a:t>
            </a:fld>
            <a:endParaRPr lang="en-US" sz="1100" kern="1000" dirty="0"/>
          </a:p>
        </p:txBody>
      </p:sp>
      <p:sp>
        <p:nvSpPr>
          <p:cNvPr id="11" name="AutoShape 2" descr="Dashboard Day 4 [Yahoo Finance] – The Information Lab">
            <a:extLst>
              <a:ext uri="{FF2B5EF4-FFF2-40B4-BE49-F238E27FC236}">
                <a16:creationId xmlns:a16="http://schemas.microsoft.com/office/drawing/2014/main" id="{C21FB237-B7A0-494D-8408-5057AA317833}"/>
              </a:ext>
            </a:extLst>
          </p:cNvPr>
          <p:cNvSpPr>
            <a:spLocks noChangeAspect="1" noChangeArrowheads="1"/>
          </p:cNvSpPr>
          <p:nvPr/>
        </p:nvSpPr>
        <p:spPr bwMode="auto">
          <a:xfrm flipH="1" flipV="1">
            <a:off x="1063129" y="534188"/>
            <a:ext cx="1408614" cy="9215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120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4CAFD632-30F9-4D5D-85E0-0739C9210781}"/>
              </a:ext>
            </a:extLst>
          </p:cNvPr>
          <p:cNvSpPr/>
          <p:nvPr/>
        </p:nvSpPr>
        <p:spPr>
          <a:xfrm>
            <a:off x="975026" y="755081"/>
            <a:ext cx="1810706" cy="384255"/>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atin typeface="Arial" panose="020B0604020202020204" pitchFamily="34" charset="0"/>
                <a:cs typeface="Arial" panose="020B0604020202020204" pitchFamily="34" charset="0"/>
              </a:rPr>
              <a:t>ML Models</a:t>
            </a:r>
          </a:p>
        </p:txBody>
      </p:sp>
      <p:sp>
        <p:nvSpPr>
          <p:cNvPr id="13" name="Oval 12">
            <a:extLst>
              <a:ext uri="{FF2B5EF4-FFF2-40B4-BE49-F238E27FC236}">
                <a16:creationId xmlns:a16="http://schemas.microsoft.com/office/drawing/2014/main" id="{62908F53-09F1-451B-8799-58A45EAD2411}"/>
              </a:ext>
            </a:extLst>
          </p:cNvPr>
          <p:cNvSpPr/>
          <p:nvPr/>
        </p:nvSpPr>
        <p:spPr>
          <a:xfrm>
            <a:off x="3625959" y="704730"/>
            <a:ext cx="1810706" cy="5519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atin typeface="Arial" panose="020B0604020202020204" pitchFamily="34" charset="0"/>
                <a:cs typeface="Arial" panose="020B0604020202020204" pitchFamily="34" charset="0"/>
              </a:rPr>
              <a:t>ML Algorithms</a:t>
            </a:r>
          </a:p>
        </p:txBody>
      </p:sp>
      <p:cxnSp>
        <p:nvCxnSpPr>
          <p:cNvPr id="14" name="Straight Arrow Connector 13">
            <a:extLst>
              <a:ext uri="{FF2B5EF4-FFF2-40B4-BE49-F238E27FC236}">
                <a16:creationId xmlns:a16="http://schemas.microsoft.com/office/drawing/2014/main" id="{A6B5AD75-A630-4274-A6E4-2A27966A3109}"/>
              </a:ext>
            </a:extLst>
          </p:cNvPr>
          <p:cNvCxnSpPr>
            <a:cxnSpLocks/>
            <a:stCxn id="12" idx="3"/>
            <a:endCxn id="13" idx="2"/>
          </p:cNvCxnSpPr>
          <p:nvPr/>
        </p:nvCxnSpPr>
        <p:spPr>
          <a:xfrm>
            <a:off x="2785732" y="947209"/>
            <a:ext cx="840227" cy="33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9A6F244-A347-4561-BCB0-280566CE28A9}"/>
              </a:ext>
            </a:extLst>
          </p:cNvPr>
          <p:cNvCxnSpPr>
            <a:cxnSpLocks/>
            <a:stCxn id="13" idx="4"/>
            <a:endCxn id="30" idx="0"/>
          </p:cNvCxnSpPr>
          <p:nvPr/>
        </p:nvCxnSpPr>
        <p:spPr>
          <a:xfrm flipH="1">
            <a:off x="1919836" y="1256669"/>
            <a:ext cx="2611476" cy="969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3D96091-12A6-4989-9942-EB07F1DB6848}"/>
              </a:ext>
            </a:extLst>
          </p:cNvPr>
          <p:cNvCxnSpPr>
            <a:cxnSpLocks/>
            <a:stCxn id="13" idx="4"/>
            <a:endCxn id="29" idx="0"/>
          </p:cNvCxnSpPr>
          <p:nvPr/>
        </p:nvCxnSpPr>
        <p:spPr>
          <a:xfrm flipH="1">
            <a:off x="4448784" y="1256669"/>
            <a:ext cx="82528" cy="942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18D7F29-581B-4417-9B8B-10227FC90443}"/>
              </a:ext>
            </a:extLst>
          </p:cNvPr>
          <p:cNvCxnSpPr>
            <a:cxnSpLocks/>
            <a:stCxn id="13" idx="4"/>
            <a:endCxn id="31" idx="0"/>
          </p:cNvCxnSpPr>
          <p:nvPr/>
        </p:nvCxnSpPr>
        <p:spPr>
          <a:xfrm>
            <a:off x="4531312" y="1256669"/>
            <a:ext cx="2632414" cy="942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Card 17">
            <a:extLst>
              <a:ext uri="{FF2B5EF4-FFF2-40B4-BE49-F238E27FC236}">
                <a16:creationId xmlns:a16="http://schemas.microsoft.com/office/drawing/2014/main" id="{DA066147-236F-4E3F-9035-C1539FE9BE9B}"/>
              </a:ext>
            </a:extLst>
          </p:cNvPr>
          <p:cNvSpPr/>
          <p:nvPr/>
        </p:nvSpPr>
        <p:spPr>
          <a:xfrm>
            <a:off x="3590830" y="3916961"/>
            <a:ext cx="4651470" cy="279330"/>
          </a:xfrm>
          <a:prstGeom prst="flowChartPunchedCar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atin typeface="Arial" panose="020B0604020202020204" pitchFamily="34" charset="0"/>
                <a:cs typeface="Arial" panose="020B0604020202020204" pitchFamily="34" charset="0"/>
              </a:rPr>
              <a:t>Results</a:t>
            </a:r>
          </a:p>
        </p:txBody>
      </p:sp>
      <p:sp>
        <p:nvSpPr>
          <p:cNvPr id="19" name="Rectangle 18">
            <a:extLst>
              <a:ext uri="{FF2B5EF4-FFF2-40B4-BE49-F238E27FC236}">
                <a16:creationId xmlns:a16="http://schemas.microsoft.com/office/drawing/2014/main" id="{4A26CCFC-FB44-4C2B-8F8D-ACF03BF89285}"/>
              </a:ext>
            </a:extLst>
          </p:cNvPr>
          <p:cNvSpPr/>
          <p:nvPr/>
        </p:nvSpPr>
        <p:spPr>
          <a:xfrm>
            <a:off x="1061882" y="2807371"/>
            <a:ext cx="1715907" cy="9778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a:latin typeface="Arial" panose="020B0604020202020204" pitchFamily="34" charset="0"/>
                <a:cs typeface="Arial" panose="020B0604020202020204" pitchFamily="34" charset="0"/>
              </a:rPr>
              <a:t>Video Data</a:t>
            </a:r>
          </a:p>
          <a:p>
            <a:pPr algn="ctr"/>
            <a:r>
              <a:rPr lang="en-US" sz="1200" dirty="0">
                <a:latin typeface="Arial" panose="020B0604020202020204" pitchFamily="34" charset="0"/>
                <a:cs typeface="Arial" panose="020B0604020202020204" pitchFamily="34" charset="0"/>
              </a:rPr>
              <a:t> </a:t>
            </a:r>
          </a:p>
          <a:p>
            <a:pPr algn="ctr"/>
            <a:endParaRPr lang="en-US" sz="1200" dirty="0">
              <a:latin typeface="Arial" panose="020B0604020202020204" pitchFamily="34" charset="0"/>
              <a:cs typeface="Arial" panose="020B0604020202020204" pitchFamily="34" charset="0"/>
            </a:endParaRPr>
          </a:p>
          <a:p>
            <a:pPr algn="ctr"/>
            <a:endParaRPr lang="en-US" sz="1200" dirty="0">
              <a:latin typeface="Arial" panose="020B0604020202020204" pitchFamily="34" charset="0"/>
              <a:cs typeface="Arial" panose="020B0604020202020204" pitchFamily="34" charset="0"/>
            </a:endParaRPr>
          </a:p>
        </p:txBody>
      </p:sp>
      <p:sp>
        <p:nvSpPr>
          <p:cNvPr id="20" name="Scroll: Vertical 19">
            <a:extLst>
              <a:ext uri="{FF2B5EF4-FFF2-40B4-BE49-F238E27FC236}">
                <a16:creationId xmlns:a16="http://schemas.microsoft.com/office/drawing/2014/main" id="{1E219CBB-5099-4991-B68B-FE8E7E51A793}"/>
              </a:ext>
            </a:extLst>
          </p:cNvPr>
          <p:cNvSpPr/>
          <p:nvPr/>
        </p:nvSpPr>
        <p:spPr>
          <a:xfrm>
            <a:off x="1260535" y="3483964"/>
            <a:ext cx="1334874" cy="224299"/>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a:latin typeface="Arial" panose="020B0604020202020204" pitchFamily="34" charset="0"/>
                <a:cs typeface="Arial" panose="020B0604020202020204" pitchFamily="34" charset="0"/>
              </a:rPr>
              <a:t>Output</a:t>
            </a:r>
          </a:p>
        </p:txBody>
      </p:sp>
      <p:sp>
        <p:nvSpPr>
          <p:cNvPr id="21" name="Scroll: Vertical 20">
            <a:extLst>
              <a:ext uri="{FF2B5EF4-FFF2-40B4-BE49-F238E27FC236}">
                <a16:creationId xmlns:a16="http://schemas.microsoft.com/office/drawing/2014/main" id="{766F6CEC-8BD5-4749-BECA-0FCAE43C8695}"/>
              </a:ext>
            </a:extLst>
          </p:cNvPr>
          <p:cNvSpPr/>
          <p:nvPr/>
        </p:nvSpPr>
        <p:spPr>
          <a:xfrm>
            <a:off x="1260535" y="3123736"/>
            <a:ext cx="1334874" cy="307387"/>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a:latin typeface="Arial" panose="020B0604020202020204" pitchFamily="34" charset="0"/>
                <a:cs typeface="Arial" panose="020B0604020202020204" pitchFamily="34" charset="0"/>
              </a:rPr>
              <a:t>Train Model</a:t>
            </a:r>
          </a:p>
        </p:txBody>
      </p:sp>
      <p:sp>
        <p:nvSpPr>
          <p:cNvPr id="22" name="Rectangle 21">
            <a:extLst>
              <a:ext uri="{FF2B5EF4-FFF2-40B4-BE49-F238E27FC236}">
                <a16:creationId xmlns:a16="http://schemas.microsoft.com/office/drawing/2014/main" id="{40D6F8FD-7EB2-4DAA-BA88-7562BB638143}"/>
              </a:ext>
            </a:extLst>
          </p:cNvPr>
          <p:cNvSpPr/>
          <p:nvPr/>
        </p:nvSpPr>
        <p:spPr>
          <a:xfrm>
            <a:off x="3590830" y="2778018"/>
            <a:ext cx="1767984" cy="9594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a:latin typeface="Arial" panose="020B0604020202020204" pitchFamily="34" charset="0"/>
                <a:cs typeface="Arial" panose="020B0604020202020204" pitchFamily="34" charset="0"/>
              </a:rPr>
              <a:t>Image Data</a:t>
            </a:r>
          </a:p>
          <a:p>
            <a:pPr algn="ctr"/>
            <a:endParaRPr lang="en-US" sz="1200" dirty="0">
              <a:latin typeface="Arial" panose="020B0604020202020204" pitchFamily="34" charset="0"/>
              <a:cs typeface="Arial" panose="020B0604020202020204" pitchFamily="34" charset="0"/>
            </a:endParaRPr>
          </a:p>
          <a:p>
            <a:pPr algn="ctr"/>
            <a:endParaRPr lang="en-US" sz="1200" dirty="0">
              <a:latin typeface="Arial" panose="020B0604020202020204" pitchFamily="34" charset="0"/>
              <a:cs typeface="Arial" panose="020B0604020202020204" pitchFamily="34" charset="0"/>
            </a:endParaRPr>
          </a:p>
          <a:p>
            <a:pPr algn="ctr"/>
            <a:endParaRPr lang="en-US" sz="1200" dirty="0">
              <a:latin typeface="Arial" panose="020B0604020202020204" pitchFamily="34" charset="0"/>
              <a:cs typeface="Arial" panose="020B0604020202020204" pitchFamily="34" charset="0"/>
            </a:endParaRPr>
          </a:p>
        </p:txBody>
      </p:sp>
      <p:sp>
        <p:nvSpPr>
          <p:cNvPr id="23" name="Scroll: Vertical 22">
            <a:extLst>
              <a:ext uri="{FF2B5EF4-FFF2-40B4-BE49-F238E27FC236}">
                <a16:creationId xmlns:a16="http://schemas.microsoft.com/office/drawing/2014/main" id="{4F4B49E3-7A40-455B-B52C-E4C5C3A26C38}"/>
              </a:ext>
            </a:extLst>
          </p:cNvPr>
          <p:cNvSpPr/>
          <p:nvPr/>
        </p:nvSpPr>
        <p:spPr>
          <a:xfrm>
            <a:off x="3699396" y="3402072"/>
            <a:ext cx="1553167" cy="258283"/>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a:latin typeface="Arial" panose="020B0604020202020204" pitchFamily="34" charset="0"/>
                <a:cs typeface="Arial" panose="020B0604020202020204" pitchFamily="34" charset="0"/>
              </a:rPr>
              <a:t>Output</a:t>
            </a:r>
          </a:p>
        </p:txBody>
      </p:sp>
      <p:sp>
        <p:nvSpPr>
          <p:cNvPr id="24" name="Scroll: Vertical 23">
            <a:extLst>
              <a:ext uri="{FF2B5EF4-FFF2-40B4-BE49-F238E27FC236}">
                <a16:creationId xmlns:a16="http://schemas.microsoft.com/office/drawing/2014/main" id="{095367D5-E769-433B-8FF5-26CDBCC98C26}"/>
              </a:ext>
            </a:extLst>
          </p:cNvPr>
          <p:cNvSpPr/>
          <p:nvPr/>
        </p:nvSpPr>
        <p:spPr>
          <a:xfrm>
            <a:off x="3697080" y="3115370"/>
            <a:ext cx="1555483" cy="205749"/>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a:latin typeface="Arial" panose="020B0604020202020204" pitchFamily="34" charset="0"/>
                <a:cs typeface="Arial" panose="020B0604020202020204" pitchFamily="34" charset="0"/>
              </a:rPr>
              <a:t>Train Model</a:t>
            </a:r>
          </a:p>
        </p:txBody>
      </p:sp>
      <p:sp>
        <p:nvSpPr>
          <p:cNvPr id="25" name="Rectangle 24">
            <a:extLst>
              <a:ext uri="{FF2B5EF4-FFF2-40B4-BE49-F238E27FC236}">
                <a16:creationId xmlns:a16="http://schemas.microsoft.com/office/drawing/2014/main" id="{181B819F-2AF5-4CAE-B4EC-98044321C27D}"/>
              </a:ext>
            </a:extLst>
          </p:cNvPr>
          <p:cNvSpPr/>
          <p:nvPr/>
        </p:nvSpPr>
        <p:spPr>
          <a:xfrm>
            <a:off x="6085152" y="2778018"/>
            <a:ext cx="2157148" cy="9594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a:latin typeface="Arial" panose="020B0604020202020204" pitchFamily="34" charset="0"/>
                <a:cs typeface="Arial" panose="020B0604020202020204" pitchFamily="34" charset="0"/>
              </a:rPr>
              <a:t>Sensor Time series Data</a:t>
            </a:r>
          </a:p>
          <a:p>
            <a:pPr algn="ctr"/>
            <a:endParaRPr lang="en-US" sz="1200" dirty="0">
              <a:latin typeface="Arial" panose="020B0604020202020204" pitchFamily="34" charset="0"/>
              <a:cs typeface="Arial" panose="020B0604020202020204" pitchFamily="34" charset="0"/>
            </a:endParaRPr>
          </a:p>
          <a:p>
            <a:pPr algn="ctr"/>
            <a:endParaRPr lang="en-US" sz="1200" dirty="0">
              <a:latin typeface="Arial" panose="020B0604020202020204" pitchFamily="34" charset="0"/>
              <a:cs typeface="Arial" panose="020B0604020202020204" pitchFamily="34" charset="0"/>
            </a:endParaRPr>
          </a:p>
          <a:p>
            <a:pPr algn="ctr"/>
            <a:endParaRPr lang="en-US" sz="1200" dirty="0">
              <a:latin typeface="Arial" panose="020B0604020202020204" pitchFamily="34" charset="0"/>
              <a:cs typeface="Arial" panose="020B0604020202020204" pitchFamily="34" charset="0"/>
            </a:endParaRPr>
          </a:p>
        </p:txBody>
      </p:sp>
      <p:sp>
        <p:nvSpPr>
          <p:cNvPr id="26" name="Scroll: Vertical 25">
            <a:extLst>
              <a:ext uri="{FF2B5EF4-FFF2-40B4-BE49-F238E27FC236}">
                <a16:creationId xmlns:a16="http://schemas.microsoft.com/office/drawing/2014/main" id="{AF03279B-C0E7-410B-8444-0E4F5BB453EE}"/>
              </a:ext>
            </a:extLst>
          </p:cNvPr>
          <p:cNvSpPr/>
          <p:nvPr/>
        </p:nvSpPr>
        <p:spPr>
          <a:xfrm>
            <a:off x="6437689" y="3431124"/>
            <a:ext cx="1544141" cy="229232"/>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a:latin typeface="Arial" panose="020B0604020202020204" pitchFamily="34" charset="0"/>
                <a:cs typeface="Arial" panose="020B0604020202020204" pitchFamily="34" charset="0"/>
              </a:rPr>
              <a:t>Output</a:t>
            </a:r>
          </a:p>
        </p:txBody>
      </p:sp>
      <p:sp>
        <p:nvSpPr>
          <p:cNvPr id="27" name="Scroll: Vertical 26">
            <a:extLst>
              <a:ext uri="{FF2B5EF4-FFF2-40B4-BE49-F238E27FC236}">
                <a16:creationId xmlns:a16="http://schemas.microsoft.com/office/drawing/2014/main" id="{58B65FA1-CE03-4B15-9162-95DF915F51F7}"/>
              </a:ext>
            </a:extLst>
          </p:cNvPr>
          <p:cNvSpPr/>
          <p:nvPr/>
        </p:nvSpPr>
        <p:spPr>
          <a:xfrm>
            <a:off x="6413501" y="3136108"/>
            <a:ext cx="1544142" cy="221017"/>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a:latin typeface="Arial" panose="020B0604020202020204" pitchFamily="34" charset="0"/>
                <a:cs typeface="Arial" panose="020B0604020202020204" pitchFamily="34" charset="0"/>
              </a:rPr>
              <a:t>Train Model</a:t>
            </a:r>
          </a:p>
        </p:txBody>
      </p:sp>
      <p:cxnSp>
        <p:nvCxnSpPr>
          <p:cNvPr id="28" name="Straight Arrow Connector 27">
            <a:extLst>
              <a:ext uri="{FF2B5EF4-FFF2-40B4-BE49-F238E27FC236}">
                <a16:creationId xmlns:a16="http://schemas.microsoft.com/office/drawing/2014/main" id="{7196DC72-AC99-42D8-A773-5EF9AFC137E9}"/>
              </a:ext>
            </a:extLst>
          </p:cNvPr>
          <p:cNvCxnSpPr>
            <a:cxnSpLocks/>
            <a:stCxn id="18" idx="2"/>
            <a:endCxn id="8" idx="7"/>
          </p:cNvCxnSpPr>
          <p:nvPr/>
        </p:nvCxnSpPr>
        <p:spPr>
          <a:xfrm flipH="1">
            <a:off x="5782194" y="4196291"/>
            <a:ext cx="134371" cy="25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3A343895-1ED9-4934-8CBC-A1E196DA20CC}"/>
              </a:ext>
            </a:extLst>
          </p:cNvPr>
          <p:cNvSpPr/>
          <p:nvPr/>
        </p:nvSpPr>
        <p:spPr bwMode="gray">
          <a:xfrm>
            <a:off x="3590830" y="2199508"/>
            <a:ext cx="1715907" cy="504512"/>
          </a:xfrm>
          <a:prstGeom prst="rect">
            <a:avLst/>
          </a:prstGeom>
          <a:noFill/>
          <a:ln w="2540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r>
              <a:rPr lang="en-US" sz="1200" kern="0" dirty="0">
                <a:latin typeface="Arial" panose="020B0604020202020204" pitchFamily="34" charset="0"/>
                <a:ea typeface="Arial Unicode MS" pitchFamily="34" charset="-128"/>
                <a:cs typeface="Arial" panose="020B0604020202020204" pitchFamily="34" charset="0"/>
              </a:rPr>
              <a:t>CNN</a:t>
            </a:r>
          </a:p>
        </p:txBody>
      </p:sp>
      <p:sp>
        <p:nvSpPr>
          <p:cNvPr id="30" name="Rectangle 29">
            <a:extLst>
              <a:ext uri="{FF2B5EF4-FFF2-40B4-BE49-F238E27FC236}">
                <a16:creationId xmlns:a16="http://schemas.microsoft.com/office/drawing/2014/main" id="{1FDF8CF1-1616-4EAE-8BC0-82130A1E73ED}"/>
              </a:ext>
            </a:extLst>
          </p:cNvPr>
          <p:cNvSpPr/>
          <p:nvPr/>
        </p:nvSpPr>
        <p:spPr bwMode="gray">
          <a:xfrm>
            <a:off x="1061882" y="2226079"/>
            <a:ext cx="1715907" cy="504512"/>
          </a:xfrm>
          <a:prstGeom prst="rect">
            <a:avLst/>
          </a:prstGeom>
          <a:noFill/>
          <a:ln w="2540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r>
              <a:rPr lang="en-US" sz="1200" kern="0" dirty="0">
                <a:latin typeface="Arial" panose="020B0604020202020204" pitchFamily="34" charset="0"/>
                <a:ea typeface="Arial Unicode MS" pitchFamily="34" charset="-128"/>
                <a:cs typeface="Arial" panose="020B0604020202020204" pitchFamily="34" charset="0"/>
              </a:rPr>
              <a:t>DBN</a:t>
            </a:r>
          </a:p>
        </p:txBody>
      </p:sp>
      <p:sp>
        <p:nvSpPr>
          <p:cNvPr id="31" name="Rectangle 30">
            <a:extLst>
              <a:ext uri="{FF2B5EF4-FFF2-40B4-BE49-F238E27FC236}">
                <a16:creationId xmlns:a16="http://schemas.microsoft.com/office/drawing/2014/main" id="{314849F7-86F9-4B32-BE61-A071500D0FB9}"/>
              </a:ext>
            </a:extLst>
          </p:cNvPr>
          <p:cNvSpPr/>
          <p:nvPr/>
        </p:nvSpPr>
        <p:spPr bwMode="gray">
          <a:xfrm>
            <a:off x="6085152" y="2199508"/>
            <a:ext cx="2157148" cy="504512"/>
          </a:xfrm>
          <a:prstGeom prst="rect">
            <a:avLst/>
          </a:prstGeom>
          <a:noFill/>
          <a:ln w="2540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r>
              <a:rPr lang="en-US" sz="1200" kern="0" dirty="0">
                <a:latin typeface="Arial" panose="020B0604020202020204" pitchFamily="34" charset="0"/>
                <a:ea typeface="Arial Unicode MS" pitchFamily="34" charset="-128"/>
                <a:cs typeface="Arial" panose="020B0604020202020204" pitchFamily="34" charset="0"/>
              </a:rPr>
              <a:t>RNN/LSTM</a:t>
            </a:r>
          </a:p>
        </p:txBody>
      </p:sp>
      <p:sp>
        <p:nvSpPr>
          <p:cNvPr id="32" name="Flowchart: Summing Junction 31">
            <a:extLst>
              <a:ext uri="{FF2B5EF4-FFF2-40B4-BE49-F238E27FC236}">
                <a16:creationId xmlns:a16="http://schemas.microsoft.com/office/drawing/2014/main" id="{B1F47801-6FF2-473B-A0C6-87C006DE2E10}"/>
              </a:ext>
            </a:extLst>
          </p:cNvPr>
          <p:cNvSpPr/>
          <p:nvPr/>
        </p:nvSpPr>
        <p:spPr>
          <a:xfrm>
            <a:off x="802952" y="4345484"/>
            <a:ext cx="2746258" cy="547405"/>
          </a:xfrm>
          <a:prstGeom prst="flowChartSummingJunctio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atin typeface="Arial" panose="020B0604020202020204" pitchFamily="34" charset="0"/>
                <a:cs typeface="Arial" panose="020B0604020202020204" pitchFamily="34" charset="0"/>
              </a:rPr>
              <a:t>Analyze correlation between emotional and Flow/Immersion</a:t>
            </a:r>
          </a:p>
        </p:txBody>
      </p:sp>
      <p:sp>
        <p:nvSpPr>
          <p:cNvPr id="39" name="Title 1">
            <a:extLst>
              <a:ext uri="{FF2B5EF4-FFF2-40B4-BE49-F238E27FC236}">
                <a16:creationId xmlns:a16="http://schemas.microsoft.com/office/drawing/2014/main" id="{EB5FA83B-0CAB-4C78-B6B8-C66F28E6761A}"/>
              </a:ext>
            </a:extLst>
          </p:cNvPr>
          <p:cNvSpPr txBox="1">
            <a:spLocks/>
          </p:cNvSpPr>
          <p:nvPr/>
        </p:nvSpPr>
        <p:spPr>
          <a:xfrm>
            <a:off x="0" y="14596"/>
            <a:ext cx="6545262" cy="596900"/>
          </a:xfrm>
          <a:prstGeom prst="rect">
            <a:avLst/>
          </a:prstGeom>
        </p:spPr>
        <p:txBody>
          <a:bodyPr vert="horz" lIns="91440" tIns="45720" rIns="91440" bIns="45720" rtlCol="0" anchor="b" anchorCtr="0">
            <a:noAutofit/>
          </a:bodyPr>
          <a:lstStyle>
            <a:lvl1pPr marL="0" marR="0" indent="0" algn="l" defTabSz="914400" rtl="0" eaLnBrk="1" fontAlgn="auto" latinLnBrk="0" hangingPunct="1">
              <a:lnSpc>
                <a:spcPct val="100000"/>
              </a:lnSpc>
              <a:spcBef>
                <a:spcPct val="0"/>
              </a:spcBef>
              <a:spcAft>
                <a:spcPts val="0"/>
              </a:spcAft>
              <a:buClrTx/>
              <a:buSzTx/>
              <a:buFontTx/>
              <a:buNone/>
              <a:tabLst/>
              <a:defRPr lang="en-US" sz="2400" b="0" kern="1200" cap="all" baseline="0">
                <a:solidFill>
                  <a:srgbClr val="86A315"/>
                </a:solidFill>
                <a:latin typeface="Frutiger 45 light" pitchFamily="34" charset="0"/>
                <a:ea typeface="+mj-ea"/>
                <a:cs typeface="+mj-cs"/>
              </a:defRPr>
            </a:lvl1pPr>
          </a:lstStyle>
          <a:p>
            <a:r>
              <a:rPr lang="en-US" dirty="0">
                <a:latin typeface="Arial" panose="020B0604020202020204" pitchFamily="34" charset="0"/>
                <a:cs typeface="Arial" panose="020B0604020202020204" pitchFamily="34" charset="0"/>
              </a:rPr>
              <a:t>Algorithm design</a:t>
            </a:r>
            <a:endParaRPr lang="en-US" dirty="0"/>
          </a:p>
        </p:txBody>
      </p:sp>
      <p:sp>
        <p:nvSpPr>
          <p:cNvPr id="8" name="Oval 7">
            <a:extLst>
              <a:ext uri="{FF2B5EF4-FFF2-40B4-BE49-F238E27FC236}">
                <a16:creationId xmlns:a16="http://schemas.microsoft.com/office/drawing/2014/main" id="{DA38C172-E0E2-458C-8ECC-E4825791B900}"/>
              </a:ext>
            </a:extLst>
          </p:cNvPr>
          <p:cNvSpPr/>
          <p:nvPr/>
        </p:nvSpPr>
        <p:spPr>
          <a:xfrm>
            <a:off x="4289084" y="4377977"/>
            <a:ext cx="1749287" cy="504512"/>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Evaluation</a:t>
            </a:r>
          </a:p>
        </p:txBody>
      </p:sp>
      <p:cxnSp>
        <p:nvCxnSpPr>
          <p:cNvPr id="34" name="Straight Arrow Connector 33">
            <a:extLst>
              <a:ext uri="{FF2B5EF4-FFF2-40B4-BE49-F238E27FC236}">
                <a16:creationId xmlns:a16="http://schemas.microsoft.com/office/drawing/2014/main" id="{C1CC3147-0973-4853-80E1-965AD5F44703}"/>
              </a:ext>
            </a:extLst>
          </p:cNvPr>
          <p:cNvCxnSpPr>
            <a:cxnSpLocks/>
            <a:stCxn id="8" idx="2"/>
            <a:endCxn id="32" idx="6"/>
          </p:cNvCxnSpPr>
          <p:nvPr/>
        </p:nvCxnSpPr>
        <p:spPr>
          <a:xfrm flipH="1" flipV="1">
            <a:off x="3549210" y="4619187"/>
            <a:ext cx="739874" cy="11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5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1000"/>
                                        <p:tgtEl>
                                          <p:spTgt spid="30"/>
                                        </p:tgtEl>
                                      </p:cBhvr>
                                    </p:animEffect>
                                    <p:anim calcmode="lin" valueType="num">
                                      <p:cBhvr>
                                        <p:cTn id="27" dur="1000" fill="hold"/>
                                        <p:tgtEl>
                                          <p:spTgt spid="30"/>
                                        </p:tgtEl>
                                        <p:attrNameLst>
                                          <p:attrName>ppt_x</p:attrName>
                                        </p:attrNameLst>
                                      </p:cBhvr>
                                      <p:tavLst>
                                        <p:tav tm="0">
                                          <p:val>
                                            <p:strVal val="#ppt_x"/>
                                          </p:val>
                                        </p:tav>
                                        <p:tav tm="100000">
                                          <p:val>
                                            <p:strVal val="#ppt_x"/>
                                          </p:val>
                                        </p:tav>
                                      </p:tavLst>
                                    </p:anim>
                                    <p:anim calcmode="lin" valueType="num">
                                      <p:cBhvr>
                                        <p:cTn id="28" dur="1000" fill="hold"/>
                                        <p:tgtEl>
                                          <p:spTgt spid="3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1000"/>
                                        <p:tgtEl>
                                          <p:spTgt spid="20"/>
                                        </p:tgtEl>
                                      </p:cBhvr>
                                    </p:animEffect>
                                    <p:anim calcmode="lin" valueType="num">
                                      <p:cBhvr>
                                        <p:cTn id="42" dur="1000" fill="hold"/>
                                        <p:tgtEl>
                                          <p:spTgt spid="20"/>
                                        </p:tgtEl>
                                        <p:attrNameLst>
                                          <p:attrName>ppt_x</p:attrName>
                                        </p:attrNameLst>
                                      </p:cBhvr>
                                      <p:tavLst>
                                        <p:tav tm="0">
                                          <p:val>
                                            <p:strVal val="#ppt_x"/>
                                          </p:val>
                                        </p:tav>
                                        <p:tav tm="100000">
                                          <p:val>
                                            <p:strVal val="#ppt_x"/>
                                          </p:val>
                                        </p:tav>
                                      </p:tavLst>
                                    </p:anim>
                                    <p:anim calcmode="lin" valueType="num">
                                      <p:cBhvr>
                                        <p:cTn id="43" dur="1000" fill="hold"/>
                                        <p:tgtEl>
                                          <p:spTgt spid="2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1000"/>
                                        <p:tgtEl>
                                          <p:spTgt spid="29"/>
                                        </p:tgtEl>
                                      </p:cBhvr>
                                    </p:animEffect>
                                    <p:anim calcmode="lin" valueType="num">
                                      <p:cBhvr>
                                        <p:cTn id="47" dur="1000" fill="hold"/>
                                        <p:tgtEl>
                                          <p:spTgt spid="29"/>
                                        </p:tgtEl>
                                        <p:attrNameLst>
                                          <p:attrName>ppt_x</p:attrName>
                                        </p:attrNameLst>
                                      </p:cBhvr>
                                      <p:tavLst>
                                        <p:tav tm="0">
                                          <p:val>
                                            <p:strVal val="#ppt_x"/>
                                          </p:val>
                                        </p:tav>
                                        <p:tav tm="100000">
                                          <p:val>
                                            <p:strVal val="#ppt_x"/>
                                          </p:val>
                                        </p:tav>
                                      </p:tavLst>
                                    </p:anim>
                                    <p:anim calcmode="lin" valueType="num">
                                      <p:cBhvr>
                                        <p:cTn id="48" dur="1000" fill="hold"/>
                                        <p:tgtEl>
                                          <p:spTgt spid="2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anim calcmode="lin" valueType="num">
                                      <p:cBhvr>
                                        <p:cTn id="52" dur="1000" fill="hold"/>
                                        <p:tgtEl>
                                          <p:spTgt spid="22"/>
                                        </p:tgtEl>
                                        <p:attrNameLst>
                                          <p:attrName>ppt_x</p:attrName>
                                        </p:attrNameLst>
                                      </p:cBhvr>
                                      <p:tavLst>
                                        <p:tav tm="0">
                                          <p:val>
                                            <p:strVal val="#ppt_x"/>
                                          </p:val>
                                        </p:tav>
                                        <p:tav tm="100000">
                                          <p:val>
                                            <p:strVal val="#ppt_x"/>
                                          </p:val>
                                        </p:tav>
                                      </p:tavLst>
                                    </p:anim>
                                    <p:anim calcmode="lin" valueType="num">
                                      <p:cBhvr>
                                        <p:cTn id="53" dur="1000" fill="hold"/>
                                        <p:tgtEl>
                                          <p:spTgt spid="2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1000"/>
                                        <p:tgtEl>
                                          <p:spTgt spid="24"/>
                                        </p:tgtEl>
                                      </p:cBhvr>
                                    </p:animEffect>
                                    <p:anim calcmode="lin" valueType="num">
                                      <p:cBhvr>
                                        <p:cTn id="57" dur="1000" fill="hold"/>
                                        <p:tgtEl>
                                          <p:spTgt spid="24"/>
                                        </p:tgtEl>
                                        <p:attrNameLst>
                                          <p:attrName>ppt_x</p:attrName>
                                        </p:attrNameLst>
                                      </p:cBhvr>
                                      <p:tavLst>
                                        <p:tav tm="0">
                                          <p:val>
                                            <p:strVal val="#ppt_x"/>
                                          </p:val>
                                        </p:tav>
                                        <p:tav tm="100000">
                                          <p:val>
                                            <p:strVal val="#ppt_x"/>
                                          </p:val>
                                        </p:tav>
                                      </p:tavLst>
                                    </p:anim>
                                    <p:anim calcmode="lin" valueType="num">
                                      <p:cBhvr>
                                        <p:cTn id="58" dur="1000" fill="hold"/>
                                        <p:tgtEl>
                                          <p:spTgt spid="24"/>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1000"/>
                                        <p:tgtEl>
                                          <p:spTgt spid="23"/>
                                        </p:tgtEl>
                                      </p:cBhvr>
                                    </p:animEffect>
                                    <p:anim calcmode="lin" valueType="num">
                                      <p:cBhvr>
                                        <p:cTn id="62" dur="1000" fill="hold"/>
                                        <p:tgtEl>
                                          <p:spTgt spid="23"/>
                                        </p:tgtEl>
                                        <p:attrNameLst>
                                          <p:attrName>ppt_x</p:attrName>
                                        </p:attrNameLst>
                                      </p:cBhvr>
                                      <p:tavLst>
                                        <p:tav tm="0">
                                          <p:val>
                                            <p:strVal val="#ppt_x"/>
                                          </p:val>
                                        </p:tav>
                                        <p:tav tm="100000">
                                          <p:val>
                                            <p:strVal val="#ppt_x"/>
                                          </p:val>
                                        </p:tav>
                                      </p:tavLst>
                                    </p:anim>
                                    <p:anim calcmode="lin" valueType="num">
                                      <p:cBhvr>
                                        <p:cTn id="63" dur="1000" fill="hold"/>
                                        <p:tgtEl>
                                          <p:spTgt spid="2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1000"/>
                                        <p:tgtEl>
                                          <p:spTgt spid="31"/>
                                        </p:tgtEl>
                                      </p:cBhvr>
                                    </p:animEffect>
                                    <p:anim calcmode="lin" valueType="num">
                                      <p:cBhvr>
                                        <p:cTn id="67" dur="1000" fill="hold"/>
                                        <p:tgtEl>
                                          <p:spTgt spid="31"/>
                                        </p:tgtEl>
                                        <p:attrNameLst>
                                          <p:attrName>ppt_x</p:attrName>
                                        </p:attrNameLst>
                                      </p:cBhvr>
                                      <p:tavLst>
                                        <p:tav tm="0">
                                          <p:val>
                                            <p:strVal val="#ppt_x"/>
                                          </p:val>
                                        </p:tav>
                                        <p:tav tm="100000">
                                          <p:val>
                                            <p:strVal val="#ppt_x"/>
                                          </p:val>
                                        </p:tav>
                                      </p:tavLst>
                                    </p:anim>
                                    <p:anim calcmode="lin" valueType="num">
                                      <p:cBhvr>
                                        <p:cTn id="68" dur="1000" fill="hold"/>
                                        <p:tgtEl>
                                          <p:spTgt spid="31"/>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1000"/>
                                        <p:tgtEl>
                                          <p:spTgt spid="25"/>
                                        </p:tgtEl>
                                      </p:cBhvr>
                                    </p:animEffect>
                                    <p:anim calcmode="lin" valueType="num">
                                      <p:cBhvr>
                                        <p:cTn id="72" dur="1000" fill="hold"/>
                                        <p:tgtEl>
                                          <p:spTgt spid="25"/>
                                        </p:tgtEl>
                                        <p:attrNameLst>
                                          <p:attrName>ppt_x</p:attrName>
                                        </p:attrNameLst>
                                      </p:cBhvr>
                                      <p:tavLst>
                                        <p:tav tm="0">
                                          <p:val>
                                            <p:strVal val="#ppt_x"/>
                                          </p:val>
                                        </p:tav>
                                        <p:tav tm="100000">
                                          <p:val>
                                            <p:strVal val="#ppt_x"/>
                                          </p:val>
                                        </p:tav>
                                      </p:tavLst>
                                    </p:anim>
                                    <p:anim calcmode="lin" valueType="num">
                                      <p:cBhvr>
                                        <p:cTn id="73" dur="1000" fill="hold"/>
                                        <p:tgtEl>
                                          <p:spTgt spid="25"/>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1000"/>
                                        <p:tgtEl>
                                          <p:spTgt spid="27"/>
                                        </p:tgtEl>
                                      </p:cBhvr>
                                    </p:animEffect>
                                    <p:anim calcmode="lin" valueType="num">
                                      <p:cBhvr>
                                        <p:cTn id="77" dur="1000" fill="hold"/>
                                        <p:tgtEl>
                                          <p:spTgt spid="27"/>
                                        </p:tgtEl>
                                        <p:attrNameLst>
                                          <p:attrName>ppt_x</p:attrName>
                                        </p:attrNameLst>
                                      </p:cBhvr>
                                      <p:tavLst>
                                        <p:tav tm="0">
                                          <p:val>
                                            <p:strVal val="#ppt_x"/>
                                          </p:val>
                                        </p:tav>
                                        <p:tav tm="100000">
                                          <p:val>
                                            <p:strVal val="#ppt_x"/>
                                          </p:val>
                                        </p:tav>
                                      </p:tavLst>
                                    </p:anim>
                                    <p:anim calcmode="lin" valueType="num">
                                      <p:cBhvr>
                                        <p:cTn id="78" dur="1000" fill="hold"/>
                                        <p:tgtEl>
                                          <p:spTgt spid="2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1000"/>
                                        <p:tgtEl>
                                          <p:spTgt spid="26"/>
                                        </p:tgtEl>
                                      </p:cBhvr>
                                    </p:animEffect>
                                    <p:anim calcmode="lin" valueType="num">
                                      <p:cBhvr>
                                        <p:cTn id="82" dur="1000" fill="hold"/>
                                        <p:tgtEl>
                                          <p:spTgt spid="26"/>
                                        </p:tgtEl>
                                        <p:attrNameLst>
                                          <p:attrName>ppt_x</p:attrName>
                                        </p:attrNameLst>
                                      </p:cBhvr>
                                      <p:tavLst>
                                        <p:tav tm="0">
                                          <p:val>
                                            <p:strVal val="#ppt_x"/>
                                          </p:val>
                                        </p:tav>
                                        <p:tav tm="100000">
                                          <p:val>
                                            <p:strVal val="#ppt_x"/>
                                          </p:val>
                                        </p:tav>
                                      </p:tavLst>
                                    </p:anim>
                                    <p:anim calcmode="lin" valueType="num">
                                      <p:cBhvr>
                                        <p:cTn id="83" dur="1000" fill="hold"/>
                                        <p:tgtEl>
                                          <p:spTgt spid="26"/>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1000"/>
                                        <p:tgtEl>
                                          <p:spTgt spid="15"/>
                                        </p:tgtEl>
                                      </p:cBhvr>
                                    </p:animEffect>
                                    <p:anim calcmode="lin" valueType="num">
                                      <p:cBhvr>
                                        <p:cTn id="87" dur="1000" fill="hold"/>
                                        <p:tgtEl>
                                          <p:spTgt spid="15"/>
                                        </p:tgtEl>
                                        <p:attrNameLst>
                                          <p:attrName>ppt_x</p:attrName>
                                        </p:attrNameLst>
                                      </p:cBhvr>
                                      <p:tavLst>
                                        <p:tav tm="0">
                                          <p:val>
                                            <p:strVal val="#ppt_x"/>
                                          </p:val>
                                        </p:tav>
                                        <p:tav tm="100000">
                                          <p:val>
                                            <p:strVal val="#ppt_x"/>
                                          </p:val>
                                        </p:tav>
                                      </p:tavLst>
                                    </p:anim>
                                    <p:anim calcmode="lin" valueType="num">
                                      <p:cBhvr>
                                        <p:cTn id="88" dur="1000" fill="hold"/>
                                        <p:tgtEl>
                                          <p:spTgt spid="15"/>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fade">
                                      <p:cBhvr>
                                        <p:cTn id="91" dur="1000"/>
                                        <p:tgtEl>
                                          <p:spTgt spid="16"/>
                                        </p:tgtEl>
                                      </p:cBhvr>
                                    </p:animEffect>
                                    <p:anim calcmode="lin" valueType="num">
                                      <p:cBhvr>
                                        <p:cTn id="92" dur="1000" fill="hold"/>
                                        <p:tgtEl>
                                          <p:spTgt spid="16"/>
                                        </p:tgtEl>
                                        <p:attrNameLst>
                                          <p:attrName>ppt_x</p:attrName>
                                        </p:attrNameLst>
                                      </p:cBhvr>
                                      <p:tavLst>
                                        <p:tav tm="0">
                                          <p:val>
                                            <p:strVal val="#ppt_x"/>
                                          </p:val>
                                        </p:tav>
                                        <p:tav tm="100000">
                                          <p:val>
                                            <p:strVal val="#ppt_x"/>
                                          </p:val>
                                        </p:tav>
                                      </p:tavLst>
                                    </p:anim>
                                    <p:anim calcmode="lin" valueType="num">
                                      <p:cBhvr>
                                        <p:cTn id="93" dur="1000" fill="hold"/>
                                        <p:tgtEl>
                                          <p:spTgt spid="16"/>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fade">
                                      <p:cBhvr>
                                        <p:cTn id="96" dur="1000"/>
                                        <p:tgtEl>
                                          <p:spTgt spid="17"/>
                                        </p:tgtEl>
                                      </p:cBhvr>
                                    </p:animEffect>
                                    <p:anim calcmode="lin" valueType="num">
                                      <p:cBhvr>
                                        <p:cTn id="97" dur="1000" fill="hold"/>
                                        <p:tgtEl>
                                          <p:spTgt spid="17"/>
                                        </p:tgtEl>
                                        <p:attrNameLst>
                                          <p:attrName>ppt_x</p:attrName>
                                        </p:attrNameLst>
                                      </p:cBhvr>
                                      <p:tavLst>
                                        <p:tav tm="0">
                                          <p:val>
                                            <p:strVal val="#ppt_x"/>
                                          </p:val>
                                        </p:tav>
                                        <p:tav tm="100000">
                                          <p:val>
                                            <p:strVal val="#ppt_x"/>
                                          </p:val>
                                        </p:tav>
                                      </p:tavLst>
                                    </p:anim>
                                    <p:anim calcmode="lin" valueType="num">
                                      <p:cBhvr>
                                        <p:cTn id="9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6" presetClass="entr" presetSubtype="16" fill="hold" nodeType="clickEffect">
                                  <p:stCondLst>
                                    <p:cond delay="600"/>
                                  </p:stCondLst>
                                  <p:childTnLst>
                                    <p:set>
                                      <p:cBhvr>
                                        <p:cTn id="102" dur="1" fill="hold">
                                          <p:stCondLst>
                                            <p:cond delay="0"/>
                                          </p:stCondLst>
                                        </p:cTn>
                                        <p:tgtEl>
                                          <p:spTgt spid="28"/>
                                        </p:tgtEl>
                                        <p:attrNameLst>
                                          <p:attrName>style.visibility</p:attrName>
                                        </p:attrNameLst>
                                      </p:cBhvr>
                                      <p:to>
                                        <p:strVal val="visible"/>
                                      </p:to>
                                    </p:set>
                                    <p:animEffect transition="in" filter="circle(in)">
                                      <p:cBhvr>
                                        <p:cTn id="103" dur="2000"/>
                                        <p:tgtEl>
                                          <p:spTgt spid="28"/>
                                        </p:tgtEl>
                                      </p:cBhvr>
                                    </p:animEffect>
                                  </p:childTnLst>
                                </p:cTn>
                              </p:par>
                              <p:par>
                                <p:cTn id="104" presetID="53" presetClass="entr" presetSubtype="16" fill="hold" grpId="0" nodeType="withEffect">
                                  <p:stCondLst>
                                    <p:cond delay="600"/>
                                  </p:stCondLst>
                                  <p:childTnLst>
                                    <p:set>
                                      <p:cBhvr>
                                        <p:cTn id="105" dur="1" fill="hold">
                                          <p:stCondLst>
                                            <p:cond delay="0"/>
                                          </p:stCondLst>
                                        </p:cTn>
                                        <p:tgtEl>
                                          <p:spTgt spid="18"/>
                                        </p:tgtEl>
                                        <p:attrNameLst>
                                          <p:attrName>style.visibility</p:attrName>
                                        </p:attrNameLst>
                                      </p:cBhvr>
                                      <p:to>
                                        <p:strVal val="visible"/>
                                      </p:to>
                                    </p:set>
                                    <p:anim calcmode="lin" valueType="num">
                                      <p:cBhvr>
                                        <p:cTn id="106" dur="500" fill="hold"/>
                                        <p:tgtEl>
                                          <p:spTgt spid="18"/>
                                        </p:tgtEl>
                                        <p:attrNameLst>
                                          <p:attrName>ppt_w</p:attrName>
                                        </p:attrNameLst>
                                      </p:cBhvr>
                                      <p:tavLst>
                                        <p:tav tm="0">
                                          <p:val>
                                            <p:fltVal val="0"/>
                                          </p:val>
                                        </p:tav>
                                        <p:tav tm="100000">
                                          <p:val>
                                            <p:strVal val="#ppt_w"/>
                                          </p:val>
                                        </p:tav>
                                      </p:tavLst>
                                    </p:anim>
                                    <p:anim calcmode="lin" valueType="num">
                                      <p:cBhvr>
                                        <p:cTn id="107" dur="500" fill="hold"/>
                                        <p:tgtEl>
                                          <p:spTgt spid="18"/>
                                        </p:tgtEl>
                                        <p:attrNameLst>
                                          <p:attrName>ppt_h</p:attrName>
                                        </p:attrNameLst>
                                      </p:cBhvr>
                                      <p:tavLst>
                                        <p:tav tm="0">
                                          <p:val>
                                            <p:fltVal val="0"/>
                                          </p:val>
                                        </p:tav>
                                        <p:tav tm="100000">
                                          <p:val>
                                            <p:strVal val="#ppt_h"/>
                                          </p:val>
                                        </p:tav>
                                      </p:tavLst>
                                    </p:anim>
                                    <p:animEffect transition="in" filter="fade">
                                      <p:cBhvr>
                                        <p:cTn id="108" dur="500"/>
                                        <p:tgtEl>
                                          <p:spTgt spid="18"/>
                                        </p:tgtEl>
                                      </p:cBhvr>
                                    </p:animEffect>
                                  </p:childTnLst>
                                </p:cTn>
                              </p:par>
                            </p:childTnLst>
                          </p:cTn>
                        </p:par>
                        <p:par>
                          <p:cTn id="109" fill="hold">
                            <p:stCondLst>
                              <p:cond delay="2600"/>
                            </p:stCondLst>
                            <p:childTnLst>
                              <p:par>
                                <p:cTn id="110" presetID="1" presetClass="entr" presetSubtype="0" fill="hold" grpId="0" nodeType="afterEffect">
                                  <p:stCondLst>
                                    <p:cond delay="0"/>
                                  </p:stCondLst>
                                  <p:childTnLst>
                                    <p:set>
                                      <p:cBhvr>
                                        <p:cTn id="111" dur="1" fill="hold">
                                          <p:stCondLst>
                                            <p:cond delay="0"/>
                                          </p:stCondLst>
                                        </p:cTn>
                                        <p:tgtEl>
                                          <p:spTgt spid="8"/>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6" presetClass="entr" presetSubtype="16" fill="hold" nodeType="clickEffect">
                                  <p:stCondLst>
                                    <p:cond delay="0"/>
                                  </p:stCondLst>
                                  <p:childTnLst>
                                    <p:set>
                                      <p:cBhvr>
                                        <p:cTn id="115" dur="1" fill="hold">
                                          <p:stCondLst>
                                            <p:cond delay="0"/>
                                          </p:stCondLst>
                                        </p:cTn>
                                        <p:tgtEl>
                                          <p:spTgt spid="34"/>
                                        </p:tgtEl>
                                        <p:attrNameLst>
                                          <p:attrName>style.visibility</p:attrName>
                                        </p:attrNameLst>
                                      </p:cBhvr>
                                      <p:to>
                                        <p:strVal val="visible"/>
                                      </p:to>
                                    </p:set>
                                    <p:animEffect transition="in" filter="circle(in)">
                                      <p:cBhvr>
                                        <p:cTn id="116" dur="2000"/>
                                        <p:tgtEl>
                                          <p:spTgt spid="34"/>
                                        </p:tgtEl>
                                      </p:cBhvr>
                                    </p:animEffect>
                                  </p:childTnLst>
                                </p:cTn>
                              </p:par>
                              <p:par>
                                <p:cTn id="117" presetID="6" presetClass="entr" presetSubtype="16" fill="hold" grpId="0" nodeType="with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circle(in)">
                                      <p:cBhvr>
                                        <p:cTn id="119"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9" grpId="0" animBg="1"/>
      <p:bldP spid="30" grpId="0" animBg="1"/>
      <p:bldP spid="31" grpId="0" animBg="1"/>
      <p:bldP spid="32"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2C03E75-C44C-4AB5-9751-874A56BAC260}"/>
              </a:ext>
            </a:extLst>
          </p:cNvPr>
          <p:cNvSpPr>
            <a:spLocks noGrp="1"/>
          </p:cNvSpPr>
          <p:nvPr>
            <p:ph type="ftr" sz="quarter" idx="3"/>
          </p:nvPr>
        </p:nvSpPr>
        <p:spPr>
          <a:xfrm>
            <a:off x="0" y="4968000"/>
            <a:ext cx="1872000" cy="162000"/>
          </a:xfrm>
        </p:spPr>
        <p:txBody>
          <a:bodyPr/>
          <a:lstStyle/>
          <a:p>
            <a:r>
              <a:rPr lang="de-DE" sz="1100" kern="1000" dirty="0"/>
              <a:t>Seite </a:t>
            </a:r>
            <a:fld id="{B0EC0A60-F7A1-4071-A771-7EB6B88B79FF}" type="slidenum">
              <a:rPr lang="en-US" sz="1100" kern="1000" smtClean="0"/>
              <a:pPr/>
              <a:t>11</a:t>
            </a:fld>
            <a:endParaRPr lang="en-US" sz="1100" kern="1000" dirty="0"/>
          </a:p>
        </p:txBody>
      </p:sp>
      <p:pic>
        <p:nvPicPr>
          <p:cNvPr id="11" name="Content Placeholder 10" descr="A picture containing person, indoor, wall&#10;&#10;Description automatically generated">
            <a:extLst>
              <a:ext uri="{FF2B5EF4-FFF2-40B4-BE49-F238E27FC236}">
                <a16:creationId xmlns:a16="http://schemas.microsoft.com/office/drawing/2014/main" id="{D5021E65-B741-4ABD-BA24-B521BFBFE46C}"/>
              </a:ext>
            </a:extLst>
          </p:cNvPr>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778702" y="1351609"/>
            <a:ext cx="2891598" cy="2943225"/>
          </a:xfrm>
        </p:spPr>
      </p:pic>
      <p:pic>
        <p:nvPicPr>
          <p:cNvPr id="13" name="Picture 12" descr="A person wearing glasses&#10;&#10;Description automatically generated with low confidence">
            <a:extLst>
              <a:ext uri="{FF2B5EF4-FFF2-40B4-BE49-F238E27FC236}">
                <a16:creationId xmlns:a16="http://schemas.microsoft.com/office/drawing/2014/main" id="{595887F1-042F-4498-9762-B33E982AA0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4950" y="1333346"/>
            <a:ext cx="2601150" cy="2960200"/>
          </a:xfrm>
          <a:prstGeom prst="rect">
            <a:avLst/>
          </a:prstGeom>
        </p:spPr>
      </p:pic>
      <p:sp>
        <p:nvSpPr>
          <p:cNvPr id="14" name="Arrow: Down 13">
            <a:extLst>
              <a:ext uri="{FF2B5EF4-FFF2-40B4-BE49-F238E27FC236}">
                <a16:creationId xmlns:a16="http://schemas.microsoft.com/office/drawing/2014/main" id="{C51A8ADB-151C-41AE-96D1-338BDC886BF6}"/>
              </a:ext>
            </a:extLst>
          </p:cNvPr>
          <p:cNvSpPr/>
          <p:nvPr/>
        </p:nvSpPr>
        <p:spPr>
          <a:xfrm rot="16200000">
            <a:off x="4405757" y="2421547"/>
            <a:ext cx="536744" cy="837149"/>
          </a:xfrm>
          <a:prstGeom prst="downArrow">
            <a:avLst/>
          </a:prstGeom>
          <a:solidFill>
            <a:schemeClr val="accent3">
              <a:lumMod val="75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15" name="Title 1">
            <a:extLst>
              <a:ext uri="{FF2B5EF4-FFF2-40B4-BE49-F238E27FC236}">
                <a16:creationId xmlns:a16="http://schemas.microsoft.com/office/drawing/2014/main" id="{34F22B50-8936-498B-B8AF-9E35B3F36499}"/>
              </a:ext>
            </a:extLst>
          </p:cNvPr>
          <p:cNvSpPr txBox="1">
            <a:spLocks/>
          </p:cNvSpPr>
          <p:nvPr/>
        </p:nvSpPr>
        <p:spPr>
          <a:xfrm>
            <a:off x="0" y="0"/>
            <a:ext cx="6545262" cy="596900"/>
          </a:xfrm>
          <a:prstGeom prst="rect">
            <a:avLst/>
          </a:prstGeom>
        </p:spPr>
        <p:txBody>
          <a:bodyPr vert="horz" lIns="91440" tIns="45720" rIns="91440" bIns="45720" rtlCol="0" anchor="b" anchorCtr="0">
            <a:noAutofit/>
          </a:bodyPr>
          <a:lstStyle>
            <a:lvl1pPr marL="0" marR="0" indent="0" algn="l" defTabSz="914400" rtl="0" eaLnBrk="1" fontAlgn="auto" latinLnBrk="0" hangingPunct="1">
              <a:lnSpc>
                <a:spcPct val="100000"/>
              </a:lnSpc>
              <a:spcBef>
                <a:spcPct val="0"/>
              </a:spcBef>
              <a:spcAft>
                <a:spcPts val="0"/>
              </a:spcAft>
              <a:buClrTx/>
              <a:buSzTx/>
              <a:buFontTx/>
              <a:buNone/>
              <a:tabLst/>
              <a:defRPr lang="en-US" sz="2400" b="0" kern="1200" cap="all" baseline="0">
                <a:solidFill>
                  <a:srgbClr val="86A315"/>
                </a:solidFill>
                <a:latin typeface="Frutiger 45 light" pitchFamily="34" charset="0"/>
                <a:ea typeface="+mj-ea"/>
                <a:cs typeface="+mj-cs"/>
              </a:defRPr>
            </a:lvl1pPr>
          </a:lstStyle>
          <a:p>
            <a:r>
              <a:rPr lang="en-US" dirty="0">
                <a:latin typeface="Arial" panose="020B0604020202020204" pitchFamily="34" charset="0"/>
                <a:cs typeface="Arial" panose="020B0604020202020204" pitchFamily="34" charset="0"/>
              </a:rPr>
              <a:t>Video input to DBN</a:t>
            </a:r>
            <a:endParaRPr lang="en-US" dirty="0"/>
          </a:p>
        </p:txBody>
      </p:sp>
    </p:spTree>
    <p:extLst>
      <p:ext uri="{BB962C8B-B14F-4D97-AF65-F5344CB8AC3E}">
        <p14:creationId xmlns:p14="http://schemas.microsoft.com/office/powerpoint/2010/main" val="411015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6" presetClass="entr" presetSubtype="16"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ircle(in)">
                                      <p:cBhvr>
                                        <p:cTn id="10" dur="2000"/>
                                        <p:tgtEl>
                                          <p:spTgt spid="14"/>
                                        </p:tgtEl>
                                      </p:cBhvr>
                                    </p:animEffect>
                                  </p:childTnLst>
                                </p:cTn>
                              </p:par>
                              <p:par>
                                <p:cTn id="11" presetID="6" presetClass="entr" presetSubtype="16"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circle(in)">
                                      <p:cBhvr>
                                        <p:cTn id="1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2C03E75-C44C-4AB5-9751-874A56BAC260}"/>
              </a:ext>
            </a:extLst>
          </p:cNvPr>
          <p:cNvSpPr>
            <a:spLocks noGrp="1"/>
          </p:cNvSpPr>
          <p:nvPr>
            <p:ph type="ftr" sz="quarter" idx="3"/>
          </p:nvPr>
        </p:nvSpPr>
        <p:spPr>
          <a:xfrm>
            <a:off x="0" y="4968000"/>
            <a:ext cx="1872000" cy="162000"/>
          </a:xfrm>
        </p:spPr>
        <p:txBody>
          <a:bodyPr/>
          <a:lstStyle/>
          <a:p>
            <a:r>
              <a:rPr lang="de-DE" sz="1100" kern="1000" dirty="0"/>
              <a:t>Seite </a:t>
            </a:r>
            <a:fld id="{B0EC0A60-F7A1-4071-A771-7EB6B88B79FF}" type="slidenum">
              <a:rPr lang="en-US" sz="1100" kern="1000" smtClean="0"/>
              <a:pPr/>
              <a:t>12</a:t>
            </a:fld>
            <a:endParaRPr lang="en-US" sz="1100" kern="1000" dirty="0"/>
          </a:p>
        </p:txBody>
      </p:sp>
      <p:pic>
        <p:nvPicPr>
          <p:cNvPr id="5" name="Picture 4" descr="A collage of a person&#10;&#10;Description automatically generated with low confidence">
            <a:extLst>
              <a:ext uri="{FF2B5EF4-FFF2-40B4-BE49-F238E27FC236}">
                <a16:creationId xmlns:a16="http://schemas.microsoft.com/office/drawing/2014/main" id="{514599BF-CB36-43BB-90A1-31227A1CD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00" y="656599"/>
            <a:ext cx="7023099" cy="4156701"/>
          </a:xfrm>
          <a:prstGeom prst="rect">
            <a:avLst/>
          </a:prstGeom>
        </p:spPr>
      </p:pic>
      <p:sp>
        <p:nvSpPr>
          <p:cNvPr id="12" name="Title 1">
            <a:extLst>
              <a:ext uri="{FF2B5EF4-FFF2-40B4-BE49-F238E27FC236}">
                <a16:creationId xmlns:a16="http://schemas.microsoft.com/office/drawing/2014/main" id="{C96D88E3-EA1F-4DC5-94F3-77B5B6983D6F}"/>
              </a:ext>
            </a:extLst>
          </p:cNvPr>
          <p:cNvSpPr txBox="1">
            <a:spLocks/>
          </p:cNvSpPr>
          <p:nvPr/>
        </p:nvSpPr>
        <p:spPr>
          <a:xfrm>
            <a:off x="0" y="-17651"/>
            <a:ext cx="6545262" cy="596900"/>
          </a:xfrm>
          <a:prstGeom prst="rect">
            <a:avLst/>
          </a:prstGeom>
        </p:spPr>
        <p:txBody>
          <a:bodyPr vert="horz" lIns="91440" tIns="45720" rIns="91440" bIns="45720" rtlCol="0" anchor="b" anchorCtr="0">
            <a:noAutofit/>
          </a:bodyPr>
          <a:lstStyle>
            <a:lvl1pPr marL="0" marR="0" indent="0" algn="l" defTabSz="914400" rtl="0" eaLnBrk="1" fontAlgn="auto" latinLnBrk="0" hangingPunct="1">
              <a:lnSpc>
                <a:spcPct val="100000"/>
              </a:lnSpc>
              <a:spcBef>
                <a:spcPct val="0"/>
              </a:spcBef>
              <a:spcAft>
                <a:spcPts val="0"/>
              </a:spcAft>
              <a:buClrTx/>
              <a:buSzTx/>
              <a:buFontTx/>
              <a:buNone/>
              <a:tabLst/>
              <a:defRPr lang="en-US" sz="2400" b="0" kern="1200" cap="all" baseline="0">
                <a:solidFill>
                  <a:srgbClr val="86A315"/>
                </a:solidFill>
                <a:latin typeface="Frutiger 45 light" pitchFamily="34" charset="0"/>
                <a:ea typeface="+mj-ea"/>
                <a:cs typeface="+mj-cs"/>
              </a:defRPr>
            </a:lvl1pPr>
          </a:lstStyle>
          <a:p>
            <a:r>
              <a:rPr lang="en-US" dirty="0">
                <a:latin typeface="Arial" panose="020B0604020202020204" pitchFamily="34" charset="0"/>
                <a:cs typeface="Arial" panose="020B0604020202020204" pitchFamily="34" charset="0"/>
              </a:rPr>
              <a:t>Image input to CNN</a:t>
            </a:r>
            <a:endParaRPr lang="en-US" dirty="0"/>
          </a:p>
        </p:txBody>
      </p:sp>
    </p:spTree>
    <p:extLst>
      <p:ext uri="{BB962C8B-B14F-4D97-AF65-F5344CB8AC3E}">
        <p14:creationId xmlns:p14="http://schemas.microsoft.com/office/powerpoint/2010/main" val="423714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2E7D5CD-86B8-4A48-BDDB-D7B34421C291}"/>
              </a:ext>
            </a:extLst>
          </p:cNvPr>
          <p:cNvSpPr>
            <a:spLocks noGrp="1"/>
          </p:cNvSpPr>
          <p:nvPr>
            <p:ph type="ftr" sz="quarter" idx="3"/>
          </p:nvPr>
        </p:nvSpPr>
        <p:spPr>
          <a:xfrm>
            <a:off x="0" y="4973052"/>
            <a:ext cx="1872000" cy="162000"/>
          </a:xfrm>
        </p:spPr>
        <p:txBody>
          <a:bodyPr/>
          <a:lstStyle/>
          <a:p>
            <a:r>
              <a:rPr lang="de-DE" sz="1100" kern="1000" dirty="0"/>
              <a:t>Seite </a:t>
            </a:r>
            <a:fld id="{B0EC0A60-F7A1-4071-A771-7EB6B88B79FF}" type="slidenum">
              <a:rPr lang="en-US" sz="1100" kern="1000" smtClean="0"/>
              <a:pPr/>
              <a:t>13</a:t>
            </a:fld>
            <a:endParaRPr lang="en-US" sz="1100" kern="1000" dirty="0"/>
          </a:p>
        </p:txBody>
      </p:sp>
      <p:pic>
        <p:nvPicPr>
          <p:cNvPr id="8" name="Picture 7">
            <a:extLst>
              <a:ext uri="{FF2B5EF4-FFF2-40B4-BE49-F238E27FC236}">
                <a16:creationId xmlns:a16="http://schemas.microsoft.com/office/drawing/2014/main" id="{0D96201A-9C15-4BF8-B2B4-7912523F5325}"/>
              </a:ext>
            </a:extLst>
          </p:cNvPr>
          <p:cNvPicPr>
            <a:picLocks noChangeAspect="1"/>
          </p:cNvPicPr>
          <p:nvPr/>
        </p:nvPicPr>
        <p:blipFill>
          <a:blip r:embed="rId3"/>
          <a:stretch>
            <a:fillRect/>
          </a:stretch>
        </p:blipFill>
        <p:spPr>
          <a:xfrm>
            <a:off x="4305300" y="2247577"/>
            <a:ext cx="4838700" cy="2362522"/>
          </a:xfrm>
          <a:prstGeom prst="rect">
            <a:avLst/>
          </a:prstGeom>
        </p:spPr>
      </p:pic>
      <p:sp>
        <p:nvSpPr>
          <p:cNvPr id="9" name="Rectangle 8">
            <a:extLst>
              <a:ext uri="{FF2B5EF4-FFF2-40B4-BE49-F238E27FC236}">
                <a16:creationId xmlns:a16="http://schemas.microsoft.com/office/drawing/2014/main" id="{FAED030C-8FAD-4CB3-92FD-5B5B0F8AB1AC}"/>
              </a:ext>
            </a:extLst>
          </p:cNvPr>
          <p:cNvSpPr/>
          <p:nvPr/>
        </p:nvSpPr>
        <p:spPr>
          <a:xfrm>
            <a:off x="194310" y="1191158"/>
            <a:ext cx="4022090" cy="3685642"/>
          </a:xfrm>
          <a:prstGeom prst="rect">
            <a:avLst/>
          </a:prstGeom>
          <a:ln>
            <a:solidFill>
              <a:srgbClr val="00B050"/>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p:txBody>
      </p:sp>
      <p:grpSp>
        <p:nvGrpSpPr>
          <p:cNvPr id="10" name="Group 9">
            <a:extLst>
              <a:ext uri="{FF2B5EF4-FFF2-40B4-BE49-F238E27FC236}">
                <a16:creationId xmlns:a16="http://schemas.microsoft.com/office/drawing/2014/main" id="{50561F97-231B-498F-9087-6E2F42BDD16C}"/>
              </a:ext>
            </a:extLst>
          </p:cNvPr>
          <p:cNvGrpSpPr/>
          <p:nvPr/>
        </p:nvGrpSpPr>
        <p:grpSpPr>
          <a:xfrm>
            <a:off x="194311" y="671164"/>
            <a:ext cx="3931602" cy="519994"/>
            <a:chOff x="525780" y="117656"/>
            <a:chExt cx="7360920" cy="501840"/>
          </a:xfrm>
        </p:grpSpPr>
        <p:sp>
          <p:nvSpPr>
            <p:cNvPr id="11" name="Rectangle: Rounded Corners 10">
              <a:extLst>
                <a:ext uri="{FF2B5EF4-FFF2-40B4-BE49-F238E27FC236}">
                  <a16:creationId xmlns:a16="http://schemas.microsoft.com/office/drawing/2014/main" id="{57B51AAE-E44B-44C0-9FA5-AA75ECAF51DC}"/>
                </a:ext>
              </a:extLst>
            </p:cNvPr>
            <p:cNvSpPr/>
            <p:nvPr/>
          </p:nvSpPr>
          <p:spPr>
            <a:xfrm>
              <a:off x="525780" y="117656"/>
              <a:ext cx="7360920" cy="501840"/>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2" name="Rectangle: Rounded Corners 5">
              <a:extLst>
                <a:ext uri="{FF2B5EF4-FFF2-40B4-BE49-F238E27FC236}">
                  <a16:creationId xmlns:a16="http://schemas.microsoft.com/office/drawing/2014/main" id="{54E37100-6AAD-4D25-A73D-DDFB7E0DBB56}"/>
                </a:ext>
              </a:extLst>
            </p:cNvPr>
            <p:cNvSpPr txBox="1"/>
            <p:nvPr/>
          </p:nvSpPr>
          <p:spPr>
            <a:xfrm>
              <a:off x="550278" y="142154"/>
              <a:ext cx="7311924" cy="452844"/>
            </a:xfrm>
            <a:prstGeom prst="rect">
              <a:avLst/>
            </a:prstGeom>
            <a:solidFill>
              <a:srgbClr val="00B050"/>
            </a:solidFill>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Image and Physiological Data merging</a:t>
              </a:r>
            </a:p>
          </p:txBody>
        </p:sp>
      </p:grpSp>
      <p:sp>
        <p:nvSpPr>
          <p:cNvPr id="13" name="Content Placeholder 2">
            <a:extLst>
              <a:ext uri="{FF2B5EF4-FFF2-40B4-BE49-F238E27FC236}">
                <a16:creationId xmlns:a16="http://schemas.microsoft.com/office/drawing/2014/main" id="{33B00045-8FCB-4BC7-9087-F808917DC992}"/>
              </a:ext>
            </a:extLst>
          </p:cNvPr>
          <p:cNvSpPr>
            <a:spLocks noGrp="1"/>
          </p:cNvSpPr>
          <p:nvPr/>
        </p:nvSpPr>
        <p:spPr>
          <a:xfrm>
            <a:off x="191575" y="1216542"/>
            <a:ext cx="4022090" cy="3660257"/>
          </a:xfrm>
          <a:prstGeom prst="rect">
            <a:avLst/>
          </a:prstGeom>
        </p:spPr>
        <p:txBody>
          <a:bodyPr vert="horz" lIns="91440" tIns="45720" rIns="91440" bIns="45720" rtlCol="0">
            <a:noAutofit/>
          </a:bodyPr>
          <a:lstStyle>
            <a:lvl1pPr marL="457189" indent="-457189" algn="l" defTabSz="914400" rtl="0" eaLnBrk="1" latinLnBrk="0" hangingPunct="1">
              <a:lnSpc>
                <a:spcPts val="3733"/>
              </a:lnSpc>
              <a:spcBef>
                <a:spcPts val="1600"/>
              </a:spcBef>
              <a:buClrTx/>
              <a:buFont typeface="Frutiger 45 light" panose="020B0500000000000000" pitchFamily="34" charset="0"/>
              <a:buChar char="&gt;"/>
              <a:defRPr sz="2667" kern="1200">
                <a:solidFill>
                  <a:schemeClr val="tx1"/>
                </a:solidFill>
                <a:latin typeface="Frutiger 45 light"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sz="1800" dirty="0"/>
              <a:t>Images are labeled and Identified Emotions for the Images</a:t>
            </a:r>
          </a:p>
          <a:p>
            <a:pPr>
              <a:buFont typeface="Arial" panose="020B0604020202020204" pitchFamily="34" charset="0"/>
              <a:buChar char="•"/>
            </a:pPr>
            <a:r>
              <a:rPr lang="en-US" sz="1800" dirty="0"/>
              <a:t>Merged with Physiological Data</a:t>
            </a:r>
          </a:p>
          <a:p>
            <a:pPr>
              <a:buFont typeface="Arial" panose="020B0604020202020204" pitchFamily="34" charset="0"/>
              <a:buChar char="•"/>
            </a:pPr>
            <a:r>
              <a:rPr lang="en-US" sz="1800" dirty="0"/>
              <a:t>Transformed Emotions using “</a:t>
            </a:r>
            <a:r>
              <a:rPr lang="en-US" sz="1800" dirty="0" err="1"/>
              <a:t>OneHotEncoder</a:t>
            </a:r>
            <a:r>
              <a:rPr lang="en-US" sz="1800" dirty="0"/>
              <a:t>” method</a:t>
            </a:r>
          </a:p>
          <a:p>
            <a:pPr>
              <a:buFont typeface="Arial" panose="020B0604020202020204" pitchFamily="34" charset="0"/>
              <a:buChar char="•"/>
            </a:pPr>
            <a:r>
              <a:rPr lang="en-US" sz="1800" dirty="0"/>
              <a:t>Dived into multiple data schemas</a:t>
            </a:r>
          </a:p>
        </p:txBody>
      </p:sp>
      <p:sp>
        <p:nvSpPr>
          <p:cNvPr id="14" name="TextBox 13">
            <a:extLst>
              <a:ext uri="{FF2B5EF4-FFF2-40B4-BE49-F238E27FC236}">
                <a16:creationId xmlns:a16="http://schemas.microsoft.com/office/drawing/2014/main" id="{60645AB4-4CE8-46D6-A704-B0C2D570B405}"/>
              </a:ext>
            </a:extLst>
          </p:cNvPr>
          <p:cNvSpPr txBox="1"/>
          <p:nvPr/>
        </p:nvSpPr>
        <p:spPr>
          <a:xfrm>
            <a:off x="4305300" y="1878245"/>
            <a:ext cx="1714187" cy="369332"/>
          </a:xfrm>
          <a:prstGeom prst="rect">
            <a:avLst/>
          </a:prstGeom>
          <a:solidFill>
            <a:srgbClr val="00B050"/>
          </a:solidFill>
        </p:spPr>
        <p:txBody>
          <a:bodyPr wrap="none" rtlCol="0">
            <a:spAutoFit/>
          </a:bodyPr>
          <a:lstStyle/>
          <a:p>
            <a:r>
              <a:rPr lang="en-US" dirty="0"/>
              <a:t>Sample Data Set</a:t>
            </a:r>
          </a:p>
        </p:txBody>
      </p:sp>
      <p:sp>
        <p:nvSpPr>
          <p:cNvPr id="15" name="Title 1">
            <a:extLst>
              <a:ext uri="{FF2B5EF4-FFF2-40B4-BE49-F238E27FC236}">
                <a16:creationId xmlns:a16="http://schemas.microsoft.com/office/drawing/2014/main" id="{EDC79C8C-A2D3-4786-9C1A-1DE1AEE5384B}"/>
              </a:ext>
            </a:extLst>
          </p:cNvPr>
          <p:cNvSpPr txBox="1">
            <a:spLocks/>
          </p:cNvSpPr>
          <p:nvPr/>
        </p:nvSpPr>
        <p:spPr>
          <a:xfrm>
            <a:off x="0" y="8448"/>
            <a:ext cx="6545262" cy="596900"/>
          </a:xfrm>
          <a:prstGeom prst="rect">
            <a:avLst/>
          </a:prstGeom>
        </p:spPr>
        <p:txBody>
          <a:bodyPr vert="horz" lIns="91440" tIns="45720" rIns="91440" bIns="45720" rtlCol="0" anchor="b" anchorCtr="0">
            <a:noAutofit/>
          </a:bodyPr>
          <a:lstStyle>
            <a:lvl1pPr marL="0" marR="0" indent="0" algn="l" defTabSz="914400" rtl="0" eaLnBrk="1" fontAlgn="auto" latinLnBrk="0" hangingPunct="1">
              <a:lnSpc>
                <a:spcPct val="100000"/>
              </a:lnSpc>
              <a:spcBef>
                <a:spcPct val="0"/>
              </a:spcBef>
              <a:spcAft>
                <a:spcPts val="0"/>
              </a:spcAft>
              <a:buClrTx/>
              <a:buSzTx/>
              <a:buFontTx/>
              <a:buNone/>
              <a:tabLst/>
              <a:defRPr lang="en-US" sz="2400" b="0" kern="1200" cap="all" baseline="0">
                <a:solidFill>
                  <a:srgbClr val="86A315"/>
                </a:solidFill>
                <a:latin typeface="Frutiger 45 light" pitchFamily="34" charset="0"/>
                <a:ea typeface="+mj-ea"/>
                <a:cs typeface="+mj-cs"/>
              </a:defRPr>
            </a:lvl1pPr>
          </a:lstStyle>
          <a:p>
            <a:r>
              <a:rPr lang="en-US" dirty="0">
                <a:latin typeface="Arial" panose="020B0604020202020204" pitchFamily="34" charset="0"/>
                <a:cs typeface="Arial" panose="020B0604020202020204" pitchFamily="34" charset="0"/>
              </a:rPr>
              <a:t>input to RNN</a:t>
            </a:r>
            <a:endParaRPr lang="en-US" dirty="0"/>
          </a:p>
        </p:txBody>
      </p:sp>
    </p:spTree>
    <p:extLst>
      <p:ext uri="{BB962C8B-B14F-4D97-AF65-F5344CB8AC3E}">
        <p14:creationId xmlns:p14="http://schemas.microsoft.com/office/powerpoint/2010/main" val="25317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9379-C6FE-4E0D-A2E6-116034D922CA}"/>
              </a:ext>
            </a:extLst>
          </p:cNvPr>
          <p:cNvSpPr>
            <a:spLocks noGrp="1"/>
          </p:cNvSpPr>
          <p:nvPr>
            <p:ph type="title"/>
          </p:nvPr>
        </p:nvSpPr>
        <p:spPr>
          <a:xfrm>
            <a:off x="628650" y="2021221"/>
            <a:ext cx="7886700" cy="994172"/>
          </a:xfrm>
        </p:spPr>
        <p:txBody>
          <a:bodyPr/>
          <a:lstStyle/>
          <a:p>
            <a:pPr algn="ctr">
              <a:lnSpc>
                <a:spcPct val="90000"/>
              </a:lnSpc>
            </a:pPr>
            <a:r>
              <a:rPr lang="en-US" sz="4400" dirty="0">
                <a:solidFill>
                  <a:schemeClr val="tx2">
                    <a:lumMod val="60000"/>
                    <a:lumOff val="40000"/>
                  </a:schemeClr>
                </a:solidFill>
                <a:latin typeface="Arial" panose="020B0604020202020204" pitchFamily="34" charset="0"/>
                <a:cs typeface="Arial" panose="020B0604020202020204" pitchFamily="34" charset="0"/>
              </a:rPr>
              <a:t>Results</a:t>
            </a:r>
          </a:p>
        </p:txBody>
      </p:sp>
    </p:spTree>
    <p:extLst>
      <p:ext uri="{BB962C8B-B14F-4D97-AF65-F5344CB8AC3E}">
        <p14:creationId xmlns:p14="http://schemas.microsoft.com/office/powerpoint/2010/main" val="3108383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2E7D5CD-86B8-4A48-BDDB-D7B34421C291}"/>
              </a:ext>
            </a:extLst>
          </p:cNvPr>
          <p:cNvSpPr>
            <a:spLocks noGrp="1"/>
          </p:cNvSpPr>
          <p:nvPr>
            <p:ph type="ftr" sz="quarter" idx="3"/>
          </p:nvPr>
        </p:nvSpPr>
        <p:spPr>
          <a:xfrm>
            <a:off x="0" y="4981500"/>
            <a:ext cx="1872000" cy="162000"/>
          </a:xfrm>
        </p:spPr>
        <p:txBody>
          <a:bodyPr/>
          <a:lstStyle/>
          <a:p>
            <a:r>
              <a:rPr lang="de-DE" sz="1100" kern="1000"/>
              <a:t>Seite </a:t>
            </a:r>
            <a:fld id="{B0EC0A60-F7A1-4071-A771-7EB6B88B79FF}" type="slidenum">
              <a:rPr lang="en-US" sz="1100" kern="1000" smtClean="0"/>
              <a:pPr/>
              <a:t>15</a:t>
            </a:fld>
            <a:endParaRPr lang="en-US" sz="1100" kern="1000" dirty="0"/>
          </a:p>
        </p:txBody>
      </p:sp>
      <p:pic>
        <p:nvPicPr>
          <p:cNvPr id="5" name="Picture 4" descr="A picture containing timeline&#10;&#10;Description automatically generated">
            <a:extLst>
              <a:ext uri="{FF2B5EF4-FFF2-40B4-BE49-F238E27FC236}">
                <a16:creationId xmlns:a16="http://schemas.microsoft.com/office/drawing/2014/main" id="{64F4023E-13CF-4CE7-9646-670A9D3B6D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2" y="891239"/>
            <a:ext cx="7353298" cy="3968749"/>
          </a:xfrm>
          <a:prstGeom prst="rect">
            <a:avLst/>
          </a:prstGeom>
        </p:spPr>
      </p:pic>
      <p:sp>
        <p:nvSpPr>
          <p:cNvPr id="15" name="Title 1">
            <a:extLst>
              <a:ext uri="{FF2B5EF4-FFF2-40B4-BE49-F238E27FC236}">
                <a16:creationId xmlns:a16="http://schemas.microsoft.com/office/drawing/2014/main" id="{CF9F4549-B545-41D5-B655-194C4EE89E79}"/>
              </a:ext>
            </a:extLst>
          </p:cNvPr>
          <p:cNvSpPr txBox="1">
            <a:spLocks/>
          </p:cNvSpPr>
          <p:nvPr/>
        </p:nvSpPr>
        <p:spPr>
          <a:xfrm>
            <a:off x="0" y="0"/>
            <a:ext cx="6545262" cy="596900"/>
          </a:xfrm>
          <a:prstGeom prst="rect">
            <a:avLst/>
          </a:prstGeom>
        </p:spPr>
        <p:txBody>
          <a:bodyPr vert="horz" lIns="91440" tIns="45720" rIns="91440" bIns="45720" rtlCol="0" anchor="b" anchorCtr="0">
            <a:noAutofit/>
          </a:bodyPr>
          <a:lstStyle>
            <a:lvl1pPr marL="0" marR="0" indent="0" algn="l" defTabSz="914400" rtl="0" eaLnBrk="1" fontAlgn="auto" latinLnBrk="0" hangingPunct="1">
              <a:lnSpc>
                <a:spcPct val="100000"/>
              </a:lnSpc>
              <a:spcBef>
                <a:spcPct val="0"/>
              </a:spcBef>
              <a:spcAft>
                <a:spcPts val="0"/>
              </a:spcAft>
              <a:buClrTx/>
              <a:buSzTx/>
              <a:buFontTx/>
              <a:buNone/>
              <a:tabLst/>
              <a:defRPr lang="en-US" sz="2400" b="0" kern="1200" cap="all" baseline="0">
                <a:solidFill>
                  <a:srgbClr val="86A315"/>
                </a:solidFill>
                <a:latin typeface="Frutiger 45 light" pitchFamily="34" charset="0"/>
                <a:ea typeface="+mj-ea"/>
                <a:cs typeface="+mj-cs"/>
              </a:defRPr>
            </a:lvl1pPr>
          </a:lstStyle>
          <a:p>
            <a:r>
              <a:rPr lang="en-US" dirty="0"/>
              <a:t>GRoup1 Correlation</a:t>
            </a:r>
          </a:p>
        </p:txBody>
      </p:sp>
    </p:spTree>
    <p:extLst>
      <p:ext uri="{BB962C8B-B14F-4D97-AF65-F5344CB8AC3E}">
        <p14:creationId xmlns:p14="http://schemas.microsoft.com/office/powerpoint/2010/main" val="71326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2E7D5CD-86B8-4A48-BDDB-D7B34421C291}"/>
              </a:ext>
            </a:extLst>
          </p:cNvPr>
          <p:cNvSpPr>
            <a:spLocks noGrp="1"/>
          </p:cNvSpPr>
          <p:nvPr>
            <p:ph type="ftr" sz="quarter" idx="3"/>
          </p:nvPr>
        </p:nvSpPr>
        <p:spPr>
          <a:xfrm>
            <a:off x="0" y="4981500"/>
            <a:ext cx="1872000" cy="162000"/>
          </a:xfrm>
        </p:spPr>
        <p:txBody>
          <a:bodyPr/>
          <a:lstStyle/>
          <a:p>
            <a:r>
              <a:rPr lang="de-DE" sz="1100" kern="1000"/>
              <a:t>Seite </a:t>
            </a:r>
            <a:fld id="{B0EC0A60-F7A1-4071-A771-7EB6B88B79FF}" type="slidenum">
              <a:rPr lang="en-US" sz="1100" kern="1000" smtClean="0"/>
              <a:pPr/>
              <a:t>16</a:t>
            </a:fld>
            <a:endParaRPr lang="en-US" sz="1100" kern="1000" dirty="0"/>
          </a:p>
        </p:txBody>
      </p:sp>
      <p:pic>
        <p:nvPicPr>
          <p:cNvPr id="6" name="Picture 5" descr="Chart&#10;&#10;Description automatically generated with medium confidence">
            <a:extLst>
              <a:ext uri="{FF2B5EF4-FFF2-40B4-BE49-F238E27FC236}">
                <a16:creationId xmlns:a16="http://schemas.microsoft.com/office/drawing/2014/main" id="{1F9D4BB0-A66F-4BAD-B41B-CBBAB2E190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821426"/>
            <a:ext cx="7505700" cy="3890274"/>
          </a:xfrm>
          <a:prstGeom prst="rect">
            <a:avLst/>
          </a:prstGeom>
        </p:spPr>
      </p:pic>
      <p:sp>
        <p:nvSpPr>
          <p:cNvPr id="9" name="Title 1">
            <a:extLst>
              <a:ext uri="{FF2B5EF4-FFF2-40B4-BE49-F238E27FC236}">
                <a16:creationId xmlns:a16="http://schemas.microsoft.com/office/drawing/2014/main" id="{264E1C50-B12D-4436-9D1C-D0908B41ACA7}"/>
              </a:ext>
            </a:extLst>
          </p:cNvPr>
          <p:cNvSpPr txBox="1">
            <a:spLocks/>
          </p:cNvSpPr>
          <p:nvPr/>
        </p:nvSpPr>
        <p:spPr>
          <a:xfrm>
            <a:off x="0" y="0"/>
            <a:ext cx="6545262" cy="596900"/>
          </a:xfrm>
          <a:prstGeom prst="rect">
            <a:avLst/>
          </a:prstGeom>
        </p:spPr>
        <p:txBody>
          <a:bodyPr vert="horz" lIns="91440" tIns="45720" rIns="91440" bIns="45720" rtlCol="0" anchor="b" anchorCtr="0">
            <a:noAutofit/>
          </a:bodyPr>
          <a:lstStyle>
            <a:lvl1pPr marL="0" marR="0" indent="0" algn="l" defTabSz="914400" rtl="0" eaLnBrk="1" fontAlgn="auto" latinLnBrk="0" hangingPunct="1">
              <a:lnSpc>
                <a:spcPct val="100000"/>
              </a:lnSpc>
              <a:spcBef>
                <a:spcPct val="0"/>
              </a:spcBef>
              <a:spcAft>
                <a:spcPts val="0"/>
              </a:spcAft>
              <a:buClrTx/>
              <a:buSzTx/>
              <a:buFontTx/>
              <a:buNone/>
              <a:tabLst/>
              <a:defRPr lang="en-US" sz="2400" b="0" kern="1200" cap="all" baseline="0">
                <a:solidFill>
                  <a:srgbClr val="86A315"/>
                </a:solidFill>
                <a:latin typeface="Frutiger 45 light" pitchFamily="34" charset="0"/>
                <a:ea typeface="+mj-ea"/>
                <a:cs typeface="+mj-cs"/>
              </a:defRPr>
            </a:lvl1pPr>
          </a:lstStyle>
          <a:p>
            <a:r>
              <a:rPr lang="en-US" dirty="0"/>
              <a:t>GRoup2 Correlation</a:t>
            </a:r>
          </a:p>
        </p:txBody>
      </p:sp>
    </p:spTree>
    <p:extLst>
      <p:ext uri="{BB962C8B-B14F-4D97-AF65-F5344CB8AC3E}">
        <p14:creationId xmlns:p14="http://schemas.microsoft.com/office/powerpoint/2010/main" val="92700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2E7D5CD-86B8-4A48-BDDB-D7B34421C291}"/>
              </a:ext>
            </a:extLst>
          </p:cNvPr>
          <p:cNvSpPr>
            <a:spLocks noGrp="1"/>
          </p:cNvSpPr>
          <p:nvPr>
            <p:ph type="ftr" sz="quarter" idx="3"/>
          </p:nvPr>
        </p:nvSpPr>
        <p:spPr>
          <a:xfrm>
            <a:off x="0" y="4981500"/>
            <a:ext cx="1872000" cy="162000"/>
          </a:xfrm>
        </p:spPr>
        <p:txBody>
          <a:bodyPr/>
          <a:lstStyle/>
          <a:p>
            <a:r>
              <a:rPr lang="de-DE" sz="1100" kern="1000"/>
              <a:t>Seite </a:t>
            </a:r>
            <a:fld id="{B0EC0A60-F7A1-4071-A771-7EB6B88B79FF}" type="slidenum">
              <a:rPr lang="en-US" sz="1100" kern="1000" smtClean="0"/>
              <a:pPr/>
              <a:t>17</a:t>
            </a:fld>
            <a:endParaRPr lang="en-US" sz="1100" kern="1000" dirty="0"/>
          </a:p>
        </p:txBody>
      </p:sp>
      <p:pic>
        <p:nvPicPr>
          <p:cNvPr id="5" name="Picture 4" descr="Timeline&#10;&#10;Description automatically generated">
            <a:extLst>
              <a:ext uri="{FF2B5EF4-FFF2-40B4-BE49-F238E27FC236}">
                <a16:creationId xmlns:a16="http://schemas.microsoft.com/office/drawing/2014/main" id="{6CD3312E-74F2-452C-B45A-DB1B870787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77702"/>
            <a:ext cx="7579906" cy="4373698"/>
          </a:xfrm>
          <a:prstGeom prst="rect">
            <a:avLst/>
          </a:prstGeom>
        </p:spPr>
      </p:pic>
      <p:sp>
        <p:nvSpPr>
          <p:cNvPr id="9" name="Title 1">
            <a:extLst>
              <a:ext uri="{FF2B5EF4-FFF2-40B4-BE49-F238E27FC236}">
                <a16:creationId xmlns:a16="http://schemas.microsoft.com/office/drawing/2014/main" id="{82206012-6C80-4CEF-8BBC-C77080196679}"/>
              </a:ext>
            </a:extLst>
          </p:cNvPr>
          <p:cNvSpPr txBox="1">
            <a:spLocks/>
          </p:cNvSpPr>
          <p:nvPr/>
        </p:nvSpPr>
        <p:spPr>
          <a:xfrm>
            <a:off x="0" y="0"/>
            <a:ext cx="6545262" cy="596900"/>
          </a:xfrm>
          <a:prstGeom prst="rect">
            <a:avLst/>
          </a:prstGeom>
        </p:spPr>
        <p:txBody>
          <a:bodyPr vert="horz" lIns="91440" tIns="45720" rIns="91440" bIns="45720" rtlCol="0" anchor="b" anchorCtr="0">
            <a:noAutofit/>
          </a:bodyPr>
          <a:lstStyle>
            <a:lvl1pPr marL="0" marR="0" indent="0" algn="l" defTabSz="914400" rtl="0" eaLnBrk="1" fontAlgn="auto" latinLnBrk="0" hangingPunct="1">
              <a:lnSpc>
                <a:spcPct val="100000"/>
              </a:lnSpc>
              <a:spcBef>
                <a:spcPct val="0"/>
              </a:spcBef>
              <a:spcAft>
                <a:spcPts val="0"/>
              </a:spcAft>
              <a:buClrTx/>
              <a:buSzTx/>
              <a:buFontTx/>
              <a:buNone/>
              <a:tabLst/>
              <a:defRPr lang="en-US" sz="2400" b="0" kern="1200" cap="all" baseline="0">
                <a:solidFill>
                  <a:srgbClr val="86A315"/>
                </a:solidFill>
                <a:latin typeface="Frutiger 45 light" pitchFamily="34" charset="0"/>
                <a:ea typeface="+mj-ea"/>
                <a:cs typeface="+mj-cs"/>
              </a:defRPr>
            </a:lvl1pPr>
          </a:lstStyle>
          <a:p>
            <a:r>
              <a:rPr lang="en-US" dirty="0"/>
              <a:t>GRoup3 Correlation</a:t>
            </a:r>
          </a:p>
        </p:txBody>
      </p:sp>
    </p:spTree>
    <p:extLst>
      <p:ext uri="{BB962C8B-B14F-4D97-AF65-F5344CB8AC3E}">
        <p14:creationId xmlns:p14="http://schemas.microsoft.com/office/powerpoint/2010/main" val="396111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9379-C6FE-4E0D-A2E6-116034D922CA}"/>
              </a:ext>
            </a:extLst>
          </p:cNvPr>
          <p:cNvSpPr>
            <a:spLocks noGrp="1"/>
          </p:cNvSpPr>
          <p:nvPr>
            <p:ph type="title"/>
          </p:nvPr>
        </p:nvSpPr>
        <p:spPr>
          <a:xfrm>
            <a:off x="628650" y="2021221"/>
            <a:ext cx="7886700" cy="994172"/>
          </a:xfrm>
        </p:spPr>
        <p:txBody>
          <a:bodyPr/>
          <a:lstStyle/>
          <a:p>
            <a:pPr algn="ctr">
              <a:lnSpc>
                <a:spcPct val="90000"/>
              </a:lnSpc>
            </a:pPr>
            <a:r>
              <a:rPr lang="en-US" sz="4400" dirty="0">
                <a:solidFill>
                  <a:schemeClr val="tx2">
                    <a:lumMod val="60000"/>
                    <a:lumOff val="40000"/>
                  </a:schemeClr>
                </a:solidFill>
                <a:latin typeface="Arial" panose="020B0604020202020204" pitchFamily="34" charset="0"/>
                <a:cs typeface="Arial" panose="020B0604020202020204" pitchFamily="34" charset="0"/>
              </a:rPr>
              <a:t>Evaluation</a:t>
            </a:r>
          </a:p>
        </p:txBody>
      </p:sp>
    </p:spTree>
    <p:extLst>
      <p:ext uri="{BB962C8B-B14F-4D97-AF65-F5344CB8AC3E}">
        <p14:creationId xmlns:p14="http://schemas.microsoft.com/office/powerpoint/2010/main" val="1264564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2E7D5CD-86B8-4A48-BDDB-D7B34421C291}"/>
              </a:ext>
            </a:extLst>
          </p:cNvPr>
          <p:cNvSpPr>
            <a:spLocks noGrp="1"/>
          </p:cNvSpPr>
          <p:nvPr>
            <p:ph type="ftr" sz="quarter" idx="3"/>
          </p:nvPr>
        </p:nvSpPr>
        <p:spPr>
          <a:xfrm>
            <a:off x="0" y="4981500"/>
            <a:ext cx="1872000" cy="162000"/>
          </a:xfrm>
        </p:spPr>
        <p:txBody>
          <a:bodyPr/>
          <a:lstStyle/>
          <a:p>
            <a:r>
              <a:rPr lang="de-DE" sz="1100" kern="1000"/>
              <a:t>Seite </a:t>
            </a:r>
            <a:fld id="{B0EC0A60-F7A1-4071-A771-7EB6B88B79FF}" type="slidenum">
              <a:rPr lang="en-US" sz="1100" kern="1000" smtClean="0"/>
              <a:pPr/>
              <a:t>19</a:t>
            </a:fld>
            <a:endParaRPr lang="en-US" sz="1100" kern="1000" dirty="0"/>
          </a:p>
        </p:txBody>
      </p:sp>
      <p:pic>
        <p:nvPicPr>
          <p:cNvPr id="8" name="Picture 7" descr="A picture containing graphical user interface&#10;&#10;Description automatically generated">
            <a:extLst>
              <a:ext uri="{FF2B5EF4-FFF2-40B4-BE49-F238E27FC236}">
                <a16:creationId xmlns:a16="http://schemas.microsoft.com/office/drawing/2014/main" id="{1BB6D330-44FC-47A2-87A8-19A291BD4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473" y="2890245"/>
            <a:ext cx="3602804" cy="1948455"/>
          </a:xfrm>
          <a:prstGeom prst="rect">
            <a:avLst/>
          </a:prstGeom>
        </p:spPr>
      </p:pic>
      <p:sp>
        <p:nvSpPr>
          <p:cNvPr id="9" name="Rectangle 8">
            <a:extLst>
              <a:ext uri="{FF2B5EF4-FFF2-40B4-BE49-F238E27FC236}">
                <a16:creationId xmlns:a16="http://schemas.microsoft.com/office/drawing/2014/main" id="{A034580F-363E-4791-B285-188A029FFF1E}"/>
              </a:ext>
            </a:extLst>
          </p:cNvPr>
          <p:cNvSpPr/>
          <p:nvPr/>
        </p:nvSpPr>
        <p:spPr>
          <a:xfrm>
            <a:off x="188034" y="1450633"/>
            <a:ext cx="4211348" cy="1193176"/>
          </a:xfrm>
          <a:prstGeom prst="rect">
            <a:avLst/>
          </a:prstGeom>
          <a:ln>
            <a:solidFill>
              <a:srgbClr val="00B050"/>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buFont typeface="Arial" panose="020B0604020202020204" pitchFamily="34" charset="0"/>
              <a:buChar char="•"/>
            </a:pPr>
            <a:r>
              <a:rPr lang="en-US" dirty="0"/>
              <a:t> Survey conducted with Friends</a:t>
            </a:r>
          </a:p>
          <a:p>
            <a:pPr>
              <a:buFont typeface="Arial" panose="020B0604020202020204" pitchFamily="34" charset="0"/>
              <a:buChar char="•"/>
            </a:pPr>
            <a:r>
              <a:rPr lang="en-US" dirty="0"/>
              <a:t> Collected the data</a:t>
            </a:r>
          </a:p>
          <a:p>
            <a:endParaRPr lang="en-US" dirty="0"/>
          </a:p>
        </p:txBody>
      </p:sp>
      <p:sp>
        <p:nvSpPr>
          <p:cNvPr id="11" name="Rectangle: Rounded Corners 10">
            <a:extLst>
              <a:ext uri="{FF2B5EF4-FFF2-40B4-BE49-F238E27FC236}">
                <a16:creationId xmlns:a16="http://schemas.microsoft.com/office/drawing/2014/main" id="{F1BEAD95-89FC-44E8-8938-04F0D8DF9654}"/>
              </a:ext>
            </a:extLst>
          </p:cNvPr>
          <p:cNvSpPr/>
          <p:nvPr/>
        </p:nvSpPr>
        <p:spPr>
          <a:xfrm>
            <a:off x="188034" y="1195831"/>
            <a:ext cx="4127706" cy="354674"/>
          </a:xfrm>
          <a:prstGeom prst="roundRect">
            <a:avLst/>
          </a:prstGeom>
          <a:solidFill>
            <a:srgbClr val="00B050"/>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r>
              <a:rPr lang="en-US" sz="1800" dirty="0"/>
              <a:t>Manual Survey vs ML</a:t>
            </a:r>
            <a:endParaRPr lang="en-US" dirty="0"/>
          </a:p>
        </p:txBody>
      </p:sp>
      <p:sp>
        <p:nvSpPr>
          <p:cNvPr id="14" name="Rectangle 13">
            <a:extLst>
              <a:ext uri="{FF2B5EF4-FFF2-40B4-BE49-F238E27FC236}">
                <a16:creationId xmlns:a16="http://schemas.microsoft.com/office/drawing/2014/main" id="{363AE9EF-F91C-43D4-B29A-A7B349D8B67A}"/>
              </a:ext>
            </a:extLst>
          </p:cNvPr>
          <p:cNvSpPr/>
          <p:nvPr/>
        </p:nvSpPr>
        <p:spPr>
          <a:xfrm>
            <a:off x="90138" y="3225800"/>
            <a:ext cx="4309244" cy="1612900"/>
          </a:xfrm>
          <a:prstGeom prst="rect">
            <a:avLst/>
          </a:prstGeom>
          <a:ln>
            <a:solidFill>
              <a:srgbClr val="FF0000"/>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buFont typeface="Arial" panose="020B0604020202020204" pitchFamily="34" charset="0"/>
              <a:buChar char="•"/>
            </a:pPr>
            <a:r>
              <a:rPr lang="en-US" dirty="0"/>
              <a:t> Not matched within the friends and among the ML Identified</a:t>
            </a:r>
          </a:p>
          <a:p>
            <a:pPr>
              <a:buFont typeface="Arial" panose="020B0604020202020204" pitchFamily="34" charset="0"/>
              <a:buChar char="•"/>
            </a:pPr>
            <a:r>
              <a:rPr lang="en-US" dirty="0"/>
              <a:t>Weak Correlation</a:t>
            </a:r>
          </a:p>
          <a:p>
            <a:endParaRPr lang="en-US" dirty="0"/>
          </a:p>
        </p:txBody>
      </p:sp>
      <p:sp>
        <p:nvSpPr>
          <p:cNvPr id="15" name="Rectangle: Rounded Corners 14">
            <a:extLst>
              <a:ext uri="{FF2B5EF4-FFF2-40B4-BE49-F238E27FC236}">
                <a16:creationId xmlns:a16="http://schemas.microsoft.com/office/drawing/2014/main" id="{BC276700-D0EB-4375-A651-323E7BB99333}"/>
              </a:ext>
            </a:extLst>
          </p:cNvPr>
          <p:cNvSpPr/>
          <p:nvPr/>
        </p:nvSpPr>
        <p:spPr>
          <a:xfrm>
            <a:off x="188034" y="2920062"/>
            <a:ext cx="4127706" cy="335555"/>
          </a:xfrm>
          <a:prstGeom prst="roundRect">
            <a:avLst/>
          </a:prstGeom>
          <a:solidFill>
            <a:srgbClr val="FF0000"/>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r>
              <a:rPr lang="en-US" dirty="0"/>
              <a:t>Correlation</a:t>
            </a:r>
          </a:p>
        </p:txBody>
      </p:sp>
      <p:sp>
        <p:nvSpPr>
          <p:cNvPr id="16" name="Title 1">
            <a:extLst>
              <a:ext uri="{FF2B5EF4-FFF2-40B4-BE49-F238E27FC236}">
                <a16:creationId xmlns:a16="http://schemas.microsoft.com/office/drawing/2014/main" id="{15583358-1786-4FF7-9133-D74D549B7825}"/>
              </a:ext>
            </a:extLst>
          </p:cNvPr>
          <p:cNvSpPr txBox="1">
            <a:spLocks/>
          </p:cNvSpPr>
          <p:nvPr/>
        </p:nvSpPr>
        <p:spPr>
          <a:xfrm>
            <a:off x="0" y="0"/>
            <a:ext cx="6545262" cy="596900"/>
          </a:xfrm>
          <a:prstGeom prst="rect">
            <a:avLst/>
          </a:prstGeom>
        </p:spPr>
        <p:txBody>
          <a:bodyPr vert="horz" lIns="91440" tIns="45720" rIns="91440" bIns="45720" rtlCol="0" anchor="b" anchorCtr="0">
            <a:noAutofit/>
          </a:bodyPr>
          <a:lstStyle>
            <a:lvl1pPr marL="0" marR="0" indent="0" algn="l" defTabSz="914400" rtl="0" eaLnBrk="1" fontAlgn="auto" latinLnBrk="0" hangingPunct="1">
              <a:lnSpc>
                <a:spcPct val="100000"/>
              </a:lnSpc>
              <a:spcBef>
                <a:spcPct val="0"/>
              </a:spcBef>
              <a:spcAft>
                <a:spcPts val="0"/>
              </a:spcAft>
              <a:buClrTx/>
              <a:buSzTx/>
              <a:buFontTx/>
              <a:buNone/>
              <a:tabLst/>
              <a:defRPr lang="en-US" sz="2400" b="0" kern="1200" cap="all" baseline="0">
                <a:solidFill>
                  <a:srgbClr val="86A315"/>
                </a:solidFill>
                <a:latin typeface="Frutiger 45 light" pitchFamily="34" charset="0"/>
                <a:ea typeface="+mj-ea"/>
                <a:cs typeface="+mj-cs"/>
              </a:defRPr>
            </a:lvl1pPr>
          </a:lstStyle>
          <a:p>
            <a:r>
              <a:rPr lang="en-US" dirty="0"/>
              <a:t>Manual Survey Correlation</a:t>
            </a:r>
          </a:p>
        </p:txBody>
      </p:sp>
      <p:pic>
        <p:nvPicPr>
          <p:cNvPr id="3" name="Picture 2">
            <a:extLst>
              <a:ext uri="{FF2B5EF4-FFF2-40B4-BE49-F238E27FC236}">
                <a16:creationId xmlns:a16="http://schemas.microsoft.com/office/drawing/2014/main" id="{A0840115-117A-43F3-80AD-687826656486}"/>
              </a:ext>
            </a:extLst>
          </p:cNvPr>
          <p:cNvPicPr>
            <a:picLocks noChangeAspect="1"/>
          </p:cNvPicPr>
          <p:nvPr/>
        </p:nvPicPr>
        <p:blipFill>
          <a:blip r:embed="rId4"/>
          <a:stretch>
            <a:fillRect/>
          </a:stretch>
        </p:blipFill>
        <p:spPr>
          <a:xfrm>
            <a:off x="5220473" y="1195831"/>
            <a:ext cx="3460445" cy="1499595"/>
          </a:xfrm>
          <a:prstGeom prst="rect">
            <a:avLst/>
          </a:prstGeom>
        </p:spPr>
      </p:pic>
    </p:spTree>
    <p:extLst>
      <p:ext uri="{BB962C8B-B14F-4D97-AF65-F5344CB8AC3E}">
        <p14:creationId xmlns:p14="http://schemas.microsoft.com/office/powerpoint/2010/main" val="358629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CB4C-A3E3-45F4-97E2-88AEA6DD3F07}"/>
              </a:ext>
            </a:extLst>
          </p:cNvPr>
          <p:cNvSpPr>
            <a:spLocks noGrp="1"/>
          </p:cNvSpPr>
          <p:nvPr>
            <p:ph type="title"/>
          </p:nvPr>
        </p:nvSpPr>
        <p:spPr>
          <a:xfrm>
            <a:off x="0" y="10401"/>
            <a:ext cx="6545262" cy="596900"/>
          </a:xfrm>
        </p:spPr>
        <p:txBody>
          <a:bodyPr/>
          <a:lstStyle/>
          <a:p>
            <a:br>
              <a:rPr lang="en-US" dirty="0">
                <a:latin typeface="Arial" panose="020B0604020202020204" pitchFamily="34" charset="0"/>
                <a:ea typeface="+mj-ea"/>
                <a:cs typeface="Arial" panose="020B0604020202020204" pitchFamily="34" charset="0"/>
              </a:rPr>
            </a:b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ea typeface="+mj-ea"/>
                <a:cs typeface="Arial" panose="020B0604020202020204" pitchFamily="34" charset="0"/>
              </a:rPr>
              <a:t>Agenda</a:t>
            </a:r>
            <a:endParaRPr lang="en-US" dirty="0"/>
          </a:p>
        </p:txBody>
      </p:sp>
      <p:sp>
        <p:nvSpPr>
          <p:cNvPr id="4" name="Footer Placeholder 3">
            <a:extLst>
              <a:ext uri="{FF2B5EF4-FFF2-40B4-BE49-F238E27FC236}">
                <a16:creationId xmlns:a16="http://schemas.microsoft.com/office/drawing/2014/main" id="{4A2D41E8-1BE7-4463-B794-9FC2E50FDF4F}"/>
              </a:ext>
            </a:extLst>
          </p:cNvPr>
          <p:cNvSpPr>
            <a:spLocks noGrp="1"/>
          </p:cNvSpPr>
          <p:nvPr>
            <p:ph type="ftr" sz="quarter" idx="3"/>
          </p:nvPr>
        </p:nvSpPr>
        <p:spPr>
          <a:xfrm>
            <a:off x="0" y="4981500"/>
            <a:ext cx="1872000" cy="162000"/>
          </a:xfrm>
        </p:spPr>
        <p:txBody>
          <a:bodyPr/>
          <a:lstStyle/>
          <a:p>
            <a:r>
              <a:rPr lang="de-DE" sz="1100" kern="1000" dirty="0"/>
              <a:t>Seite </a:t>
            </a:r>
            <a:fld id="{B0EC0A60-F7A1-4071-A771-7EB6B88B79FF}" type="slidenum">
              <a:rPr lang="en-US" sz="1100" kern="1000" smtClean="0"/>
              <a:pPr/>
              <a:t>2</a:t>
            </a:fld>
            <a:endParaRPr lang="en-US" sz="1100" kern="1000" dirty="0"/>
          </a:p>
        </p:txBody>
      </p:sp>
      <p:graphicFrame>
        <p:nvGraphicFramePr>
          <p:cNvPr id="5" name="Diagram 4">
            <a:extLst>
              <a:ext uri="{FF2B5EF4-FFF2-40B4-BE49-F238E27FC236}">
                <a16:creationId xmlns:a16="http://schemas.microsoft.com/office/drawing/2014/main" id="{C9740BB7-B300-4BC5-A2EE-A00AFC9C9E55}"/>
              </a:ext>
            </a:extLst>
          </p:cNvPr>
          <p:cNvGraphicFramePr/>
          <p:nvPr>
            <p:extLst>
              <p:ext uri="{D42A27DB-BD31-4B8C-83A1-F6EECF244321}">
                <p14:modId xmlns:p14="http://schemas.microsoft.com/office/powerpoint/2010/main" val="3361847510"/>
              </p:ext>
            </p:extLst>
          </p:nvPr>
        </p:nvGraphicFramePr>
        <p:xfrm>
          <a:off x="127000" y="1190066"/>
          <a:ext cx="9017000" cy="3777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936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AE9C8ABE-5866-4C16-B4D4-40D9A13F3826}"/>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D7D3ACD9-2952-4A10-B190-07105152D615}"/>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dgm id="{7F7D1086-9F9B-4BC8-AB84-844B778A9A8F}"/>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C42C4AF9-F9DD-4D53-9A21-5B5A6B51BB69}"/>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9F5A929B-25AF-47DA-8E44-89B22219B59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B5B4808E-87AB-427E-AEF7-D2A30EEFCD5E}"/>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681C2E74-4658-4181-AEDB-2EEC1C5D1BCD}"/>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graphicEl>
                                              <a:dgm id="{2A7FA666-D9D2-4ACE-8D61-83D71D9802A4}"/>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graphicEl>
                                              <a:dgm id="{E9C00E62-0AA0-42F8-BEAE-752E7B455E6F}"/>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graphicEl>
                                              <a:dgm id="{0D7125CB-5F6F-48EE-B6F8-A69FAA4D8FDD}"/>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graphicEl>
                                              <a:dgm id="{23DA7968-7EE9-43DC-BD6F-53886598D1D2}"/>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graphicEl>
                                              <a:dgm id="{A4F6DDDA-346D-4514-9956-FB0AD68C0F48}"/>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graphicEl>
                                              <a:dgm id="{DD9966F2-A5BC-466F-A27A-AF3591C63C04}"/>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graphicEl>
                                              <a:dgm id="{5178BF5B-67F2-4DFA-8158-65CC881B54B3}"/>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graphicEl>
                                              <a:dgm id="{351FF282-3BB0-4FD5-ADD3-E132972F3449}"/>
                                            </p:graphic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graphicEl>
                                              <a:dgm id="{AC976F3E-7303-403D-A313-F85D4B77C07D}"/>
                                            </p:graphic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graphicEl>
                                              <a:dgm id="{C6B2FB76-1E11-443E-999F-B594833405B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2E7D5CD-86B8-4A48-BDDB-D7B34421C291}"/>
              </a:ext>
            </a:extLst>
          </p:cNvPr>
          <p:cNvSpPr>
            <a:spLocks noGrp="1"/>
          </p:cNvSpPr>
          <p:nvPr>
            <p:ph type="ftr" sz="quarter" idx="3"/>
          </p:nvPr>
        </p:nvSpPr>
        <p:spPr>
          <a:xfrm>
            <a:off x="0" y="4981500"/>
            <a:ext cx="1872000" cy="162000"/>
          </a:xfrm>
        </p:spPr>
        <p:txBody>
          <a:bodyPr/>
          <a:lstStyle/>
          <a:p>
            <a:r>
              <a:rPr lang="de-DE" sz="1100" kern="1000" dirty="0"/>
              <a:t>Seite </a:t>
            </a:r>
            <a:fld id="{B0EC0A60-F7A1-4071-A771-7EB6B88B79FF}" type="slidenum">
              <a:rPr lang="en-US" sz="1100" kern="1000" smtClean="0"/>
              <a:pPr/>
              <a:t>20</a:t>
            </a:fld>
            <a:endParaRPr lang="en-US" sz="1100" kern="1000" dirty="0"/>
          </a:p>
        </p:txBody>
      </p:sp>
      <p:sp>
        <p:nvSpPr>
          <p:cNvPr id="14" name="Rectangle 13">
            <a:extLst>
              <a:ext uri="{FF2B5EF4-FFF2-40B4-BE49-F238E27FC236}">
                <a16:creationId xmlns:a16="http://schemas.microsoft.com/office/drawing/2014/main" id="{363AE9EF-F91C-43D4-B29A-A7B349D8B67A}"/>
              </a:ext>
            </a:extLst>
          </p:cNvPr>
          <p:cNvSpPr/>
          <p:nvPr/>
        </p:nvSpPr>
        <p:spPr>
          <a:xfrm>
            <a:off x="216588" y="1106547"/>
            <a:ext cx="7344295" cy="1166753"/>
          </a:xfrm>
          <a:prstGeom prst="rect">
            <a:avLst/>
          </a:prstGeom>
          <a:ln>
            <a:solidFill>
              <a:schemeClr val="accent2">
                <a:lumMod val="50000"/>
              </a:schemeClr>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buFont typeface="Arial" panose="020B0604020202020204" pitchFamily="34" charset="0"/>
              <a:buChar char="•"/>
            </a:pPr>
            <a:r>
              <a:rPr lang="en-US" dirty="0"/>
              <a:t> With 2 hidden layers </a:t>
            </a:r>
          </a:p>
          <a:p>
            <a:pPr lvl="1">
              <a:buFont typeface="Arial" panose="020B0604020202020204" pitchFamily="34" charset="0"/>
              <a:buChar char="•"/>
            </a:pPr>
            <a:r>
              <a:rPr lang="en-US" dirty="0"/>
              <a:t> Model Accuracy in Training 96.2% and validation 95.7% </a:t>
            </a:r>
          </a:p>
          <a:p>
            <a:pPr lvl="1">
              <a:buFont typeface="Arial" panose="020B0604020202020204" pitchFamily="34" charset="0"/>
              <a:buChar char="•"/>
            </a:pPr>
            <a:r>
              <a:rPr lang="en-US" dirty="0"/>
              <a:t> Model Loss: 0.01</a:t>
            </a:r>
          </a:p>
          <a:p>
            <a:pPr marL="285750" indent="-285750">
              <a:buFont typeface="Arial" panose="020B0604020202020204" pitchFamily="34" charset="0"/>
              <a:buChar char="•"/>
            </a:pPr>
            <a:r>
              <a:rPr lang="en-US" dirty="0"/>
              <a:t>More than two hidden layers also not much change in accuracy and loss</a:t>
            </a:r>
          </a:p>
        </p:txBody>
      </p:sp>
      <p:sp>
        <p:nvSpPr>
          <p:cNvPr id="15" name="Rectangle: Rounded Corners 14">
            <a:extLst>
              <a:ext uri="{FF2B5EF4-FFF2-40B4-BE49-F238E27FC236}">
                <a16:creationId xmlns:a16="http://schemas.microsoft.com/office/drawing/2014/main" id="{BC276700-D0EB-4375-A651-323E7BB99333}"/>
              </a:ext>
            </a:extLst>
          </p:cNvPr>
          <p:cNvSpPr/>
          <p:nvPr/>
        </p:nvSpPr>
        <p:spPr>
          <a:xfrm>
            <a:off x="278794" y="826641"/>
            <a:ext cx="7219881" cy="356116"/>
          </a:xfrm>
          <a:prstGeom prst="roundRect">
            <a:avLst/>
          </a:prstGeom>
          <a:solidFill>
            <a:schemeClr val="accent2">
              <a:lumMod val="50000"/>
            </a:schemeClr>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r>
              <a:rPr lang="en-US" dirty="0"/>
              <a:t>Validation Results</a:t>
            </a:r>
          </a:p>
        </p:txBody>
      </p:sp>
      <p:pic>
        <p:nvPicPr>
          <p:cNvPr id="2050" name="Picture 2">
            <a:extLst>
              <a:ext uri="{FF2B5EF4-FFF2-40B4-BE49-F238E27FC236}">
                <a16:creationId xmlns:a16="http://schemas.microsoft.com/office/drawing/2014/main" id="{CEE92C91-4D4D-4635-9A67-AAC06789AE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339911"/>
            <a:ext cx="37338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3989F2D4-8C91-46B1-AEED-9E640D144C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119" y="2339911"/>
            <a:ext cx="3790950" cy="2647950"/>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E4ED57FB-E09F-4B3E-9344-15200152BD39}"/>
              </a:ext>
            </a:extLst>
          </p:cNvPr>
          <p:cNvSpPr txBox="1">
            <a:spLocks/>
          </p:cNvSpPr>
          <p:nvPr/>
        </p:nvSpPr>
        <p:spPr>
          <a:xfrm>
            <a:off x="0" y="7345"/>
            <a:ext cx="6545262" cy="596900"/>
          </a:xfrm>
          <a:prstGeom prst="rect">
            <a:avLst/>
          </a:prstGeom>
        </p:spPr>
        <p:txBody>
          <a:bodyPr vert="horz" lIns="91440" tIns="45720" rIns="91440" bIns="45720" rtlCol="0" anchor="b" anchorCtr="0">
            <a:noAutofit/>
          </a:bodyPr>
          <a:lstStyle>
            <a:lvl1pPr marL="0" marR="0" indent="0" algn="l" defTabSz="914400" rtl="0" eaLnBrk="1" fontAlgn="auto" latinLnBrk="0" hangingPunct="1">
              <a:lnSpc>
                <a:spcPct val="100000"/>
              </a:lnSpc>
              <a:spcBef>
                <a:spcPct val="0"/>
              </a:spcBef>
              <a:spcAft>
                <a:spcPts val="0"/>
              </a:spcAft>
              <a:buClrTx/>
              <a:buSzTx/>
              <a:buFontTx/>
              <a:buNone/>
              <a:tabLst/>
              <a:defRPr lang="en-US" sz="2400" b="0" kern="1200" cap="all" baseline="0">
                <a:solidFill>
                  <a:srgbClr val="86A315"/>
                </a:solidFill>
                <a:latin typeface="Frutiger 45 light" pitchFamily="34" charset="0"/>
                <a:ea typeface="+mj-ea"/>
                <a:cs typeface="+mj-cs"/>
              </a:defRPr>
            </a:lvl1pPr>
          </a:lstStyle>
          <a:p>
            <a:r>
              <a:rPr lang="en-US" dirty="0"/>
              <a:t>Model Accuracy </a:t>
            </a:r>
          </a:p>
        </p:txBody>
      </p:sp>
    </p:spTree>
    <p:extLst>
      <p:ext uri="{BB962C8B-B14F-4D97-AF65-F5344CB8AC3E}">
        <p14:creationId xmlns:p14="http://schemas.microsoft.com/office/powerpoint/2010/main" val="1156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3"/>
          </p:nvPr>
        </p:nvSpPr>
        <p:spPr>
          <a:xfrm>
            <a:off x="0" y="4981500"/>
            <a:ext cx="1872000" cy="162000"/>
          </a:xfrm>
        </p:spPr>
        <p:txBody>
          <a:bodyPr/>
          <a:lstStyle/>
          <a:p>
            <a:r>
              <a:rPr lang="de-DE" sz="1100" kern="1000" dirty="0"/>
              <a:t>Seite</a:t>
            </a:r>
            <a:r>
              <a:rPr lang="de-DE" kern="1000" dirty="0"/>
              <a:t> </a:t>
            </a:r>
            <a:fld id="{B0EC0A60-F7A1-4071-A771-7EB6B88B79FF}" type="slidenum">
              <a:rPr lang="en-US" kern="1000" smtClean="0"/>
              <a:pPr/>
              <a:t>21</a:t>
            </a:fld>
            <a:endParaRPr lang="en-US" kern="1000" dirty="0"/>
          </a:p>
        </p:txBody>
      </p:sp>
      <p:sp>
        <p:nvSpPr>
          <p:cNvPr id="5" name="Rectangle: Rounded Corners 4">
            <a:extLst>
              <a:ext uri="{FF2B5EF4-FFF2-40B4-BE49-F238E27FC236}">
                <a16:creationId xmlns:a16="http://schemas.microsoft.com/office/drawing/2014/main" id="{0AFAFAAB-9396-4AFF-ABE8-1EA37435EA46}"/>
              </a:ext>
            </a:extLst>
          </p:cNvPr>
          <p:cNvSpPr/>
          <p:nvPr/>
        </p:nvSpPr>
        <p:spPr bwMode="gray">
          <a:xfrm>
            <a:off x="616227" y="1632145"/>
            <a:ext cx="7693504" cy="2868626"/>
          </a:xfrm>
          <a:prstGeom prst="roundRect">
            <a:avLst/>
          </a:prstGeom>
          <a:solidFill>
            <a:srgbClr val="FFC000"/>
          </a:solidFill>
          <a:ln w="25400" algn="ctr">
            <a:solidFill>
              <a:schemeClr val="tx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2400" b="1" i="1" kern="0" dirty="0">
                <a:ea typeface="Arial Unicode MS" pitchFamily="34" charset="-128"/>
                <a:cs typeface="Arial Unicode MS" pitchFamily="34" charset="-128"/>
              </a:rPr>
              <a:t>“The thesis used two types of input data sources to combine physiological features with flow, and immersion to quantify the correlation between them using neural network models and generated the correlation matrix as a result” </a:t>
            </a:r>
          </a:p>
          <a:p>
            <a:pPr marR="0" algn="ctr" defTabSz="914400" eaLnBrk="1" fontAlgn="base" latinLnBrk="0" hangingPunct="1">
              <a:lnSpc>
                <a:spcPct val="100000"/>
              </a:lnSpc>
              <a:spcBef>
                <a:spcPct val="50000"/>
              </a:spcBef>
              <a:spcAft>
                <a:spcPct val="0"/>
              </a:spcAft>
              <a:buClr>
                <a:srgbClr val="F0AB00"/>
              </a:buClr>
              <a:buSzPct val="80000"/>
              <a:tabLst/>
            </a:pPr>
            <a:endParaRPr lang="en-US" sz="2400" b="1" i="1" u="sng" kern="0" dirty="0">
              <a:ea typeface="Arial Unicode MS" pitchFamily="34" charset="-128"/>
              <a:cs typeface="Arial Unicode MS" pitchFamily="34" charset="-128"/>
            </a:endParaRPr>
          </a:p>
        </p:txBody>
      </p:sp>
      <p:sp>
        <p:nvSpPr>
          <p:cNvPr id="6" name="Title 1">
            <a:extLst>
              <a:ext uri="{FF2B5EF4-FFF2-40B4-BE49-F238E27FC236}">
                <a16:creationId xmlns:a16="http://schemas.microsoft.com/office/drawing/2014/main" id="{C5AF6092-8B88-4D2B-9970-774B89820096}"/>
              </a:ext>
            </a:extLst>
          </p:cNvPr>
          <p:cNvSpPr txBox="1">
            <a:spLocks/>
          </p:cNvSpPr>
          <p:nvPr/>
        </p:nvSpPr>
        <p:spPr>
          <a:xfrm>
            <a:off x="0" y="0"/>
            <a:ext cx="6545262" cy="596900"/>
          </a:xfrm>
          <a:prstGeom prst="rect">
            <a:avLst/>
          </a:prstGeom>
        </p:spPr>
        <p:txBody>
          <a:bodyPr vert="horz" lIns="91440" tIns="45720" rIns="91440" bIns="45720" rtlCol="0" anchor="b" anchorCtr="0">
            <a:noAutofit/>
          </a:bodyPr>
          <a:lstStyle>
            <a:lvl1pPr marL="0" marR="0" indent="0" algn="l" defTabSz="914400" rtl="0" eaLnBrk="1" fontAlgn="auto" latinLnBrk="0" hangingPunct="1">
              <a:lnSpc>
                <a:spcPct val="100000"/>
              </a:lnSpc>
              <a:spcBef>
                <a:spcPct val="0"/>
              </a:spcBef>
              <a:spcAft>
                <a:spcPts val="0"/>
              </a:spcAft>
              <a:buClrTx/>
              <a:buSzTx/>
              <a:buFontTx/>
              <a:buNone/>
              <a:tabLst/>
              <a:defRPr lang="en-US" sz="2400" b="0" kern="1200" cap="all" baseline="0">
                <a:solidFill>
                  <a:srgbClr val="86A315"/>
                </a:solidFill>
                <a:latin typeface="Frutiger 45 light" pitchFamily="34" charset="0"/>
                <a:ea typeface="+mj-ea"/>
                <a:cs typeface="+mj-cs"/>
              </a:defRPr>
            </a:lvl1pPr>
          </a:lstStyle>
          <a:p>
            <a:r>
              <a:rPr lang="en-DE" sz="2400" dirty="0">
                <a:solidFill>
                  <a:schemeClr val="accent1"/>
                </a:solidFill>
                <a:latin typeface="+mj-lt"/>
              </a:rPr>
              <a:t>CONCLUSION</a:t>
            </a:r>
            <a:endParaRPr lang="en-US" sz="2400" dirty="0">
              <a:solidFill>
                <a:schemeClr val="accent1"/>
              </a:solidFill>
              <a:latin typeface="+mj-lt"/>
              <a:cs typeface="Arial" panose="020B0604020202020204" pitchFamily="34" charset="0"/>
            </a:endParaRPr>
          </a:p>
        </p:txBody>
      </p:sp>
    </p:spTree>
    <p:extLst>
      <p:ext uri="{BB962C8B-B14F-4D97-AF65-F5344CB8AC3E}">
        <p14:creationId xmlns:p14="http://schemas.microsoft.com/office/powerpoint/2010/main" val="261445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3"/>
          </p:nvPr>
        </p:nvSpPr>
        <p:spPr>
          <a:xfrm>
            <a:off x="0" y="4981500"/>
            <a:ext cx="1872000" cy="162000"/>
          </a:xfrm>
        </p:spPr>
        <p:txBody>
          <a:bodyPr/>
          <a:lstStyle/>
          <a:p>
            <a:r>
              <a:rPr lang="de-DE" sz="1100" kern="1000" dirty="0"/>
              <a:t>Seite </a:t>
            </a:r>
            <a:fld id="{B0EC0A60-F7A1-4071-A771-7EB6B88B79FF}" type="slidenum">
              <a:rPr lang="en-US" sz="1100" kern="1000" smtClean="0"/>
              <a:pPr/>
              <a:t>22</a:t>
            </a:fld>
            <a:endParaRPr lang="en-US" sz="1100" kern="1000" dirty="0"/>
          </a:p>
        </p:txBody>
      </p:sp>
      <p:sp>
        <p:nvSpPr>
          <p:cNvPr id="25" name="Rectangle 24">
            <a:extLst>
              <a:ext uri="{FF2B5EF4-FFF2-40B4-BE49-F238E27FC236}">
                <a16:creationId xmlns:a16="http://schemas.microsoft.com/office/drawing/2014/main" id="{46457F7A-C37D-4BFE-BFDC-EC4E6B53F144}"/>
              </a:ext>
            </a:extLst>
          </p:cNvPr>
          <p:cNvSpPr/>
          <p:nvPr/>
        </p:nvSpPr>
        <p:spPr>
          <a:xfrm>
            <a:off x="194310" y="1483259"/>
            <a:ext cx="7400290" cy="1276270"/>
          </a:xfrm>
          <a:prstGeom prst="rect">
            <a:avLst/>
          </a:prstGeom>
          <a:ln>
            <a:solidFill>
              <a:schemeClr val="accent1"/>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342900" indent="-342900">
              <a:buFont typeface="Arial" panose="020B0604020202020204" pitchFamily="34" charset="0"/>
              <a:buChar char="•"/>
            </a:pPr>
            <a:r>
              <a:rPr lang="en-US" sz="2400" dirty="0"/>
              <a:t>Timestamp on sensor data have time series analysis</a:t>
            </a:r>
          </a:p>
          <a:p>
            <a:pPr marL="342900" indent="-342900">
              <a:buFont typeface="Arial" panose="020B0604020202020204" pitchFamily="34" charset="0"/>
              <a:buChar char="•"/>
            </a:pPr>
            <a:r>
              <a:rPr lang="en-US" sz="2400" dirty="0"/>
              <a:t>Fine-tuning of algorithms </a:t>
            </a:r>
          </a:p>
          <a:p>
            <a:endParaRPr lang="en-US" dirty="0"/>
          </a:p>
        </p:txBody>
      </p:sp>
      <p:grpSp>
        <p:nvGrpSpPr>
          <p:cNvPr id="26" name="Group 25">
            <a:extLst>
              <a:ext uri="{FF2B5EF4-FFF2-40B4-BE49-F238E27FC236}">
                <a16:creationId xmlns:a16="http://schemas.microsoft.com/office/drawing/2014/main" id="{5EE7BA16-36B3-4042-A915-E05EF2FA1757}"/>
              </a:ext>
            </a:extLst>
          </p:cNvPr>
          <p:cNvGrpSpPr/>
          <p:nvPr/>
        </p:nvGrpSpPr>
        <p:grpSpPr>
          <a:xfrm>
            <a:off x="720090" y="1232338"/>
            <a:ext cx="5176647" cy="319429"/>
            <a:chOff x="525780" y="117656"/>
            <a:chExt cx="7360920" cy="501840"/>
          </a:xfrm>
          <a:solidFill>
            <a:schemeClr val="accent1"/>
          </a:solidFill>
        </p:grpSpPr>
        <p:sp>
          <p:nvSpPr>
            <p:cNvPr id="41" name="Rectangle: Rounded Corners 40">
              <a:extLst>
                <a:ext uri="{FF2B5EF4-FFF2-40B4-BE49-F238E27FC236}">
                  <a16:creationId xmlns:a16="http://schemas.microsoft.com/office/drawing/2014/main" id="{56966F54-76D7-4DFC-AC18-E43E4C142BC3}"/>
                </a:ext>
              </a:extLst>
            </p:cNvPr>
            <p:cNvSpPr/>
            <p:nvPr/>
          </p:nvSpPr>
          <p:spPr>
            <a:xfrm>
              <a:off x="525780" y="117656"/>
              <a:ext cx="7360920" cy="501840"/>
            </a:xfrm>
            <a:prstGeom prst="roundRect">
              <a:avLst/>
            </a:prstGeom>
            <a:grpFill/>
            <a:ln>
              <a:solidFill>
                <a:schemeClr val="accent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42" name="Rectangle: Rounded Corners 5">
              <a:extLst>
                <a:ext uri="{FF2B5EF4-FFF2-40B4-BE49-F238E27FC236}">
                  <a16:creationId xmlns:a16="http://schemas.microsoft.com/office/drawing/2014/main" id="{E63E8F5F-0FDB-48BF-B239-2A92F36842DB}"/>
                </a:ext>
              </a:extLst>
            </p:cNvPr>
            <p:cNvSpPr txBox="1"/>
            <p:nvPr/>
          </p:nvSpPr>
          <p:spPr>
            <a:xfrm>
              <a:off x="550278" y="142154"/>
              <a:ext cx="7311924" cy="452844"/>
            </a:xfrm>
            <a:prstGeom prst="rect">
              <a:avLst/>
            </a:prstGeom>
            <a:grpFill/>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dirty="0"/>
                <a:t>With in scope</a:t>
              </a:r>
              <a:endParaRPr lang="en-US" sz="1700" kern="1200" dirty="0"/>
            </a:p>
          </p:txBody>
        </p:sp>
      </p:grpSp>
      <p:sp>
        <p:nvSpPr>
          <p:cNvPr id="11" name="Title 1">
            <a:extLst>
              <a:ext uri="{FF2B5EF4-FFF2-40B4-BE49-F238E27FC236}">
                <a16:creationId xmlns:a16="http://schemas.microsoft.com/office/drawing/2014/main" id="{76D1A18B-CB9D-4555-AC38-B910A9210000}"/>
              </a:ext>
            </a:extLst>
          </p:cNvPr>
          <p:cNvSpPr txBox="1">
            <a:spLocks/>
          </p:cNvSpPr>
          <p:nvPr/>
        </p:nvSpPr>
        <p:spPr>
          <a:xfrm>
            <a:off x="0" y="0"/>
            <a:ext cx="6545262" cy="596900"/>
          </a:xfrm>
          <a:prstGeom prst="rect">
            <a:avLst/>
          </a:prstGeom>
        </p:spPr>
        <p:txBody>
          <a:bodyPr vert="horz" lIns="91440" tIns="45720" rIns="91440" bIns="45720" rtlCol="0" anchor="b" anchorCtr="0">
            <a:noAutofit/>
          </a:bodyPr>
          <a:lstStyle>
            <a:lvl1pPr marL="0" marR="0" indent="0" algn="l" defTabSz="914400" rtl="0" eaLnBrk="1" fontAlgn="auto" latinLnBrk="0" hangingPunct="1">
              <a:lnSpc>
                <a:spcPct val="100000"/>
              </a:lnSpc>
              <a:spcBef>
                <a:spcPct val="0"/>
              </a:spcBef>
              <a:spcAft>
                <a:spcPts val="0"/>
              </a:spcAft>
              <a:buClrTx/>
              <a:buSzTx/>
              <a:buFontTx/>
              <a:buNone/>
              <a:tabLst/>
              <a:defRPr lang="en-US" sz="2400" b="0" kern="1200" cap="all" baseline="0">
                <a:solidFill>
                  <a:srgbClr val="86A315"/>
                </a:solidFill>
                <a:latin typeface="Frutiger 45 light" pitchFamily="34" charset="0"/>
                <a:ea typeface="+mj-ea"/>
                <a:cs typeface="+mj-cs"/>
              </a:defRPr>
            </a:lvl1pPr>
          </a:lstStyle>
          <a:p>
            <a:r>
              <a:rPr lang="en-US" dirty="0"/>
              <a:t>Future Work</a:t>
            </a:r>
            <a:endParaRPr lang="en-US" sz="2400" dirty="0">
              <a:solidFill>
                <a:schemeClr val="accent1"/>
              </a:solidFill>
              <a:latin typeface="+mj-lt"/>
              <a:cs typeface="Arial" panose="020B0604020202020204" pitchFamily="34" charset="0"/>
            </a:endParaRPr>
          </a:p>
        </p:txBody>
      </p:sp>
      <p:sp>
        <p:nvSpPr>
          <p:cNvPr id="8" name="Rectangle 7">
            <a:extLst>
              <a:ext uri="{FF2B5EF4-FFF2-40B4-BE49-F238E27FC236}">
                <a16:creationId xmlns:a16="http://schemas.microsoft.com/office/drawing/2014/main" id="{69098FB0-8C27-4623-9335-B64891DF1160}"/>
              </a:ext>
            </a:extLst>
          </p:cNvPr>
          <p:cNvSpPr/>
          <p:nvPr/>
        </p:nvSpPr>
        <p:spPr>
          <a:xfrm>
            <a:off x="232407" y="3203207"/>
            <a:ext cx="7400290" cy="806665"/>
          </a:xfrm>
          <a:prstGeom prst="rect">
            <a:avLst/>
          </a:pr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342900" indent="-342900">
              <a:buFont typeface="Arial" panose="020B0604020202020204" pitchFamily="34" charset="0"/>
              <a:buChar char="•"/>
            </a:pPr>
            <a:r>
              <a:rPr lang="en-IN" sz="2400" dirty="0"/>
              <a:t>Voice based analysis on flow and immersion studies</a:t>
            </a:r>
          </a:p>
          <a:p>
            <a:endParaRPr lang="en-US" dirty="0"/>
          </a:p>
        </p:txBody>
      </p:sp>
      <p:grpSp>
        <p:nvGrpSpPr>
          <p:cNvPr id="9" name="Group 8">
            <a:extLst>
              <a:ext uri="{FF2B5EF4-FFF2-40B4-BE49-F238E27FC236}">
                <a16:creationId xmlns:a16="http://schemas.microsoft.com/office/drawing/2014/main" id="{B3A22421-8C1F-4338-8A65-F8F1779EFD65}"/>
              </a:ext>
            </a:extLst>
          </p:cNvPr>
          <p:cNvGrpSpPr/>
          <p:nvPr/>
        </p:nvGrpSpPr>
        <p:grpSpPr>
          <a:xfrm>
            <a:off x="758187" y="2952286"/>
            <a:ext cx="5176647" cy="319429"/>
            <a:chOff x="525780" y="117656"/>
            <a:chExt cx="7360920" cy="501840"/>
          </a:xfrm>
        </p:grpSpPr>
        <p:sp>
          <p:nvSpPr>
            <p:cNvPr id="10" name="Rectangle: Rounded Corners 9">
              <a:extLst>
                <a:ext uri="{FF2B5EF4-FFF2-40B4-BE49-F238E27FC236}">
                  <a16:creationId xmlns:a16="http://schemas.microsoft.com/office/drawing/2014/main" id="{151135ED-9D4D-4EB0-915C-27D46476C17E}"/>
                </a:ext>
              </a:extLst>
            </p:cNvPr>
            <p:cNvSpPr/>
            <p:nvPr/>
          </p:nvSpPr>
          <p:spPr>
            <a:xfrm>
              <a:off x="525780" y="117656"/>
              <a:ext cx="7360920" cy="501840"/>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2" name="Rectangle: Rounded Corners 5">
              <a:extLst>
                <a:ext uri="{FF2B5EF4-FFF2-40B4-BE49-F238E27FC236}">
                  <a16:creationId xmlns:a16="http://schemas.microsoft.com/office/drawing/2014/main" id="{AF4A9C9D-B798-4F83-AAB4-5B8A51F6968C}"/>
                </a:ext>
              </a:extLst>
            </p:cNvPr>
            <p:cNvSpPr txBox="1"/>
            <p:nvPr/>
          </p:nvSpPr>
          <p:spPr>
            <a:xfrm>
              <a:off x="550278" y="142154"/>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dirty="0"/>
                <a:t>Other optional scope</a:t>
              </a:r>
              <a:endParaRPr lang="en-US" sz="1700" kern="1200" dirty="0"/>
            </a:p>
          </p:txBody>
        </p:sp>
      </p:grpSp>
    </p:spTree>
    <p:extLst>
      <p:ext uri="{BB962C8B-B14F-4D97-AF65-F5344CB8AC3E}">
        <p14:creationId xmlns:p14="http://schemas.microsoft.com/office/powerpoint/2010/main" val="97420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5">
                                            <p:txEl>
                                              <p:pRg st="0" end="0"/>
                                            </p:txEl>
                                          </p:spTgt>
                                        </p:tgtEl>
                                        <p:attrNameLst>
                                          <p:attrName>style.visibility</p:attrName>
                                        </p:attrNameLst>
                                      </p:cBhvr>
                                      <p:to>
                                        <p:strVal val="visible"/>
                                      </p:to>
                                    </p:set>
                                    <p:animEffect transition="in" filter="fade">
                                      <p:cBhvr>
                                        <p:cTn id="19" dur="1000"/>
                                        <p:tgtEl>
                                          <p:spTgt spid="25">
                                            <p:txEl>
                                              <p:pRg st="0" end="0"/>
                                            </p:txEl>
                                          </p:spTgt>
                                        </p:tgtEl>
                                      </p:cBhvr>
                                    </p:animEffect>
                                    <p:anim calcmode="lin" valueType="num">
                                      <p:cBhvr>
                                        <p:cTn id="20"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5">
                                            <p:txEl>
                                              <p:pRg st="1" end="1"/>
                                            </p:txEl>
                                          </p:spTgt>
                                        </p:tgtEl>
                                        <p:attrNameLst>
                                          <p:attrName>style.visibility</p:attrName>
                                        </p:attrNameLst>
                                      </p:cBhvr>
                                      <p:to>
                                        <p:strVal val="visible"/>
                                      </p:to>
                                    </p:set>
                                    <p:animEffect transition="in" filter="fade">
                                      <p:cBhvr>
                                        <p:cTn id="26" dur="1000"/>
                                        <p:tgtEl>
                                          <p:spTgt spid="25">
                                            <p:txEl>
                                              <p:pRg st="1" end="1"/>
                                            </p:txEl>
                                          </p:spTgt>
                                        </p:tgtEl>
                                      </p:cBhvr>
                                    </p:animEffect>
                                    <p:anim calcmode="lin" valueType="num">
                                      <p:cBhvr>
                                        <p:cTn id="27" dur="1000" fill="hold"/>
                                        <p:tgtEl>
                                          <p:spTgt spid="25">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animEffect transition="in" filter="fade">
                                      <p:cBhvr>
                                        <p:cTn id="45" dur="1000"/>
                                        <p:tgtEl>
                                          <p:spTgt spid="8">
                                            <p:txEl>
                                              <p:pRg st="0" end="0"/>
                                            </p:txEl>
                                          </p:spTgt>
                                        </p:tgtEl>
                                      </p:cBhvr>
                                    </p:animEffect>
                                    <p:anim calcmode="lin" valueType="num">
                                      <p:cBhvr>
                                        <p:cTn id="4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7"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3"/>
          </p:nvPr>
        </p:nvSpPr>
        <p:spPr>
          <a:xfrm>
            <a:off x="0" y="4981500"/>
            <a:ext cx="1872000" cy="162000"/>
          </a:xfrm>
        </p:spPr>
        <p:txBody>
          <a:bodyPr vert="horz" lIns="91440" tIns="45720" rIns="91440" bIns="45720" rtlCol="0" anchor="ctr"/>
          <a:lstStyle/>
          <a:p>
            <a:r>
              <a:rPr lang="de-DE" sz="1100" kern="1000" dirty="0"/>
              <a:t>Seite </a:t>
            </a:r>
            <a:fld id="{B0EC0A60-F7A1-4071-A771-7EB6B88B79FF}" type="slidenum">
              <a:rPr lang="en-US" sz="1100" kern="1000" smtClean="0"/>
              <a:pPr/>
              <a:t>23</a:t>
            </a:fld>
            <a:endParaRPr lang="en-US" sz="1100" kern="1000" dirty="0"/>
          </a:p>
        </p:txBody>
      </p:sp>
      <p:sp>
        <p:nvSpPr>
          <p:cNvPr id="5" name="Rectangle: Rounded Corners 4">
            <a:extLst>
              <a:ext uri="{FF2B5EF4-FFF2-40B4-BE49-F238E27FC236}">
                <a16:creationId xmlns:a16="http://schemas.microsoft.com/office/drawing/2014/main" id="{0AFAFAAB-9396-4AFF-ABE8-1EA37435EA46}"/>
              </a:ext>
            </a:extLst>
          </p:cNvPr>
          <p:cNvSpPr/>
          <p:nvPr/>
        </p:nvSpPr>
        <p:spPr bwMode="gray">
          <a:xfrm>
            <a:off x="692427" y="1543245"/>
            <a:ext cx="7562573" cy="1403155"/>
          </a:xfrm>
          <a:prstGeom prst="roundRect">
            <a:avLst/>
          </a:prstGeom>
          <a:solidFill>
            <a:srgbClr val="FFFF0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400" b="1" i="1" kern="0" dirty="0">
                <a:ea typeface="Arial Unicode MS" pitchFamily="34" charset="-128"/>
                <a:cs typeface="Arial Unicode MS" pitchFamily="34" charset="-128"/>
              </a:rPr>
              <a:t>Many thanks to </a:t>
            </a:r>
            <a:r>
              <a:rPr lang="en-US" sz="2400" b="1" i="1" kern="0" dirty="0" err="1">
                <a:ea typeface="Arial Unicode MS" pitchFamily="34" charset="-128"/>
                <a:cs typeface="Arial Unicode MS" pitchFamily="34" charset="-128"/>
              </a:rPr>
              <a:t>Ehm</a:t>
            </a:r>
            <a:r>
              <a:rPr lang="en-US" sz="2400" b="1" i="1" kern="0" dirty="0">
                <a:ea typeface="Arial Unicode MS" pitchFamily="34" charset="-128"/>
                <a:cs typeface="Arial Unicode MS" pitchFamily="34" charset="-128"/>
              </a:rPr>
              <a:t>, Professor and friends</a:t>
            </a:r>
            <a:endParaRPr lang="en-US" sz="2400" b="1" i="1" u="sng" kern="0" dirty="0">
              <a:ea typeface="Arial Unicode MS" pitchFamily="34" charset="-128"/>
              <a:cs typeface="Arial Unicode MS" pitchFamily="34" charset="-128"/>
            </a:endParaRPr>
          </a:p>
        </p:txBody>
      </p:sp>
      <p:sp>
        <p:nvSpPr>
          <p:cNvPr id="6" name="Title 1">
            <a:extLst>
              <a:ext uri="{FF2B5EF4-FFF2-40B4-BE49-F238E27FC236}">
                <a16:creationId xmlns:a16="http://schemas.microsoft.com/office/drawing/2014/main" id="{C3E92598-5440-4CCA-BCB5-955CDD6AC9B1}"/>
              </a:ext>
            </a:extLst>
          </p:cNvPr>
          <p:cNvSpPr txBox="1">
            <a:spLocks/>
          </p:cNvSpPr>
          <p:nvPr/>
        </p:nvSpPr>
        <p:spPr>
          <a:xfrm>
            <a:off x="0" y="0"/>
            <a:ext cx="6545262" cy="596900"/>
          </a:xfrm>
          <a:prstGeom prst="rect">
            <a:avLst/>
          </a:prstGeom>
        </p:spPr>
        <p:txBody>
          <a:bodyPr vert="horz" lIns="91440" tIns="45720" rIns="91440" bIns="45720" rtlCol="0" anchor="b" anchorCtr="0">
            <a:noAutofit/>
          </a:bodyPr>
          <a:lstStyle>
            <a:lvl1pPr marL="0" marR="0" indent="0" algn="l" defTabSz="914400" rtl="0" eaLnBrk="1" fontAlgn="auto" latinLnBrk="0" hangingPunct="1">
              <a:lnSpc>
                <a:spcPct val="100000"/>
              </a:lnSpc>
              <a:spcBef>
                <a:spcPct val="0"/>
              </a:spcBef>
              <a:spcAft>
                <a:spcPts val="0"/>
              </a:spcAft>
              <a:buClrTx/>
              <a:buSzTx/>
              <a:buFontTx/>
              <a:buNone/>
              <a:tabLst/>
              <a:defRPr lang="en-US" sz="2400" b="0" kern="1200" cap="all" baseline="0">
                <a:solidFill>
                  <a:srgbClr val="86A315"/>
                </a:solidFill>
                <a:latin typeface="Frutiger 45 light" pitchFamily="34" charset="0"/>
                <a:ea typeface="+mj-ea"/>
                <a:cs typeface="+mj-cs"/>
              </a:defRPr>
            </a:lvl1pPr>
          </a:lstStyle>
          <a:p>
            <a:r>
              <a:rPr lang="en-US" dirty="0"/>
              <a:t>Acknowledgement</a:t>
            </a:r>
          </a:p>
        </p:txBody>
      </p:sp>
    </p:spTree>
    <p:extLst>
      <p:ext uri="{BB962C8B-B14F-4D97-AF65-F5344CB8AC3E}">
        <p14:creationId xmlns:p14="http://schemas.microsoft.com/office/powerpoint/2010/main" val="91862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2AC49F-7AA7-42B1-A87E-8BEF2CAAE270}"/>
              </a:ext>
            </a:extLst>
          </p:cNvPr>
          <p:cNvSpPr txBox="1"/>
          <p:nvPr/>
        </p:nvSpPr>
        <p:spPr>
          <a:xfrm>
            <a:off x="1" y="13500"/>
            <a:ext cx="9144000" cy="3701939"/>
          </a:xfrm>
          <a:prstGeom prst="rect">
            <a:avLst/>
          </a:prstGeom>
        </p:spPr>
        <p:txBody>
          <a:bodyPr vert="horz" lIns="0" tIns="45720" rIns="91440" bIns="45720" rtlCol="0">
            <a:normAutofit fontScale="62500" lnSpcReduction="20000"/>
          </a:bodyPr>
          <a:lstStyle/>
          <a:p>
            <a:pPr algn="ctr">
              <a:lnSpc>
                <a:spcPct val="90000"/>
              </a:lnSpc>
              <a:spcBef>
                <a:spcPct val="20000"/>
              </a:spcBef>
              <a:spcAft>
                <a:spcPts val="450"/>
              </a:spcAft>
              <a:buClr>
                <a:schemeClr val="bg1"/>
              </a:buClr>
            </a:pPr>
            <a:endParaRPr lang="de-DE" sz="700" kern="1200" cap="all" baseline="0" dirty="0">
              <a:solidFill>
                <a:schemeClr val="bg1"/>
              </a:solidFill>
              <a:latin typeface="Frutiger 45 light" pitchFamily="34" charset="0"/>
              <a:ea typeface="+mn-ea"/>
              <a:cs typeface="+mn-cs"/>
            </a:endParaRPr>
          </a:p>
          <a:p>
            <a:pPr algn="ctr">
              <a:lnSpc>
                <a:spcPct val="90000"/>
              </a:lnSpc>
              <a:spcBef>
                <a:spcPct val="20000"/>
              </a:spcBef>
              <a:spcAft>
                <a:spcPts val="450"/>
              </a:spcAft>
              <a:buClr>
                <a:schemeClr val="bg1"/>
              </a:buClr>
            </a:pPr>
            <a:endParaRPr lang="de-DE" sz="700" kern="1200" cap="all" baseline="0" dirty="0">
              <a:solidFill>
                <a:schemeClr val="bg1"/>
              </a:solidFill>
              <a:latin typeface="Frutiger 45 light" pitchFamily="34" charset="0"/>
              <a:ea typeface="+mn-ea"/>
              <a:cs typeface="+mn-cs"/>
            </a:endParaRPr>
          </a:p>
          <a:p>
            <a:pPr algn="ctr">
              <a:lnSpc>
                <a:spcPct val="90000"/>
              </a:lnSpc>
              <a:spcBef>
                <a:spcPct val="20000"/>
              </a:spcBef>
              <a:spcAft>
                <a:spcPts val="450"/>
              </a:spcAft>
              <a:buClr>
                <a:schemeClr val="bg1"/>
              </a:buClr>
            </a:pPr>
            <a:endParaRPr lang="de-DE" sz="5700" kern="1200" cap="all" baseline="0" dirty="0">
              <a:solidFill>
                <a:schemeClr val="bg1"/>
              </a:solidFill>
              <a:latin typeface="Frutiger 45 light" pitchFamily="34" charset="0"/>
              <a:ea typeface="+mn-ea"/>
              <a:cs typeface="+mn-cs"/>
            </a:endParaRPr>
          </a:p>
          <a:p>
            <a:pPr algn="ctr">
              <a:lnSpc>
                <a:spcPct val="90000"/>
              </a:lnSpc>
              <a:spcBef>
                <a:spcPct val="20000"/>
              </a:spcBef>
              <a:spcAft>
                <a:spcPts val="450"/>
              </a:spcAft>
              <a:buClr>
                <a:schemeClr val="bg1"/>
              </a:buClr>
            </a:pPr>
            <a:r>
              <a:rPr lang="de-DE" sz="5700" kern="1200" cap="all" baseline="0" dirty="0">
                <a:solidFill>
                  <a:schemeClr val="bg1"/>
                </a:solidFill>
                <a:latin typeface="Frutiger 45 light" pitchFamily="34" charset="0"/>
                <a:ea typeface="+mn-ea"/>
                <a:cs typeface="+mn-cs"/>
              </a:rPr>
              <a:t>Thank you</a:t>
            </a:r>
          </a:p>
          <a:p>
            <a:pPr algn="ctr">
              <a:lnSpc>
                <a:spcPct val="90000"/>
              </a:lnSpc>
              <a:spcBef>
                <a:spcPct val="20000"/>
              </a:spcBef>
              <a:spcAft>
                <a:spcPts val="450"/>
              </a:spcAft>
              <a:buClr>
                <a:schemeClr val="bg1"/>
              </a:buClr>
            </a:pPr>
            <a:endParaRPr lang="de-DE" sz="2300" kern="1200" cap="all" baseline="0" dirty="0">
              <a:solidFill>
                <a:schemeClr val="bg1"/>
              </a:solidFill>
              <a:latin typeface="Frutiger 45 light" pitchFamily="34" charset="0"/>
              <a:ea typeface="+mn-ea"/>
              <a:cs typeface="+mn-cs"/>
            </a:endParaRPr>
          </a:p>
          <a:p>
            <a:pPr algn="ctr">
              <a:lnSpc>
                <a:spcPct val="90000"/>
              </a:lnSpc>
              <a:spcBef>
                <a:spcPct val="20000"/>
              </a:spcBef>
              <a:spcAft>
                <a:spcPts val="450"/>
              </a:spcAft>
              <a:buClr>
                <a:schemeClr val="bg1"/>
              </a:buClr>
            </a:pPr>
            <a:endParaRPr lang="de-DE" sz="2300" kern="1200" cap="all" baseline="0" dirty="0">
              <a:solidFill>
                <a:schemeClr val="bg1"/>
              </a:solidFill>
              <a:latin typeface="Frutiger 45 light" pitchFamily="34" charset="0"/>
              <a:ea typeface="+mn-ea"/>
              <a:cs typeface="+mn-cs"/>
            </a:endParaRPr>
          </a:p>
          <a:p>
            <a:pPr algn="ctr">
              <a:lnSpc>
                <a:spcPct val="90000"/>
              </a:lnSpc>
              <a:spcBef>
                <a:spcPct val="20000"/>
              </a:spcBef>
              <a:spcAft>
                <a:spcPts val="450"/>
              </a:spcAft>
              <a:buClr>
                <a:schemeClr val="bg1"/>
              </a:buClr>
            </a:pPr>
            <a:endParaRPr lang="de-DE" sz="2300" kern="1200" cap="all" baseline="0" dirty="0">
              <a:solidFill>
                <a:schemeClr val="bg1"/>
              </a:solidFill>
              <a:latin typeface="Frutiger 45 light" pitchFamily="34" charset="0"/>
              <a:ea typeface="+mn-ea"/>
              <a:cs typeface="+mn-cs"/>
            </a:endParaRPr>
          </a:p>
          <a:p>
            <a:pPr algn="ctr">
              <a:lnSpc>
                <a:spcPct val="90000"/>
              </a:lnSpc>
              <a:spcBef>
                <a:spcPct val="20000"/>
              </a:spcBef>
              <a:spcAft>
                <a:spcPts val="450"/>
              </a:spcAft>
              <a:buClr>
                <a:schemeClr val="bg1"/>
              </a:buClr>
            </a:pPr>
            <a:endParaRPr lang="de-DE" sz="2300" kern="1200" cap="all" baseline="0" dirty="0">
              <a:solidFill>
                <a:schemeClr val="bg1"/>
              </a:solidFill>
              <a:latin typeface="Frutiger 45 light" pitchFamily="34" charset="0"/>
              <a:ea typeface="+mn-ea"/>
              <a:cs typeface="+mn-cs"/>
            </a:endParaRPr>
          </a:p>
          <a:p>
            <a:pPr algn="ctr">
              <a:lnSpc>
                <a:spcPct val="90000"/>
              </a:lnSpc>
              <a:spcBef>
                <a:spcPct val="20000"/>
              </a:spcBef>
              <a:spcAft>
                <a:spcPts val="450"/>
              </a:spcAft>
              <a:buClr>
                <a:schemeClr val="bg1"/>
              </a:buClr>
            </a:pPr>
            <a:r>
              <a:rPr lang="de-DE" sz="2300" kern="1200" cap="all" baseline="0" dirty="0">
                <a:solidFill>
                  <a:schemeClr val="bg1"/>
                </a:solidFill>
                <a:latin typeface="Frutiger 45 light" pitchFamily="34" charset="0"/>
                <a:ea typeface="+mn-ea"/>
                <a:cs typeface="+mn-cs"/>
              </a:rPr>
              <a:t>Sankar Chinna Shanmugam</a:t>
            </a:r>
          </a:p>
          <a:p>
            <a:pPr algn="ctr">
              <a:lnSpc>
                <a:spcPct val="90000"/>
              </a:lnSpc>
              <a:spcBef>
                <a:spcPct val="20000"/>
              </a:spcBef>
              <a:spcAft>
                <a:spcPts val="450"/>
              </a:spcAft>
              <a:buClr>
                <a:schemeClr val="bg1"/>
              </a:buClr>
            </a:pPr>
            <a:r>
              <a:rPr lang="de-DE" sz="2300" kern="1200" cap="all" baseline="0" dirty="0">
                <a:solidFill>
                  <a:schemeClr val="bg1"/>
                </a:solidFill>
                <a:latin typeface="Frutiger 45 light" pitchFamily="34" charset="0"/>
                <a:ea typeface="+mn-ea"/>
                <a:cs typeface="+mn-cs"/>
              </a:rPr>
              <a:t>SRH University Heidelberg</a:t>
            </a:r>
          </a:p>
          <a:p>
            <a:pPr algn="ctr">
              <a:lnSpc>
                <a:spcPct val="90000"/>
              </a:lnSpc>
              <a:spcBef>
                <a:spcPct val="20000"/>
              </a:spcBef>
              <a:spcAft>
                <a:spcPts val="450"/>
              </a:spcAft>
              <a:buClr>
                <a:schemeClr val="bg1"/>
              </a:buClr>
            </a:pPr>
            <a:r>
              <a:rPr lang="de-DE" sz="2300" kern="1200" cap="all" baseline="0" dirty="0">
                <a:solidFill>
                  <a:schemeClr val="bg1"/>
                </a:solidFill>
                <a:latin typeface="Frutiger 45 light" pitchFamily="34" charset="0"/>
                <a:ea typeface="+mn-ea"/>
                <a:cs typeface="+mn-cs"/>
              </a:rPr>
              <a:t>Email:11012443@stud.hochschule-Heidelberg.de</a:t>
            </a:r>
          </a:p>
          <a:p>
            <a:pPr algn="ctr">
              <a:lnSpc>
                <a:spcPct val="90000"/>
              </a:lnSpc>
              <a:spcBef>
                <a:spcPct val="20000"/>
              </a:spcBef>
              <a:spcAft>
                <a:spcPts val="450"/>
              </a:spcAft>
              <a:buClr>
                <a:schemeClr val="bg1"/>
              </a:buClr>
            </a:pPr>
            <a:r>
              <a:rPr lang="de-DE" sz="2300" kern="1200" cap="all" baseline="0" dirty="0">
                <a:solidFill>
                  <a:schemeClr val="bg1"/>
                </a:solidFill>
                <a:latin typeface="Frutiger 45 light" pitchFamily="34" charset="0"/>
                <a:ea typeface="+mn-ea"/>
                <a:cs typeface="+mn-cs"/>
              </a:rPr>
              <a:t>H:+49 176 73 50 56 24</a:t>
            </a:r>
          </a:p>
        </p:txBody>
      </p:sp>
      <p:sp>
        <p:nvSpPr>
          <p:cNvPr id="9" name="Footer Placeholder 2">
            <a:extLst>
              <a:ext uri="{FF2B5EF4-FFF2-40B4-BE49-F238E27FC236}">
                <a16:creationId xmlns:a16="http://schemas.microsoft.com/office/drawing/2014/main" id="{69DF6BA9-0135-48BE-9E35-14106ED51FD4}"/>
              </a:ext>
            </a:extLst>
          </p:cNvPr>
          <p:cNvSpPr>
            <a:spLocks noGrp="1"/>
          </p:cNvSpPr>
          <p:nvPr>
            <p:ph type="ftr" sz="quarter" idx="3"/>
          </p:nvPr>
        </p:nvSpPr>
        <p:spPr>
          <a:xfrm>
            <a:off x="0" y="4953145"/>
            <a:ext cx="1872000" cy="190355"/>
          </a:xfrm>
        </p:spPr>
        <p:txBody>
          <a:bodyPr/>
          <a:lstStyle/>
          <a:p>
            <a:pPr>
              <a:spcAft>
                <a:spcPts val="600"/>
              </a:spcAft>
            </a:pPr>
            <a:r>
              <a:rPr lang="de-DE" sz="1100" kern="1000" dirty="0"/>
              <a:t>Seite </a:t>
            </a:r>
            <a:fld id="{B0EC0A60-F7A1-4071-A771-7EB6B88B79FF}" type="slidenum">
              <a:rPr lang="en-US" sz="1100" kern="1000" smtClean="0"/>
              <a:pPr>
                <a:spcAft>
                  <a:spcPts val="600"/>
                </a:spcAft>
              </a:pPr>
              <a:t>24</a:t>
            </a:fld>
            <a:endParaRPr lang="en-US" sz="1100" kern="1000" dirty="0"/>
          </a:p>
        </p:txBody>
      </p:sp>
    </p:spTree>
    <p:extLst>
      <p:ext uri="{BB962C8B-B14F-4D97-AF65-F5344CB8AC3E}">
        <p14:creationId xmlns:p14="http://schemas.microsoft.com/office/powerpoint/2010/main" val="3967409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50886-2624-4413-9BF6-93250C795E06}"/>
              </a:ext>
            </a:extLst>
          </p:cNvPr>
          <p:cNvSpPr>
            <a:spLocks noGrp="1"/>
          </p:cNvSpPr>
          <p:nvPr>
            <p:ph type="title"/>
          </p:nvPr>
        </p:nvSpPr>
        <p:spPr>
          <a:xfrm>
            <a:off x="3884400" y="521101"/>
            <a:ext cx="4654800" cy="742511"/>
          </a:xfrm>
        </p:spPr>
        <p:txBody>
          <a:bodyPr vert="horz" lIns="68580" tIns="34290" rIns="68580" bIns="34290" rtlCol="0" anchor="b" anchorCtr="0">
            <a:normAutofit/>
          </a:bodyPr>
          <a:lstStyle/>
          <a:p>
            <a:r>
              <a:rPr lang="en-US"/>
              <a:t>Q &amp; A’s</a:t>
            </a:r>
          </a:p>
        </p:txBody>
      </p:sp>
      <p:pic>
        <p:nvPicPr>
          <p:cNvPr id="4" name="Picture 2" descr="Chronic Fatigue Syndrome Current Status">
            <a:extLst>
              <a:ext uri="{FF2B5EF4-FFF2-40B4-BE49-F238E27FC236}">
                <a16:creationId xmlns:a16="http://schemas.microsoft.com/office/drawing/2014/main" id="{C1EAD42C-97B4-4655-BBDD-39771D710A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624" r="-1" b="5760"/>
          <a:stretch/>
        </p:blipFill>
        <p:spPr bwMode="auto">
          <a:xfrm>
            <a:off x="5122576" y="1452600"/>
            <a:ext cx="2095647" cy="1406700"/>
          </a:xfrm>
          <a:prstGeom prst="rect">
            <a:avLst/>
          </a:prstGeom>
          <a:solidFill>
            <a:srgbClr val="FFFFFF"/>
          </a:solidFill>
          <a:effectLst/>
        </p:spPr>
      </p:pic>
      <p:sp>
        <p:nvSpPr>
          <p:cNvPr id="9" name="Footer Placeholder 3">
            <a:extLst>
              <a:ext uri="{FF2B5EF4-FFF2-40B4-BE49-F238E27FC236}">
                <a16:creationId xmlns:a16="http://schemas.microsoft.com/office/drawing/2014/main" id="{B54B0F3B-1F21-43D8-B7EB-AF20DF048222}"/>
              </a:ext>
            </a:extLst>
          </p:cNvPr>
          <p:cNvSpPr>
            <a:spLocks noGrp="1"/>
          </p:cNvSpPr>
          <p:nvPr>
            <p:ph type="ftr" sz="quarter" idx="3"/>
          </p:nvPr>
        </p:nvSpPr>
        <p:spPr>
          <a:xfrm>
            <a:off x="0" y="4981500"/>
            <a:ext cx="1872000" cy="162000"/>
          </a:xfrm>
        </p:spPr>
        <p:txBody>
          <a:bodyPr/>
          <a:lstStyle/>
          <a:p>
            <a:pPr>
              <a:spcAft>
                <a:spcPts val="600"/>
              </a:spcAft>
            </a:pPr>
            <a:r>
              <a:rPr lang="de-DE" sz="1100" kern="1000" dirty="0"/>
              <a:t>Seite </a:t>
            </a:r>
            <a:fld id="{B0EC0A60-F7A1-4071-A771-7EB6B88B79FF}" type="slidenum">
              <a:rPr lang="en-US" sz="1100" kern="1000" smtClean="0"/>
              <a:pPr>
                <a:spcAft>
                  <a:spcPts val="600"/>
                </a:spcAft>
              </a:pPr>
              <a:t>25</a:t>
            </a:fld>
            <a:endParaRPr lang="en-US" sz="1100" kern="1000" dirty="0"/>
          </a:p>
        </p:txBody>
      </p:sp>
    </p:spTree>
    <p:extLst>
      <p:ext uri="{BB962C8B-B14F-4D97-AF65-F5344CB8AC3E}">
        <p14:creationId xmlns:p14="http://schemas.microsoft.com/office/powerpoint/2010/main" val="287021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9B2A6-C6DE-4CE5-ACE1-361FE15554CF}"/>
              </a:ext>
            </a:extLst>
          </p:cNvPr>
          <p:cNvSpPr txBox="1">
            <a:spLocks/>
          </p:cNvSpPr>
          <p:nvPr/>
        </p:nvSpPr>
        <p:spPr>
          <a:xfrm>
            <a:off x="378001" y="377999"/>
            <a:ext cx="8389857" cy="2769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a:solidFill>
                  <a:schemeClr val="accent1"/>
                </a:solidFill>
                <a:latin typeface="Arial" panose="020B0604020202020204" pitchFamily="34" charset="0"/>
                <a:cs typeface="Arial" panose="020B0604020202020204" pitchFamily="34" charset="0"/>
              </a:rPr>
              <a:t>Reference</a:t>
            </a:r>
          </a:p>
        </p:txBody>
      </p:sp>
      <p:sp>
        <p:nvSpPr>
          <p:cNvPr id="3" name="Rectangle 2">
            <a:extLst>
              <a:ext uri="{FF2B5EF4-FFF2-40B4-BE49-F238E27FC236}">
                <a16:creationId xmlns:a16="http://schemas.microsoft.com/office/drawing/2014/main" id="{4EC0736E-40A5-4599-BEAF-0BF460083CC8}"/>
              </a:ext>
            </a:extLst>
          </p:cNvPr>
          <p:cNvSpPr/>
          <p:nvPr/>
        </p:nvSpPr>
        <p:spPr>
          <a:xfrm>
            <a:off x="378001" y="906552"/>
            <a:ext cx="7730156" cy="2800767"/>
          </a:xfrm>
          <a:prstGeom prst="rect">
            <a:avLst/>
          </a:prstGeom>
        </p:spPr>
        <p:txBody>
          <a:bodyPr wrap="square">
            <a:spAutoFit/>
          </a:bodyPr>
          <a:lstStyle/>
          <a:p>
            <a:r>
              <a:rPr lang="de-DE" sz="1600" dirty="0">
                <a:solidFill>
                  <a:srgbClr val="000000"/>
                </a:solidFill>
                <a:latin typeface="Arial" panose="020B0604020202020204" pitchFamily="34" charset="0"/>
                <a:cs typeface="Arial" panose="020B0604020202020204" pitchFamily="34" charset="0"/>
              </a:rPr>
              <a:t>[1] Daniel Atorf, Ehm Kannegieser, and Josua Meier. 2019</a:t>
            </a:r>
          </a:p>
          <a:p>
            <a:pPr lvl="1"/>
            <a:r>
              <a:rPr lang="en-US" sz="1600" dirty="0">
                <a:solidFill>
                  <a:srgbClr val="000000"/>
                </a:solidFill>
                <a:latin typeface="Arial" panose="020B0604020202020204" pitchFamily="34" charset="0"/>
                <a:cs typeface="Arial" panose="020B0604020202020204" pitchFamily="34" charset="0"/>
              </a:rPr>
              <a:t>“Conducting an Experiment for validating the combined model of Immersion and Flow” </a:t>
            </a:r>
          </a:p>
          <a:p>
            <a:pPr lvl="1"/>
            <a:r>
              <a:rPr lang="en-US" sz="1600" dirty="0">
                <a:solidFill>
                  <a:srgbClr val="000000"/>
                </a:solidFill>
                <a:latin typeface="Arial" panose="020B0604020202020204" pitchFamily="34" charset="0"/>
                <a:cs typeface="Arial" panose="020B0604020202020204" pitchFamily="34" charset="0"/>
              </a:rPr>
              <a:t>https://www.scitepress.org/Papers/2019/76889/76889.pdf </a:t>
            </a:r>
          </a:p>
          <a:p>
            <a:r>
              <a:rPr lang="de-DE" sz="1600" dirty="0">
                <a:solidFill>
                  <a:srgbClr val="000000"/>
                </a:solidFill>
                <a:latin typeface="Arial" panose="020B0604020202020204" pitchFamily="34" charset="0"/>
                <a:cs typeface="Arial" panose="020B0604020202020204" pitchFamily="34" charset="0"/>
              </a:rPr>
              <a:t>[2] Daniel Atorf, Ehm Kannegieser, and Lennart Hensler. 2016</a:t>
            </a:r>
          </a:p>
          <a:p>
            <a:pPr lvl="1"/>
            <a:r>
              <a:rPr lang="en-US" sz="1600" dirty="0">
                <a:solidFill>
                  <a:srgbClr val="000000"/>
                </a:solidFill>
                <a:latin typeface="Arial" panose="020B0604020202020204" pitchFamily="34" charset="0"/>
                <a:cs typeface="Arial" panose="020B0604020202020204" pitchFamily="34" charset="0"/>
              </a:rPr>
              <a:t>“Towards a Concept on Measuring the Flow State During Gameplay of Serious Games” </a:t>
            </a:r>
          </a:p>
          <a:p>
            <a:r>
              <a:rPr lang="de-DE" sz="1600" dirty="0">
                <a:solidFill>
                  <a:srgbClr val="000000"/>
                </a:solidFill>
                <a:latin typeface="Arial" panose="020B0604020202020204" pitchFamily="34" charset="0"/>
                <a:cs typeface="Arial" panose="020B0604020202020204" pitchFamily="34" charset="0"/>
              </a:rPr>
              <a:t>[3] Daniel Atorf and Ehm Kannegieser. 2018</a:t>
            </a:r>
          </a:p>
          <a:p>
            <a:pPr lvl="1"/>
            <a:r>
              <a:rPr lang="en-US" sz="1600" dirty="0">
                <a:solidFill>
                  <a:srgbClr val="000000"/>
                </a:solidFill>
                <a:latin typeface="Arial" panose="020B0604020202020204" pitchFamily="34" charset="0"/>
                <a:cs typeface="Arial" panose="020B0604020202020204" pitchFamily="34" charset="0"/>
              </a:rPr>
              <a:t>“Surveying games with a combined model of immersion and flow” </a:t>
            </a:r>
          </a:p>
          <a:p>
            <a:r>
              <a:rPr lang="de-DE" sz="1600" dirty="0">
                <a:solidFill>
                  <a:srgbClr val="000000"/>
                </a:solidFill>
                <a:latin typeface="Arial" panose="020B0604020202020204" pitchFamily="34" charset="0"/>
                <a:cs typeface="Arial" panose="020B0604020202020204" pitchFamily="34" charset="0"/>
              </a:rPr>
              <a:t>[4] Daniel Atorf and Ehm Kannegieser. 2019</a:t>
            </a:r>
          </a:p>
          <a:p>
            <a:pPr lvl="1"/>
            <a:r>
              <a:rPr lang="en-US" sz="1600" dirty="0">
                <a:solidFill>
                  <a:srgbClr val="000000"/>
                </a:solidFill>
                <a:latin typeface="Arial" panose="020B0604020202020204" pitchFamily="34" charset="0"/>
                <a:cs typeface="Arial" panose="020B0604020202020204" pitchFamily="34" charset="0"/>
              </a:rPr>
              <a:t>“A study to further understand the link between immersion and flow”</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640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D0F2-4F46-47C8-B903-EB2F90073BF6}"/>
              </a:ext>
            </a:extLst>
          </p:cNvPr>
          <p:cNvSpPr>
            <a:spLocks noGrp="1"/>
          </p:cNvSpPr>
          <p:nvPr>
            <p:ph type="title"/>
          </p:nvPr>
        </p:nvSpPr>
        <p:spPr>
          <a:xfrm>
            <a:off x="1299369" y="1905510"/>
            <a:ext cx="6545262" cy="849405"/>
          </a:xfrm>
        </p:spPr>
        <p:txBody>
          <a:bodyPr/>
          <a:lstStyle/>
          <a:p>
            <a:pPr algn="ctr"/>
            <a:r>
              <a:rPr lang="en-US" sz="4000" dirty="0"/>
              <a:t>Appendix</a:t>
            </a:r>
          </a:p>
        </p:txBody>
      </p:sp>
      <p:sp>
        <p:nvSpPr>
          <p:cNvPr id="4" name="Footer Placeholder 3">
            <a:extLst>
              <a:ext uri="{FF2B5EF4-FFF2-40B4-BE49-F238E27FC236}">
                <a16:creationId xmlns:a16="http://schemas.microsoft.com/office/drawing/2014/main" id="{A1E70688-C420-4C1D-BA48-80D022C8DB9D}"/>
              </a:ext>
            </a:extLst>
          </p:cNvPr>
          <p:cNvSpPr>
            <a:spLocks noGrp="1"/>
          </p:cNvSpPr>
          <p:nvPr>
            <p:ph type="ftr" sz="quarter" idx="3"/>
          </p:nvPr>
        </p:nvSpPr>
        <p:spPr/>
        <p:txBody>
          <a:bodyPr/>
          <a:lstStyle/>
          <a:p>
            <a:r>
              <a:rPr lang="de-DE" kern="1000"/>
              <a:t>Seite </a:t>
            </a:r>
            <a:fld id="{B0EC0A60-F7A1-4071-A771-7EB6B88B79FF}" type="slidenum">
              <a:rPr lang="en-US" kern="1000" smtClean="0"/>
              <a:pPr/>
              <a:t>27</a:t>
            </a:fld>
            <a:endParaRPr lang="en-US" kern="1000" dirty="0"/>
          </a:p>
        </p:txBody>
      </p:sp>
    </p:spTree>
    <p:extLst>
      <p:ext uri="{BB962C8B-B14F-4D97-AF65-F5344CB8AC3E}">
        <p14:creationId xmlns:p14="http://schemas.microsoft.com/office/powerpoint/2010/main" val="4158113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3"/>
          </p:nvPr>
        </p:nvSpPr>
        <p:spPr>
          <a:xfrm>
            <a:off x="0" y="4948498"/>
            <a:ext cx="1872000" cy="162000"/>
          </a:xfrm>
        </p:spPr>
        <p:txBody>
          <a:bodyPr/>
          <a:lstStyle/>
          <a:p>
            <a:r>
              <a:rPr lang="de-DE" sz="1100" kern="1000" dirty="0"/>
              <a:t>Seite </a:t>
            </a:r>
            <a:fld id="{B0EC0A60-F7A1-4071-A771-7EB6B88B79FF}" type="slidenum">
              <a:rPr lang="en-US" sz="1100" kern="1000" smtClean="0"/>
              <a:pPr/>
              <a:t>28</a:t>
            </a:fld>
            <a:endParaRPr lang="en-US" sz="1100" kern="1000" dirty="0"/>
          </a:p>
        </p:txBody>
      </p:sp>
      <p:sp>
        <p:nvSpPr>
          <p:cNvPr id="9" name="TextBox 8">
            <a:extLst>
              <a:ext uri="{FF2B5EF4-FFF2-40B4-BE49-F238E27FC236}">
                <a16:creationId xmlns:a16="http://schemas.microsoft.com/office/drawing/2014/main" id="{DA1E0E39-EF18-40CA-BCB7-B4D44BA54B8B}"/>
              </a:ext>
            </a:extLst>
          </p:cNvPr>
          <p:cNvSpPr txBox="1"/>
          <p:nvPr/>
        </p:nvSpPr>
        <p:spPr>
          <a:xfrm>
            <a:off x="0" y="294393"/>
            <a:ext cx="4253948" cy="461665"/>
          </a:xfrm>
          <a:prstGeom prst="rect">
            <a:avLst/>
          </a:prstGeom>
        </p:spPr>
        <p:txBody>
          <a:bodyPr vert="horz" lIns="91440" tIns="45720" rIns="91440" bIns="45720" rtlCol="0" anchor="b" anchorCtr="0">
            <a:noAutofit/>
          </a:bodyPr>
          <a:lstStyle>
            <a:lvl1pPr marR="0" indent="0" fontAlgn="auto">
              <a:lnSpc>
                <a:spcPct val="100000"/>
              </a:lnSpc>
              <a:spcBef>
                <a:spcPct val="0"/>
              </a:spcBef>
              <a:spcAft>
                <a:spcPts val="0"/>
              </a:spcAft>
              <a:buClrTx/>
              <a:buSzTx/>
              <a:buFontTx/>
              <a:buNone/>
              <a:tabLst/>
              <a:defRPr lang="en-US" sz="2400" b="0" cap="all" baseline="0">
                <a:solidFill>
                  <a:srgbClr val="86A315"/>
                </a:solidFill>
                <a:latin typeface="Arial" panose="020B0604020202020204" pitchFamily="34" charset="0"/>
                <a:ea typeface="+mj-ea"/>
                <a:cs typeface="Arial" panose="020B0604020202020204" pitchFamily="34" charset="0"/>
              </a:defRPr>
            </a:lvl1pPr>
          </a:lstStyle>
          <a:p>
            <a:r>
              <a:rPr lang="en-US" sz="2400" dirty="0">
                <a:latin typeface="+mj-lt"/>
                <a:ea typeface="Oswald"/>
                <a:cs typeface="Oswald"/>
                <a:sym typeface="Oswald"/>
              </a:rPr>
              <a:t>Key Factors</a:t>
            </a:r>
            <a:endParaRPr lang="en-US" dirty="0"/>
          </a:p>
        </p:txBody>
      </p:sp>
      <p:sp>
        <p:nvSpPr>
          <p:cNvPr id="25" name="Rectangle 24">
            <a:extLst>
              <a:ext uri="{FF2B5EF4-FFF2-40B4-BE49-F238E27FC236}">
                <a16:creationId xmlns:a16="http://schemas.microsoft.com/office/drawing/2014/main" id="{46457F7A-C37D-4BFE-BFDC-EC4E6B53F144}"/>
              </a:ext>
            </a:extLst>
          </p:cNvPr>
          <p:cNvSpPr/>
          <p:nvPr/>
        </p:nvSpPr>
        <p:spPr>
          <a:xfrm>
            <a:off x="194310" y="1191158"/>
            <a:ext cx="7395210" cy="1131683"/>
          </a:xfrm>
          <a:prstGeom prst="rect">
            <a:avLst/>
          </a:pr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defRPr/>
            </a:pPr>
            <a:r>
              <a:rPr lang="en-US" dirty="0">
                <a:cs typeface="Arial" panose="020B0604020202020204" pitchFamily="34" charset="0"/>
              </a:rPr>
              <a:t>Algorithm provides different functionalities and fitting the appropriate feature is takes major factor</a:t>
            </a:r>
          </a:p>
          <a:p>
            <a:pPr marL="285750" indent="-285750">
              <a:buFont typeface="Arial" panose="020B0604020202020204" pitchFamily="34" charset="0"/>
              <a:buChar char="•"/>
              <a:defRPr/>
            </a:pPr>
            <a:r>
              <a:rPr lang="en-US" dirty="0">
                <a:cs typeface="Arial" panose="020B0604020202020204" pitchFamily="34" charset="0"/>
              </a:rPr>
              <a:t>Data analysis takes place on critical role while tuning the algorithms </a:t>
            </a:r>
          </a:p>
          <a:p>
            <a:endParaRPr lang="en-US" b="1" dirty="0"/>
          </a:p>
          <a:p>
            <a:endParaRPr lang="en-US" dirty="0"/>
          </a:p>
        </p:txBody>
      </p:sp>
      <p:grpSp>
        <p:nvGrpSpPr>
          <p:cNvPr id="26" name="Group 25">
            <a:extLst>
              <a:ext uri="{FF2B5EF4-FFF2-40B4-BE49-F238E27FC236}">
                <a16:creationId xmlns:a16="http://schemas.microsoft.com/office/drawing/2014/main" id="{5EE7BA16-36B3-4042-A915-E05EF2FA1757}"/>
              </a:ext>
            </a:extLst>
          </p:cNvPr>
          <p:cNvGrpSpPr/>
          <p:nvPr/>
        </p:nvGrpSpPr>
        <p:grpSpPr>
          <a:xfrm>
            <a:off x="720090" y="940238"/>
            <a:ext cx="6567144" cy="319429"/>
            <a:chOff x="525780" y="117656"/>
            <a:chExt cx="7360920" cy="501840"/>
          </a:xfrm>
        </p:grpSpPr>
        <p:sp>
          <p:nvSpPr>
            <p:cNvPr id="41" name="Rectangle: Rounded Corners 40">
              <a:extLst>
                <a:ext uri="{FF2B5EF4-FFF2-40B4-BE49-F238E27FC236}">
                  <a16:creationId xmlns:a16="http://schemas.microsoft.com/office/drawing/2014/main" id="{56966F54-76D7-4DFC-AC18-E43E4C142BC3}"/>
                </a:ext>
              </a:extLst>
            </p:cNvPr>
            <p:cNvSpPr/>
            <p:nvPr/>
          </p:nvSpPr>
          <p:spPr>
            <a:xfrm>
              <a:off x="525780" y="117656"/>
              <a:ext cx="7360920" cy="501840"/>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42" name="Rectangle: Rounded Corners 5">
              <a:extLst>
                <a:ext uri="{FF2B5EF4-FFF2-40B4-BE49-F238E27FC236}">
                  <a16:creationId xmlns:a16="http://schemas.microsoft.com/office/drawing/2014/main" id="{E63E8F5F-0FDB-48BF-B239-2A92F36842DB}"/>
                </a:ext>
              </a:extLst>
            </p:cNvPr>
            <p:cNvSpPr txBox="1"/>
            <p:nvPr/>
          </p:nvSpPr>
          <p:spPr>
            <a:xfrm>
              <a:off x="550278" y="142154"/>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600" dirty="0">
                  <a:latin typeface="+mj-lt"/>
                  <a:cs typeface="Arial" panose="020B0604020202020204" pitchFamily="34" charset="0"/>
                </a:rPr>
                <a:t>Learning</a:t>
              </a:r>
              <a:endParaRPr lang="en-US" sz="1700" kern="1200" dirty="0"/>
            </a:p>
          </p:txBody>
        </p:sp>
      </p:grpSp>
      <p:sp>
        <p:nvSpPr>
          <p:cNvPr id="27" name="Rectangle 26">
            <a:extLst>
              <a:ext uri="{FF2B5EF4-FFF2-40B4-BE49-F238E27FC236}">
                <a16:creationId xmlns:a16="http://schemas.microsoft.com/office/drawing/2014/main" id="{2BCBD8F6-8EE4-4663-948E-ABD0A16B2545}"/>
              </a:ext>
            </a:extLst>
          </p:cNvPr>
          <p:cNvSpPr/>
          <p:nvPr/>
        </p:nvSpPr>
        <p:spPr>
          <a:xfrm>
            <a:off x="194310" y="3337319"/>
            <a:ext cx="7395210" cy="726681"/>
          </a:xfrm>
          <a:prstGeom prst="rect">
            <a:avLst/>
          </a:prstGeom>
        </p:spPr>
        <p:style>
          <a:lnRef idx="2">
            <a:schemeClr val="accent5">
              <a:hueOff val="-2252848"/>
              <a:satOff val="-5806"/>
              <a:lumOff val="-392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dirty="0">
                <a:cs typeface="Arial" panose="020B0604020202020204" pitchFamily="34" charset="0"/>
              </a:rPr>
              <a:t>Data storage in our server is bit expensive in case of data volume and memory consumption to train the model</a:t>
            </a:r>
          </a:p>
          <a:p>
            <a:pPr marL="285750" indent="-285750">
              <a:buFont typeface="Arial" panose="020B0604020202020204" pitchFamily="34" charset="0"/>
              <a:buChar char="•"/>
            </a:pPr>
            <a:endParaRPr lang="en-US" dirty="0"/>
          </a:p>
        </p:txBody>
      </p:sp>
      <p:grpSp>
        <p:nvGrpSpPr>
          <p:cNvPr id="28" name="Group 27">
            <a:extLst>
              <a:ext uri="{FF2B5EF4-FFF2-40B4-BE49-F238E27FC236}">
                <a16:creationId xmlns:a16="http://schemas.microsoft.com/office/drawing/2014/main" id="{76C9D16B-6DB6-4333-A340-00115129455C}"/>
              </a:ext>
            </a:extLst>
          </p:cNvPr>
          <p:cNvGrpSpPr/>
          <p:nvPr/>
        </p:nvGrpSpPr>
        <p:grpSpPr>
          <a:xfrm>
            <a:off x="720090" y="3111677"/>
            <a:ext cx="6589073" cy="312375"/>
            <a:chOff x="525780" y="888776"/>
            <a:chExt cx="7360920" cy="501840"/>
          </a:xfrm>
        </p:grpSpPr>
        <p:sp>
          <p:nvSpPr>
            <p:cNvPr id="39" name="Rectangle: Rounded Corners 38">
              <a:extLst>
                <a:ext uri="{FF2B5EF4-FFF2-40B4-BE49-F238E27FC236}">
                  <a16:creationId xmlns:a16="http://schemas.microsoft.com/office/drawing/2014/main" id="{834753A3-F7A6-4412-B39D-7169D1F7DD19}"/>
                </a:ext>
              </a:extLst>
            </p:cNvPr>
            <p:cNvSpPr/>
            <p:nvPr/>
          </p:nvSpPr>
          <p:spPr>
            <a:xfrm>
              <a:off x="525780" y="888776"/>
              <a:ext cx="7360920" cy="501840"/>
            </a:xfrm>
            <a:prstGeom prst="roundRect">
              <a:avLst/>
            </a:prstGeom>
          </p:spPr>
          <p:style>
            <a:lnRef idx="2">
              <a:schemeClr val="lt1">
                <a:hueOff val="0"/>
                <a:satOff val="0"/>
                <a:lumOff val="0"/>
                <a:alphaOff val="0"/>
              </a:schemeClr>
            </a:lnRef>
            <a:fillRef idx="1">
              <a:schemeClr val="accent5">
                <a:hueOff val="-2252848"/>
                <a:satOff val="-5806"/>
                <a:lumOff val="-3922"/>
                <a:alphaOff val="0"/>
              </a:schemeClr>
            </a:fillRef>
            <a:effectRef idx="0">
              <a:schemeClr val="accent5">
                <a:hueOff val="-2252848"/>
                <a:satOff val="-5806"/>
                <a:lumOff val="-3922"/>
                <a:alphaOff val="0"/>
              </a:schemeClr>
            </a:effectRef>
            <a:fontRef idx="minor">
              <a:schemeClr val="lt1"/>
            </a:fontRef>
          </p:style>
        </p:sp>
        <p:sp>
          <p:nvSpPr>
            <p:cNvPr id="40" name="Rectangle: Rounded Corners 8">
              <a:extLst>
                <a:ext uri="{FF2B5EF4-FFF2-40B4-BE49-F238E27FC236}">
                  <a16:creationId xmlns:a16="http://schemas.microsoft.com/office/drawing/2014/main" id="{E3D4B1FB-8996-4CFE-8C05-835F827D5AC9}"/>
                </a:ext>
              </a:extLst>
            </p:cNvPr>
            <p:cNvSpPr txBox="1"/>
            <p:nvPr/>
          </p:nvSpPr>
          <p:spPr>
            <a:xfrm>
              <a:off x="550278" y="913274"/>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600" dirty="0">
                  <a:latin typeface="+mj-lt"/>
                  <a:cs typeface="Arial" panose="020B0604020202020204" pitchFamily="34" charset="0"/>
                </a:rPr>
                <a:t>Challenges</a:t>
              </a:r>
              <a:endParaRPr lang="en-US" sz="1700" kern="1200" dirty="0"/>
            </a:p>
          </p:txBody>
        </p:sp>
      </p:grpSp>
    </p:spTree>
    <p:extLst>
      <p:ext uri="{BB962C8B-B14F-4D97-AF65-F5344CB8AC3E}">
        <p14:creationId xmlns:p14="http://schemas.microsoft.com/office/powerpoint/2010/main" val="326067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4578-3F5F-4442-8520-EB00876BC2C5}"/>
              </a:ext>
            </a:extLst>
          </p:cNvPr>
          <p:cNvSpPr>
            <a:spLocks noGrp="1"/>
          </p:cNvSpPr>
          <p:nvPr>
            <p:ph type="title"/>
          </p:nvPr>
        </p:nvSpPr>
        <p:spPr>
          <a:xfrm>
            <a:off x="0" y="209444"/>
            <a:ext cx="7594600" cy="443700"/>
          </a:xfrm>
        </p:spPr>
        <p:txBody>
          <a:bodyPr/>
          <a:lstStyle/>
          <a:p>
            <a:r>
              <a:rPr lang="en-US" dirty="0"/>
              <a:t>Physiological Data Features</a:t>
            </a:r>
          </a:p>
        </p:txBody>
      </p:sp>
      <p:sp>
        <p:nvSpPr>
          <p:cNvPr id="4" name="Footer Placeholder 3">
            <a:extLst>
              <a:ext uri="{FF2B5EF4-FFF2-40B4-BE49-F238E27FC236}">
                <a16:creationId xmlns:a16="http://schemas.microsoft.com/office/drawing/2014/main" id="{F2E7D5CD-86B8-4A48-BDDB-D7B34421C291}"/>
              </a:ext>
            </a:extLst>
          </p:cNvPr>
          <p:cNvSpPr>
            <a:spLocks noGrp="1"/>
          </p:cNvSpPr>
          <p:nvPr>
            <p:ph type="ftr" sz="quarter" idx="3"/>
          </p:nvPr>
        </p:nvSpPr>
        <p:spPr/>
        <p:txBody>
          <a:bodyPr/>
          <a:lstStyle/>
          <a:p>
            <a:r>
              <a:rPr lang="de-DE" kern="1000"/>
              <a:t>Seite </a:t>
            </a:r>
            <a:fld id="{B0EC0A60-F7A1-4071-A771-7EB6B88B79FF}" type="slidenum">
              <a:rPr lang="en-US" kern="1000" smtClean="0"/>
              <a:pPr/>
              <a:t>29</a:t>
            </a:fld>
            <a:endParaRPr lang="en-US" kern="1000" dirty="0"/>
          </a:p>
        </p:txBody>
      </p:sp>
      <p:pic>
        <p:nvPicPr>
          <p:cNvPr id="5" name="Picture 4">
            <a:extLst>
              <a:ext uri="{FF2B5EF4-FFF2-40B4-BE49-F238E27FC236}">
                <a16:creationId xmlns:a16="http://schemas.microsoft.com/office/drawing/2014/main" id="{0AF8F80D-8AC3-4614-8981-D57B8188BCAC}"/>
              </a:ext>
            </a:extLst>
          </p:cNvPr>
          <p:cNvPicPr>
            <a:picLocks noChangeAspect="1"/>
          </p:cNvPicPr>
          <p:nvPr/>
        </p:nvPicPr>
        <p:blipFill>
          <a:blip r:embed="rId2"/>
          <a:stretch>
            <a:fillRect/>
          </a:stretch>
        </p:blipFill>
        <p:spPr>
          <a:xfrm>
            <a:off x="240055" y="829372"/>
            <a:ext cx="5895975" cy="3962400"/>
          </a:xfrm>
          <a:prstGeom prst="rect">
            <a:avLst/>
          </a:prstGeom>
        </p:spPr>
      </p:pic>
    </p:spTree>
    <p:extLst>
      <p:ext uri="{BB962C8B-B14F-4D97-AF65-F5344CB8AC3E}">
        <p14:creationId xmlns:p14="http://schemas.microsoft.com/office/powerpoint/2010/main" val="2812775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3"/>
          </p:nvPr>
        </p:nvSpPr>
        <p:spPr>
          <a:xfrm>
            <a:off x="0" y="4967352"/>
            <a:ext cx="1872000" cy="162000"/>
          </a:xfrm>
        </p:spPr>
        <p:txBody>
          <a:bodyPr/>
          <a:lstStyle/>
          <a:p>
            <a:r>
              <a:rPr lang="de-DE" sz="1100" kern="1000" dirty="0"/>
              <a:t>Seite </a:t>
            </a:r>
            <a:fld id="{B0EC0A60-F7A1-4071-A771-7EB6B88B79FF}" type="slidenum">
              <a:rPr lang="en-US" sz="1100" kern="1000" smtClean="0"/>
              <a:pPr/>
              <a:t>3</a:t>
            </a:fld>
            <a:endParaRPr lang="en-US" sz="1100" kern="1000" dirty="0"/>
          </a:p>
        </p:txBody>
      </p:sp>
      <p:sp>
        <p:nvSpPr>
          <p:cNvPr id="25" name="Rectangle 24">
            <a:extLst>
              <a:ext uri="{FF2B5EF4-FFF2-40B4-BE49-F238E27FC236}">
                <a16:creationId xmlns:a16="http://schemas.microsoft.com/office/drawing/2014/main" id="{46457F7A-C37D-4BFE-BFDC-EC4E6B53F144}"/>
              </a:ext>
            </a:extLst>
          </p:cNvPr>
          <p:cNvSpPr/>
          <p:nvPr/>
        </p:nvSpPr>
        <p:spPr>
          <a:xfrm>
            <a:off x="194310" y="1191158"/>
            <a:ext cx="7395210" cy="596701"/>
          </a:xfrm>
          <a:prstGeom prst="rect">
            <a:avLst/>
          </a:pr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dirty="0"/>
              <a:t>Flow and Immersion are phases of intense focus on a particular task[4]</a:t>
            </a:r>
          </a:p>
          <a:p>
            <a:pPr marL="285750" indent="-285750">
              <a:buFont typeface="Arial" panose="020B0604020202020204" pitchFamily="34" charset="0"/>
              <a:buChar char="•"/>
            </a:pPr>
            <a:endParaRPr lang="en-US" b="1" dirty="0"/>
          </a:p>
          <a:p>
            <a:endParaRPr lang="en-US" dirty="0"/>
          </a:p>
        </p:txBody>
      </p:sp>
      <p:grpSp>
        <p:nvGrpSpPr>
          <p:cNvPr id="26" name="Group 25">
            <a:extLst>
              <a:ext uri="{FF2B5EF4-FFF2-40B4-BE49-F238E27FC236}">
                <a16:creationId xmlns:a16="http://schemas.microsoft.com/office/drawing/2014/main" id="{5EE7BA16-36B3-4042-A915-E05EF2FA1757}"/>
              </a:ext>
            </a:extLst>
          </p:cNvPr>
          <p:cNvGrpSpPr/>
          <p:nvPr/>
        </p:nvGrpSpPr>
        <p:grpSpPr>
          <a:xfrm>
            <a:off x="720090" y="940238"/>
            <a:ext cx="6567144" cy="319429"/>
            <a:chOff x="525780" y="117656"/>
            <a:chExt cx="7360920" cy="501840"/>
          </a:xfrm>
        </p:grpSpPr>
        <p:sp>
          <p:nvSpPr>
            <p:cNvPr id="41" name="Rectangle: Rounded Corners 40">
              <a:extLst>
                <a:ext uri="{FF2B5EF4-FFF2-40B4-BE49-F238E27FC236}">
                  <a16:creationId xmlns:a16="http://schemas.microsoft.com/office/drawing/2014/main" id="{56966F54-76D7-4DFC-AC18-E43E4C142BC3}"/>
                </a:ext>
              </a:extLst>
            </p:cNvPr>
            <p:cNvSpPr/>
            <p:nvPr/>
          </p:nvSpPr>
          <p:spPr>
            <a:xfrm>
              <a:off x="525780" y="117656"/>
              <a:ext cx="7360920" cy="501840"/>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42" name="Rectangle: Rounded Corners 5">
              <a:extLst>
                <a:ext uri="{FF2B5EF4-FFF2-40B4-BE49-F238E27FC236}">
                  <a16:creationId xmlns:a16="http://schemas.microsoft.com/office/drawing/2014/main" id="{E63E8F5F-0FDB-48BF-B239-2A92F36842DB}"/>
                </a:ext>
              </a:extLst>
            </p:cNvPr>
            <p:cNvSpPr txBox="1"/>
            <p:nvPr/>
          </p:nvSpPr>
          <p:spPr>
            <a:xfrm>
              <a:off x="550278" y="142154"/>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Motivation</a:t>
              </a:r>
            </a:p>
          </p:txBody>
        </p:sp>
      </p:grpSp>
      <p:sp>
        <p:nvSpPr>
          <p:cNvPr id="27" name="Rectangle 26">
            <a:extLst>
              <a:ext uri="{FF2B5EF4-FFF2-40B4-BE49-F238E27FC236}">
                <a16:creationId xmlns:a16="http://schemas.microsoft.com/office/drawing/2014/main" id="{2BCBD8F6-8EE4-4663-948E-ABD0A16B2545}"/>
              </a:ext>
            </a:extLst>
          </p:cNvPr>
          <p:cNvSpPr/>
          <p:nvPr/>
        </p:nvSpPr>
        <p:spPr>
          <a:xfrm>
            <a:off x="194310" y="2156220"/>
            <a:ext cx="7395210" cy="541488"/>
          </a:xfrm>
          <a:prstGeom prst="rect">
            <a:avLst/>
          </a:prstGeom>
        </p:spPr>
        <p:style>
          <a:lnRef idx="2">
            <a:schemeClr val="accent5">
              <a:hueOff val="-2252848"/>
              <a:satOff val="-5806"/>
              <a:lumOff val="-392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dirty="0"/>
              <a:t>Questionnaires are used to achieve Flow and Immersion[4]</a:t>
            </a:r>
          </a:p>
        </p:txBody>
      </p:sp>
      <p:grpSp>
        <p:nvGrpSpPr>
          <p:cNvPr id="28" name="Group 27">
            <a:extLst>
              <a:ext uri="{FF2B5EF4-FFF2-40B4-BE49-F238E27FC236}">
                <a16:creationId xmlns:a16="http://schemas.microsoft.com/office/drawing/2014/main" id="{76C9D16B-6DB6-4333-A340-00115129455C}"/>
              </a:ext>
            </a:extLst>
          </p:cNvPr>
          <p:cNvGrpSpPr/>
          <p:nvPr/>
        </p:nvGrpSpPr>
        <p:grpSpPr>
          <a:xfrm>
            <a:off x="720090" y="1930577"/>
            <a:ext cx="6589073" cy="312375"/>
            <a:chOff x="525780" y="888776"/>
            <a:chExt cx="7360920" cy="501840"/>
          </a:xfrm>
        </p:grpSpPr>
        <p:sp>
          <p:nvSpPr>
            <p:cNvPr id="39" name="Rectangle: Rounded Corners 38">
              <a:extLst>
                <a:ext uri="{FF2B5EF4-FFF2-40B4-BE49-F238E27FC236}">
                  <a16:creationId xmlns:a16="http://schemas.microsoft.com/office/drawing/2014/main" id="{834753A3-F7A6-4412-B39D-7169D1F7DD19}"/>
                </a:ext>
              </a:extLst>
            </p:cNvPr>
            <p:cNvSpPr/>
            <p:nvPr/>
          </p:nvSpPr>
          <p:spPr>
            <a:xfrm>
              <a:off x="525780" y="888776"/>
              <a:ext cx="7360920" cy="501840"/>
            </a:xfrm>
            <a:prstGeom prst="roundRect">
              <a:avLst/>
            </a:prstGeom>
          </p:spPr>
          <p:style>
            <a:lnRef idx="2">
              <a:schemeClr val="lt1">
                <a:hueOff val="0"/>
                <a:satOff val="0"/>
                <a:lumOff val="0"/>
                <a:alphaOff val="0"/>
              </a:schemeClr>
            </a:lnRef>
            <a:fillRef idx="1">
              <a:schemeClr val="accent5">
                <a:hueOff val="-2252848"/>
                <a:satOff val="-5806"/>
                <a:lumOff val="-3922"/>
                <a:alphaOff val="0"/>
              </a:schemeClr>
            </a:fillRef>
            <a:effectRef idx="0">
              <a:schemeClr val="accent5">
                <a:hueOff val="-2252848"/>
                <a:satOff val="-5806"/>
                <a:lumOff val="-3922"/>
                <a:alphaOff val="0"/>
              </a:schemeClr>
            </a:effectRef>
            <a:fontRef idx="minor">
              <a:schemeClr val="lt1"/>
            </a:fontRef>
          </p:style>
        </p:sp>
        <p:sp>
          <p:nvSpPr>
            <p:cNvPr id="40" name="Rectangle: Rounded Corners 8">
              <a:extLst>
                <a:ext uri="{FF2B5EF4-FFF2-40B4-BE49-F238E27FC236}">
                  <a16:creationId xmlns:a16="http://schemas.microsoft.com/office/drawing/2014/main" id="{E3D4B1FB-8996-4CFE-8C05-835F827D5AC9}"/>
                </a:ext>
              </a:extLst>
            </p:cNvPr>
            <p:cNvSpPr txBox="1"/>
            <p:nvPr/>
          </p:nvSpPr>
          <p:spPr>
            <a:xfrm>
              <a:off x="550278" y="913274"/>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Context</a:t>
              </a:r>
            </a:p>
          </p:txBody>
        </p:sp>
      </p:grpSp>
      <p:sp>
        <p:nvSpPr>
          <p:cNvPr id="37" name="Rectangle 36">
            <a:extLst>
              <a:ext uri="{FF2B5EF4-FFF2-40B4-BE49-F238E27FC236}">
                <a16:creationId xmlns:a16="http://schemas.microsoft.com/office/drawing/2014/main" id="{2888658C-3D6F-4C51-842C-406EB55150CD}"/>
              </a:ext>
            </a:extLst>
          </p:cNvPr>
          <p:cNvSpPr/>
          <p:nvPr/>
        </p:nvSpPr>
        <p:spPr>
          <a:xfrm>
            <a:off x="194310" y="3217812"/>
            <a:ext cx="7395210" cy="617506"/>
          </a:xfrm>
          <a:prstGeom prst="rect">
            <a:avLst/>
          </a:prstGeom>
        </p:spPr>
        <p:style>
          <a:lnRef idx="2">
            <a:schemeClr val="accent5">
              <a:hueOff val="-4505695"/>
              <a:satOff val="-11613"/>
              <a:lumOff val="-784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285750" indent="-285750" algn="l">
              <a:buFont typeface="Arial" panose="020B0604020202020204" pitchFamily="34" charset="0"/>
              <a:buChar char="•"/>
            </a:pPr>
            <a:r>
              <a:rPr lang="en-US" dirty="0"/>
              <a:t>When assessing flow state, students are unable to focus on both survey questions and game play in order to achieve flow</a:t>
            </a:r>
          </a:p>
        </p:txBody>
      </p:sp>
      <p:grpSp>
        <p:nvGrpSpPr>
          <p:cNvPr id="30" name="Group 29">
            <a:extLst>
              <a:ext uri="{FF2B5EF4-FFF2-40B4-BE49-F238E27FC236}">
                <a16:creationId xmlns:a16="http://schemas.microsoft.com/office/drawing/2014/main" id="{18FE78F7-80AB-4EB2-A2BC-1BDD8DCB614E}"/>
              </a:ext>
            </a:extLst>
          </p:cNvPr>
          <p:cNvGrpSpPr/>
          <p:nvPr/>
        </p:nvGrpSpPr>
        <p:grpSpPr>
          <a:xfrm>
            <a:off x="702861" y="2976426"/>
            <a:ext cx="6650439" cy="297423"/>
            <a:chOff x="525780" y="1659896"/>
            <a:chExt cx="7360920" cy="501840"/>
          </a:xfrm>
        </p:grpSpPr>
        <p:sp>
          <p:nvSpPr>
            <p:cNvPr id="35" name="Rectangle: Rounded Corners 34">
              <a:extLst>
                <a:ext uri="{FF2B5EF4-FFF2-40B4-BE49-F238E27FC236}">
                  <a16:creationId xmlns:a16="http://schemas.microsoft.com/office/drawing/2014/main" id="{D968AE7C-72CA-40D4-A3E0-369F76336E70}"/>
                </a:ext>
              </a:extLst>
            </p:cNvPr>
            <p:cNvSpPr/>
            <p:nvPr/>
          </p:nvSpPr>
          <p:spPr>
            <a:xfrm>
              <a:off x="525780" y="1659896"/>
              <a:ext cx="7360920" cy="501840"/>
            </a:xfrm>
            <a:prstGeom prst="roundRect">
              <a:avLst/>
            </a:prstGeom>
          </p:spPr>
          <p:style>
            <a:lnRef idx="2">
              <a:schemeClr val="lt1">
                <a:hueOff val="0"/>
                <a:satOff val="0"/>
                <a:lumOff val="0"/>
                <a:alphaOff val="0"/>
              </a:schemeClr>
            </a:lnRef>
            <a:fillRef idx="1">
              <a:schemeClr val="accent5">
                <a:hueOff val="-4505695"/>
                <a:satOff val="-11613"/>
                <a:lumOff val="-7843"/>
                <a:alphaOff val="0"/>
              </a:schemeClr>
            </a:fillRef>
            <a:effectRef idx="0">
              <a:schemeClr val="accent5">
                <a:hueOff val="-4505695"/>
                <a:satOff val="-11613"/>
                <a:lumOff val="-7843"/>
                <a:alphaOff val="0"/>
              </a:schemeClr>
            </a:effectRef>
            <a:fontRef idx="minor">
              <a:schemeClr val="lt1"/>
            </a:fontRef>
          </p:style>
        </p:sp>
        <p:sp>
          <p:nvSpPr>
            <p:cNvPr id="36" name="Rectangle: Rounded Corners 12">
              <a:extLst>
                <a:ext uri="{FF2B5EF4-FFF2-40B4-BE49-F238E27FC236}">
                  <a16:creationId xmlns:a16="http://schemas.microsoft.com/office/drawing/2014/main" id="{6410D591-A9A5-43E5-B540-25983F96B79E}"/>
                </a:ext>
              </a:extLst>
            </p:cNvPr>
            <p:cNvSpPr txBox="1"/>
            <p:nvPr/>
          </p:nvSpPr>
          <p:spPr>
            <a:xfrm>
              <a:off x="550278" y="1684394"/>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Problem Statement</a:t>
              </a:r>
            </a:p>
          </p:txBody>
        </p:sp>
      </p:grpSp>
      <p:sp>
        <p:nvSpPr>
          <p:cNvPr id="31" name="Rectangle 30">
            <a:extLst>
              <a:ext uri="{FF2B5EF4-FFF2-40B4-BE49-F238E27FC236}">
                <a16:creationId xmlns:a16="http://schemas.microsoft.com/office/drawing/2014/main" id="{36082A08-14E0-4A9D-952B-8A9636C9CDC2}"/>
              </a:ext>
            </a:extLst>
          </p:cNvPr>
          <p:cNvSpPr/>
          <p:nvPr/>
        </p:nvSpPr>
        <p:spPr>
          <a:xfrm>
            <a:off x="194310" y="4334430"/>
            <a:ext cx="7395210" cy="569093"/>
          </a:xfrm>
          <a:prstGeom prst="rect">
            <a:avLst/>
          </a:prstGeom>
        </p:spPr>
        <p:style>
          <a:lnRef idx="2">
            <a:schemeClr val="accent5">
              <a:hueOff val="-6758543"/>
              <a:satOff val="-17419"/>
              <a:lumOff val="-1176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dirty="0">
                <a:latin typeface="SFRM1200"/>
              </a:rPr>
              <a:t>Identify correlations between physiological data and flow/immersion</a:t>
            </a:r>
            <a:endParaRPr lang="en-US" dirty="0"/>
          </a:p>
          <a:p>
            <a:endParaRPr lang="en-US" dirty="0"/>
          </a:p>
        </p:txBody>
      </p:sp>
      <p:grpSp>
        <p:nvGrpSpPr>
          <p:cNvPr id="32" name="Group 31">
            <a:extLst>
              <a:ext uri="{FF2B5EF4-FFF2-40B4-BE49-F238E27FC236}">
                <a16:creationId xmlns:a16="http://schemas.microsoft.com/office/drawing/2014/main" id="{E2995B8A-77DB-42EF-BDD9-AAB1616B592C}"/>
              </a:ext>
            </a:extLst>
          </p:cNvPr>
          <p:cNvGrpSpPr/>
          <p:nvPr/>
        </p:nvGrpSpPr>
        <p:grpSpPr>
          <a:xfrm>
            <a:off x="720090" y="4082143"/>
            <a:ext cx="6611076" cy="304886"/>
            <a:chOff x="525780" y="3555567"/>
            <a:chExt cx="7360920" cy="501840"/>
          </a:xfrm>
        </p:grpSpPr>
        <p:sp>
          <p:nvSpPr>
            <p:cNvPr id="33" name="Rectangle: Rounded Corners 32">
              <a:extLst>
                <a:ext uri="{FF2B5EF4-FFF2-40B4-BE49-F238E27FC236}">
                  <a16:creationId xmlns:a16="http://schemas.microsoft.com/office/drawing/2014/main" id="{9129FDB1-0B3B-426A-B134-CEDE774E6ED7}"/>
                </a:ext>
              </a:extLst>
            </p:cNvPr>
            <p:cNvSpPr/>
            <p:nvPr/>
          </p:nvSpPr>
          <p:spPr>
            <a:xfrm>
              <a:off x="525780" y="3555567"/>
              <a:ext cx="7360920" cy="501840"/>
            </a:xfrm>
            <a:prstGeom prst="roundRect">
              <a:avLst/>
            </a:pr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sp>
          <p:nvSpPr>
            <p:cNvPr id="34" name="Rectangle: Rounded Corners 15">
              <a:extLst>
                <a:ext uri="{FF2B5EF4-FFF2-40B4-BE49-F238E27FC236}">
                  <a16:creationId xmlns:a16="http://schemas.microsoft.com/office/drawing/2014/main" id="{2C1B9496-7CF7-4675-B7FE-2CA1DA3171CE}"/>
                </a:ext>
              </a:extLst>
            </p:cNvPr>
            <p:cNvSpPr txBox="1"/>
            <p:nvPr/>
          </p:nvSpPr>
          <p:spPr>
            <a:xfrm>
              <a:off x="550278" y="3580065"/>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Contribution</a:t>
              </a:r>
            </a:p>
          </p:txBody>
        </p:sp>
      </p:grpSp>
      <p:sp>
        <p:nvSpPr>
          <p:cNvPr id="43" name="Title 1">
            <a:extLst>
              <a:ext uri="{FF2B5EF4-FFF2-40B4-BE49-F238E27FC236}">
                <a16:creationId xmlns:a16="http://schemas.microsoft.com/office/drawing/2014/main" id="{8B43F8FB-2BDA-4ECB-8634-173531731279}"/>
              </a:ext>
            </a:extLst>
          </p:cNvPr>
          <p:cNvSpPr>
            <a:spLocks noGrp="1"/>
          </p:cNvSpPr>
          <p:nvPr>
            <p:ph type="title"/>
          </p:nvPr>
        </p:nvSpPr>
        <p:spPr>
          <a:xfrm>
            <a:off x="0" y="4179"/>
            <a:ext cx="6545262" cy="596900"/>
          </a:xfrm>
        </p:spPr>
        <p:txBody>
          <a:bodyPr/>
          <a:lstStyle/>
          <a:p>
            <a:br>
              <a:rPr lang="en-US" dirty="0">
                <a:latin typeface="Arial" panose="020B0604020202020204" pitchFamily="34" charset="0"/>
                <a:ea typeface="+mj-ea"/>
                <a:cs typeface="Arial" panose="020B0604020202020204" pitchFamily="34" charset="0"/>
              </a:rPr>
            </a:b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ea typeface="+mj-ea"/>
                <a:cs typeface="Arial" panose="020B0604020202020204" pitchFamily="34" charset="0"/>
              </a:rPr>
              <a:t>Introduction</a:t>
            </a:r>
            <a:endParaRPr lang="en-US" dirty="0"/>
          </a:p>
        </p:txBody>
      </p:sp>
    </p:spTree>
    <p:extLst>
      <p:ext uri="{BB962C8B-B14F-4D97-AF65-F5344CB8AC3E}">
        <p14:creationId xmlns:p14="http://schemas.microsoft.com/office/powerpoint/2010/main" val="276657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4578-3F5F-4442-8520-EB00876BC2C5}"/>
              </a:ext>
            </a:extLst>
          </p:cNvPr>
          <p:cNvSpPr>
            <a:spLocks noGrp="1"/>
          </p:cNvSpPr>
          <p:nvPr>
            <p:ph type="title"/>
          </p:nvPr>
        </p:nvSpPr>
        <p:spPr>
          <a:xfrm>
            <a:off x="0" y="209444"/>
            <a:ext cx="7594600" cy="443700"/>
          </a:xfrm>
        </p:spPr>
        <p:txBody>
          <a:bodyPr/>
          <a:lstStyle/>
          <a:p>
            <a:r>
              <a:rPr lang="en-US" dirty="0"/>
              <a:t>Face features extractions Points indications</a:t>
            </a:r>
          </a:p>
        </p:txBody>
      </p:sp>
      <p:sp>
        <p:nvSpPr>
          <p:cNvPr id="4" name="Footer Placeholder 3">
            <a:extLst>
              <a:ext uri="{FF2B5EF4-FFF2-40B4-BE49-F238E27FC236}">
                <a16:creationId xmlns:a16="http://schemas.microsoft.com/office/drawing/2014/main" id="{F2E7D5CD-86B8-4A48-BDDB-D7B34421C291}"/>
              </a:ext>
            </a:extLst>
          </p:cNvPr>
          <p:cNvSpPr>
            <a:spLocks noGrp="1"/>
          </p:cNvSpPr>
          <p:nvPr>
            <p:ph type="ftr" sz="quarter" idx="3"/>
          </p:nvPr>
        </p:nvSpPr>
        <p:spPr/>
        <p:txBody>
          <a:bodyPr/>
          <a:lstStyle/>
          <a:p>
            <a:r>
              <a:rPr lang="de-DE" kern="1000"/>
              <a:t>Seite </a:t>
            </a:r>
            <a:fld id="{B0EC0A60-F7A1-4071-A771-7EB6B88B79FF}" type="slidenum">
              <a:rPr lang="en-US" kern="1000" smtClean="0"/>
              <a:pPr/>
              <a:t>30</a:t>
            </a:fld>
            <a:endParaRPr lang="en-US" kern="1000" dirty="0"/>
          </a:p>
        </p:txBody>
      </p:sp>
      <p:pic>
        <p:nvPicPr>
          <p:cNvPr id="6" name="Picture 5">
            <a:extLst>
              <a:ext uri="{FF2B5EF4-FFF2-40B4-BE49-F238E27FC236}">
                <a16:creationId xmlns:a16="http://schemas.microsoft.com/office/drawing/2014/main" id="{69F4D263-33EB-45C0-BC42-9B35EACA40CC}"/>
              </a:ext>
            </a:extLst>
          </p:cNvPr>
          <p:cNvPicPr>
            <a:picLocks noChangeAspect="1"/>
          </p:cNvPicPr>
          <p:nvPr/>
        </p:nvPicPr>
        <p:blipFill>
          <a:blip r:embed="rId2"/>
          <a:stretch>
            <a:fillRect/>
          </a:stretch>
        </p:blipFill>
        <p:spPr>
          <a:xfrm>
            <a:off x="476250" y="1458912"/>
            <a:ext cx="3771900" cy="2886075"/>
          </a:xfrm>
          <a:prstGeom prst="rect">
            <a:avLst/>
          </a:prstGeom>
        </p:spPr>
      </p:pic>
    </p:spTree>
    <p:extLst>
      <p:ext uri="{BB962C8B-B14F-4D97-AF65-F5344CB8AC3E}">
        <p14:creationId xmlns:p14="http://schemas.microsoft.com/office/powerpoint/2010/main" val="3052752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1F89A-00F5-4B14-A627-EE9ADCB773B8}"/>
              </a:ext>
            </a:extLst>
          </p:cNvPr>
          <p:cNvSpPr>
            <a:spLocks noGrp="1"/>
          </p:cNvSpPr>
          <p:nvPr>
            <p:ph type="title"/>
          </p:nvPr>
        </p:nvSpPr>
        <p:spPr>
          <a:xfrm>
            <a:off x="0" y="242100"/>
            <a:ext cx="6545262" cy="331157"/>
          </a:xfrm>
        </p:spPr>
        <p:txBody>
          <a:bodyPr vert="horz" lIns="91440" tIns="45720" rIns="91440" bIns="45720" rtlCol="0" anchor="b" anchorCtr="0">
            <a:noAutofit/>
          </a:bodyPr>
          <a:lstStyle/>
          <a:p>
            <a:r>
              <a:rPr lang="en-US" sz="2000" dirty="0">
                <a:solidFill>
                  <a:schemeClr val="accent1"/>
                </a:solidFill>
                <a:latin typeface="+mj-lt"/>
                <a:ea typeface="+mn-ea"/>
                <a:cs typeface="+mn-cs"/>
              </a:rPr>
              <a:t>Naming OF Emotions</a:t>
            </a:r>
          </a:p>
        </p:txBody>
      </p:sp>
      <p:sp>
        <p:nvSpPr>
          <p:cNvPr id="4" name="Footer Placeholder 3">
            <a:extLst>
              <a:ext uri="{FF2B5EF4-FFF2-40B4-BE49-F238E27FC236}">
                <a16:creationId xmlns:a16="http://schemas.microsoft.com/office/drawing/2014/main" id="{E2C03E75-C44C-4AB5-9751-874A56BAC260}"/>
              </a:ext>
            </a:extLst>
          </p:cNvPr>
          <p:cNvSpPr>
            <a:spLocks noGrp="1"/>
          </p:cNvSpPr>
          <p:nvPr>
            <p:ph type="ftr" sz="quarter" idx="3"/>
          </p:nvPr>
        </p:nvSpPr>
        <p:spPr>
          <a:xfrm>
            <a:off x="0" y="4968000"/>
            <a:ext cx="1872000" cy="162000"/>
          </a:xfrm>
        </p:spPr>
        <p:txBody>
          <a:bodyPr/>
          <a:lstStyle/>
          <a:p>
            <a:r>
              <a:rPr lang="de-DE" sz="1100" kern="1000" dirty="0"/>
              <a:t>Seite </a:t>
            </a:r>
            <a:fld id="{B0EC0A60-F7A1-4071-A771-7EB6B88B79FF}" type="slidenum">
              <a:rPr lang="en-US" sz="1100" kern="1000" smtClean="0"/>
              <a:pPr/>
              <a:t>31</a:t>
            </a:fld>
            <a:endParaRPr lang="en-US" sz="1100" kern="1000" dirty="0"/>
          </a:p>
        </p:txBody>
      </p:sp>
      <p:pic>
        <p:nvPicPr>
          <p:cNvPr id="6" name="Picture 5">
            <a:extLst>
              <a:ext uri="{FF2B5EF4-FFF2-40B4-BE49-F238E27FC236}">
                <a16:creationId xmlns:a16="http://schemas.microsoft.com/office/drawing/2014/main" id="{B1FB631C-F275-4342-A70A-987DAFA4231B}"/>
              </a:ext>
            </a:extLst>
          </p:cNvPr>
          <p:cNvPicPr>
            <a:picLocks noChangeAspect="1"/>
          </p:cNvPicPr>
          <p:nvPr/>
        </p:nvPicPr>
        <p:blipFill>
          <a:blip r:embed="rId2"/>
          <a:stretch>
            <a:fillRect/>
          </a:stretch>
        </p:blipFill>
        <p:spPr>
          <a:xfrm>
            <a:off x="2776537" y="733425"/>
            <a:ext cx="3590925" cy="3676650"/>
          </a:xfrm>
          <a:prstGeom prst="rect">
            <a:avLst/>
          </a:prstGeom>
        </p:spPr>
      </p:pic>
    </p:spTree>
    <p:extLst>
      <p:ext uri="{BB962C8B-B14F-4D97-AF65-F5344CB8AC3E}">
        <p14:creationId xmlns:p14="http://schemas.microsoft.com/office/powerpoint/2010/main" val="2194913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1F89A-00F5-4B14-A627-EE9ADCB773B8}"/>
              </a:ext>
            </a:extLst>
          </p:cNvPr>
          <p:cNvSpPr>
            <a:spLocks noGrp="1"/>
          </p:cNvSpPr>
          <p:nvPr>
            <p:ph type="title"/>
          </p:nvPr>
        </p:nvSpPr>
        <p:spPr>
          <a:xfrm>
            <a:off x="0" y="292900"/>
            <a:ext cx="6545262" cy="331157"/>
          </a:xfrm>
        </p:spPr>
        <p:txBody>
          <a:bodyPr vert="horz" lIns="91440" tIns="45720" rIns="91440" bIns="45720" rtlCol="0" anchor="b" anchorCtr="0">
            <a:noAutofit/>
          </a:bodyPr>
          <a:lstStyle/>
          <a:p>
            <a:r>
              <a:rPr lang="en-US" sz="2000" dirty="0">
                <a:solidFill>
                  <a:schemeClr val="accent1"/>
                </a:solidFill>
                <a:latin typeface="+mj-lt"/>
                <a:ea typeface="+mn-ea"/>
                <a:cs typeface="+mn-cs"/>
              </a:rPr>
              <a:t>Conversion OF Emotions States</a:t>
            </a:r>
          </a:p>
        </p:txBody>
      </p:sp>
      <p:sp>
        <p:nvSpPr>
          <p:cNvPr id="4" name="Footer Placeholder 3">
            <a:extLst>
              <a:ext uri="{FF2B5EF4-FFF2-40B4-BE49-F238E27FC236}">
                <a16:creationId xmlns:a16="http://schemas.microsoft.com/office/drawing/2014/main" id="{E2C03E75-C44C-4AB5-9751-874A56BAC260}"/>
              </a:ext>
            </a:extLst>
          </p:cNvPr>
          <p:cNvSpPr>
            <a:spLocks noGrp="1"/>
          </p:cNvSpPr>
          <p:nvPr>
            <p:ph type="ftr" sz="quarter" idx="3"/>
          </p:nvPr>
        </p:nvSpPr>
        <p:spPr>
          <a:xfrm>
            <a:off x="0" y="4968000"/>
            <a:ext cx="1872000" cy="162000"/>
          </a:xfrm>
        </p:spPr>
        <p:txBody>
          <a:bodyPr/>
          <a:lstStyle/>
          <a:p>
            <a:r>
              <a:rPr lang="de-DE" sz="1100" kern="1000" dirty="0"/>
              <a:t>Seite </a:t>
            </a:r>
            <a:fld id="{B0EC0A60-F7A1-4071-A771-7EB6B88B79FF}" type="slidenum">
              <a:rPr lang="en-US" sz="1100" kern="1000" smtClean="0"/>
              <a:pPr/>
              <a:t>32</a:t>
            </a:fld>
            <a:endParaRPr lang="en-US" sz="1100" kern="1000" dirty="0"/>
          </a:p>
        </p:txBody>
      </p:sp>
      <p:pic>
        <p:nvPicPr>
          <p:cNvPr id="5" name="Picture 4">
            <a:extLst>
              <a:ext uri="{FF2B5EF4-FFF2-40B4-BE49-F238E27FC236}">
                <a16:creationId xmlns:a16="http://schemas.microsoft.com/office/drawing/2014/main" id="{AC5BEAAB-78C3-495A-8D6A-5FC5AAE8B8B9}"/>
              </a:ext>
            </a:extLst>
          </p:cNvPr>
          <p:cNvPicPr>
            <a:picLocks noChangeAspect="1"/>
          </p:cNvPicPr>
          <p:nvPr/>
        </p:nvPicPr>
        <p:blipFill>
          <a:blip r:embed="rId3"/>
          <a:stretch>
            <a:fillRect/>
          </a:stretch>
        </p:blipFill>
        <p:spPr>
          <a:xfrm>
            <a:off x="2832100" y="1133475"/>
            <a:ext cx="2819400" cy="2876550"/>
          </a:xfrm>
          <a:prstGeom prst="rect">
            <a:avLst/>
          </a:prstGeom>
        </p:spPr>
      </p:pic>
    </p:spTree>
    <p:extLst>
      <p:ext uri="{BB962C8B-B14F-4D97-AF65-F5344CB8AC3E}">
        <p14:creationId xmlns:p14="http://schemas.microsoft.com/office/powerpoint/2010/main" val="1710192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1F89A-00F5-4B14-A627-EE9ADCB773B8}"/>
              </a:ext>
            </a:extLst>
          </p:cNvPr>
          <p:cNvSpPr>
            <a:spLocks noGrp="1"/>
          </p:cNvSpPr>
          <p:nvPr>
            <p:ph type="title"/>
          </p:nvPr>
        </p:nvSpPr>
        <p:spPr>
          <a:xfrm>
            <a:off x="0" y="292900"/>
            <a:ext cx="6545262" cy="331157"/>
          </a:xfrm>
        </p:spPr>
        <p:txBody>
          <a:bodyPr vert="horz" lIns="91440" tIns="45720" rIns="91440" bIns="45720" rtlCol="0" anchor="b" anchorCtr="0">
            <a:noAutofit/>
          </a:bodyPr>
          <a:lstStyle/>
          <a:p>
            <a:r>
              <a:rPr lang="en-US" sz="2000" dirty="0">
                <a:solidFill>
                  <a:schemeClr val="accent1"/>
                </a:solidFill>
                <a:latin typeface="+mj-lt"/>
                <a:ea typeface="+mn-ea"/>
                <a:cs typeface="+mn-cs"/>
              </a:rPr>
              <a:t>spearman Correlation Method </a:t>
            </a:r>
          </a:p>
        </p:txBody>
      </p:sp>
      <p:sp>
        <p:nvSpPr>
          <p:cNvPr id="4" name="Footer Placeholder 3">
            <a:extLst>
              <a:ext uri="{FF2B5EF4-FFF2-40B4-BE49-F238E27FC236}">
                <a16:creationId xmlns:a16="http://schemas.microsoft.com/office/drawing/2014/main" id="{E2C03E75-C44C-4AB5-9751-874A56BAC260}"/>
              </a:ext>
            </a:extLst>
          </p:cNvPr>
          <p:cNvSpPr>
            <a:spLocks noGrp="1"/>
          </p:cNvSpPr>
          <p:nvPr>
            <p:ph type="ftr" sz="quarter" idx="3"/>
          </p:nvPr>
        </p:nvSpPr>
        <p:spPr>
          <a:xfrm>
            <a:off x="0" y="4968000"/>
            <a:ext cx="1872000" cy="162000"/>
          </a:xfrm>
        </p:spPr>
        <p:txBody>
          <a:bodyPr/>
          <a:lstStyle/>
          <a:p>
            <a:r>
              <a:rPr lang="de-DE" sz="1100" kern="1000" dirty="0"/>
              <a:t>Seite </a:t>
            </a:r>
            <a:fld id="{B0EC0A60-F7A1-4071-A771-7EB6B88B79FF}" type="slidenum">
              <a:rPr lang="en-US" sz="1100" kern="1000" smtClean="0"/>
              <a:pPr/>
              <a:t>33</a:t>
            </a:fld>
            <a:endParaRPr lang="en-US" sz="1100" kern="1000" dirty="0"/>
          </a:p>
        </p:txBody>
      </p:sp>
      <p:pic>
        <p:nvPicPr>
          <p:cNvPr id="1026" name="Picture 2">
            <a:extLst>
              <a:ext uri="{FF2B5EF4-FFF2-40B4-BE49-F238E27FC236}">
                <a16:creationId xmlns:a16="http://schemas.microsoft.com/office/drawing/2014/main" id="{60273972-2336-4C9E-92C4-95DC6030F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616" y="957778"/>
            <a:ext cx="7315200" cy="3854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320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3"/>
          </p:nvPr>
        </p:nvSpPr>
        <p:spPr>
          <a:xfrm>
            <a:off x="0" y="4967352"/>
            <a:ext cx="1872000" cy="162000"/>
          </a:xfrm>
        </p:spPr>
        <p:txBody>
          <a:bodyPr/>
          <a:lstStyle/>
          <a:p>
            <a:r>
              <a:rPr lang="de-DE" sz="1100" kern="1000" dirty="0"/>
              <a:t>Seite </a:t>
            </a:r>
            <a:fld id="{B0EC0A60-F7A1-4071-A771-7EB6B88B79FF}" type="slidenum">
              <a:rPr lang="en-US" sz="1100" kern="1000" smtClean="0"/>
              <a:pPr/>
              <a:t>4</a:t>
            </a:fld>
            <a:endParaRPr lang="en-US" sz="1100" kern="1000" dirty="0"/>
          </a:p>
        </p:txBody>
      </p:sp>
      <p:sp>
        <p:nvSpPr>
          <p:cNvPr id="25" name="Rectangle 24">
            <a:extLst>
              <a:ext uri="{FF2B5EF4-FFF2-40B4-BE49-F238E27FC236}">
                <a16:creationId xmlns:a16="http://schemas.microsoft.com/office/drawing/2014/main" id="{46457F7A-C37D-4BFE-BFDC-EC4E6B53F144}"/>
              </a:ext>
            </a:extLst>
          </p:cNvPr>
          <p:cNvSpPr/>
          <p:nvPr/>
        </p:nvSpPr>
        <p:spPr>
          <a:xfrm>
            <a:off x="194310" y="1483259"/>
            <a:ext cx="7400290" cy="1780642"/>
          </a:xfrm>
          <a:prstGeom prst="rect">
            <a:avLst/>
          </a:pr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342900" indent="-342900">
              <a:buFont typeface="Arial" panose="020B0604020202020204" pitchFamily="34" charset="0"/>
              <a:buChar char="•"/>
            </a:pPr>
            <a:r>
              <a:rPr lang="en-US" sz="2400" dirty="0"/>
              <a:t>Experimenting with the combined model of immersion and flow to validate it [3]</a:t>
            </a:r>
          </a:p>
          <a:p>
            <a:pPr marL="342900" indent="-342900">
              <a:buFont typeface="Arial" panose="020B0604020202020204" pitchFamily="34" charset="0"/>
              <a:buChar char="•"/>
            </a:pPr>
            <a:r>
              <a:rPr lang="en-US" sz="2400" dirty="0"/>
              <a:t>Study to develop a better understanding of the relationship between immersion and flow [4]</a:t>
            </a:r>
            <a:endParaRPr lang="en-IN" sz="2400" dirty="0"/>
          </a:p>
          <a:p>
            <a:endParaRPr lang="en-US" dirty="0"/>
          </a:p>
        </p:txBody>
      </p:sp>
      <p:grpSp>
        <p:nvGrpSpPr>
          <p:cNvPr id="26" name="Group 25">
            <a:extLst>
              <a:ext uri="{FF2B5EF4-FFF2-40B4-BE49-F238E27FC236}">
                <a16:creationId xmlns:a16="http://schemas.microsoft.com/office/drawing/2014/main" id="{5EE7BA16-36B3-4042-A915-E05EF2FA1757}"/>
              </a:ext>
            </a:extLst>
          </p:cNvPr>
          <p:cNvGrpSpPr/>
          <p:nvPr/>
        </p:nvGrpSpPr>
        <p:grpSpPr>
          <a:xfrm>
            <a:off x="720090" y="1232338"/>
            <a:ext cx="5176647" cy="319429"/>
            <a:chOff x="525780" y="117656"/>
            <a:chExt cx="7360920" cy="501840"/>
          </a:xfrm>
        </p:grpSpPr>
        <p:sp>
          <p:nvSpPr>
            <p:cNvPr id="41" name="Rectangle: Rounded Corners 40">
              <a:extLst>
                <a:ext uri="{FF2B5EF4-FFF2-40B4-BE49-F238E27FC236}">
                  <a16:creationId xmlns:a16="http://schemas.microsoft.com/office/drawing/2014/main" id="{56966F54-76D7-4DFC-AC18-E43E4C142BC3}"/>
                </a:ext>
              </a:extLst>
            </p:cNvPr>
            <p:cNvSpPr/>
            <p:nvPr/>
          </p:nvSpPr>
          <p:spPr>
            <a:xfrm>
              <a:off x="525780" y="117656"/>
              <a:ext cx="7360920" cy="501840"/>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42" name="Rectangle: Rounded Corners 5">
              <a:extLst>
                <a:ext uri="{FF2B5EF4-FFF2-40B4-BE49-F238E27FC236}">
                  <a16:creationId xmlns:a16="http://schemas.microsoft.com/office/drawing/2014/main" id="{E63E8F5F-0FDB-48BF-B239-2A92F36842DB}"/>
                </a:ext>
              </a:extLst>
            </p:cNvPr>
            <p:cNvSpPr txBox="1"/>
            <p:nvPr/>
          </p:nvSpPr>
          <p:spPr>
            <a:xfrm>
              <a:off x="550278" y="142154"/>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err="1"/>
                <a:t>Ehm’s</a:t>
              </a:r>
              <a:r>
                <a:rPr lang="en-US" sz="1700" kern="1200" dirty="0"/>
                <a:t> Team at Fraunhofer IOSB </a:t>
              </a:r>
            </a:p>
          </p:txBody>
        </p:sp>
      </p:grpSp>
      <p:sp>
        <p:nvSpPr>
          <p:cNvPr id="24" name="Title 1">
            <a:extLst>
              <a:ext uri="{FF2B5EF4-FFF2-40B4-BE49-F238E27FC236}">
                <a16:creationId xmlns:a16="http://schemas.microsoft.com/office/drawing/2014/main" id="{69C27D99-5267-4191-B141-9ED499C1B389}"/>
              </a:ext>
            </a:extLst>
          </p:cNvPr>
          <p:cNvSpPr>
            <a:spLocks noGrp="1"/>
          </p:cNvSpPr>
          <p:nvPr>
            <p:ph type="title"/>
          </p:nvPr>
        </p:nvSpPr>
        <p:spPr>
          <a:xfrm>
            <a:off x="0" y="0"/>
            <a:ext cx="6545262" cy="596900"/>
          </a:xfrm>
        </p:spPr>
        <p:txBody>
          <a:bodyPr/>
          <a:lstStyle/>
          <a:p>
            <a:br>
              <a:rPr lang="en-US" dirty="0">
                <a:latin typeface="Arial" panose="020B0604020202020204" pitchFamily="34" charset="0"/>
                <a:ea typeface="+mj-ea"/>
                <a:cs typeface="Arial" panose="020B0604020202020204" pitchFamily="34" charset="0"/>
              </a:rPr>
            </a:b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ea typeface="+mj-ea"/>
                <a:cs typeface="Arial" panose="020B0604020202020204" pitchFamily="34" charset="0"/>
              </a:rPr>
              <a:t>Related work</a:t>
            </a:r>
            <a:endParaRPr lang="en-US" dirty="0"/>
          </a:p>
        </p:txBody>
      </p:sp>
    </p:spTree>
    <p:extLst>
      <p:ext uri="{BB962C8B-B14F-4D97-AF65-F5344CB8AC3E}">
        <p14:creationId xmlns:p14="http://schemas.microsoft.com/office/powerpoint/2010/main" val="272913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5">
                                            <p:txEl>
                                              <p:pRg st="0" end="0"/>
                                            </p:txEl>
                                          </p:spTgt>
                                        </p:tgtEl>
                                        <p:attrNameLst>
                                          <p:attrName>style.visibility</p:attrName>
                                        </p:attrNameLst>
                                      </p:cBhvr>
                                      <p:to>
                                        <p:strVal val="visible"/>
                                      </p:to>
                                    </p:set>
                                    <p:animEffect transition="in" filter="fade">
                                      <p:cBhvr>
                                        <p:cTn id="13" dur="1000"/>
                                        <p:tgtEl>
                                          <p:spTgt spid="25">
                                            <p:txEl>
                                              <p:pRg st="0" end="0"/>
                                            </p:txEl>
                                          </p:spTgt>
                                        </p:tgtEl>
                                      </p:cBhvr>
                                    </p:animEffect>
                                    <p:anim calcmode="lin" valueType="num">
                                      <p:cBhvr>
                                        <p:cTn id="14"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5">
                                            <p:txEl>
                                              <p:pRg st="1" end="1"/>
                                            </p:txEl>
                                          </p:spTgt>
                                        </p:tgtEl>
                                        <p:attrNameLst>
                                          <p:attrName>style.visibility</p:attrName>
                                        </p:attrNameLst>
                                      </p:cBhvr>
                                      <p:to>
                                        <p:strVal val="visible"/>
                                      </p:to>
                                    </p:set>
                                    <p:animEffect transition="in" filter="fade">
                                      <p:cBhvr>
                                        <p:cTn id="20" dur="1000"/>
                                        <p:tgtEl>
                                          <p:spTgt spid="25">
                                            <p:txEl>
                                              <p:pRg st="1" end="1"/>
                                            </p:txEl>
                                          </p:spTgt>
                                        </p:tgtEl>
                                      </p:cBhvr>
                                    </p:animEffect>
                                    <p:anim calcmode="lin" valueType="num">
                                      <p:cBhvr>
                                        <p:cTn id="21" dur="1000" fill="hold"/>
                                        <p:tgtEl>
                                          <p:spTgt spid="25">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C0E57CE-0933-4A51-805C-D1A0CB8C0F52}"/>
              </a:ext>
            </a:extLst>
          </p:cNvPr>
          <p:cNvSpPr>
            <a:spLocks noGrp="1"/>
          </p:cNvSpPr>
          <p:nvPr>
            <p:ph type="ftr" sz="quarter" idx="3"/>
          </p:nvPr>
        </p:nvSpPr>
        <p:spPr>
          <a:xfrm>
            <a:off x="0" y="4967638"/>
            <a:ext cx="1872000" cy="162000"/>
          </a:xfrm>
        </p:spPr>
        <p:txBody>
          <a:bodyPr anchor="ctr">
            <a:noAutofit/>
          </a:bodyPr>
          <a:lstStyle/>
          <a:p>
            <a:pPr>
              <a:lnSpc>
                <a:spcPct val="90000"/>
              </a:lnSpc>
              <a:spcAft>
                <a:spcPts val="600"/>
              </a:spcAft>
            </a:pPr>
            <a:r>
              <a:rPr lang="de-DE" sz="1100" kern="1000" dirty="0"/>
              <a:t>Seite </a:t>
            </a:r>
            <a:fld id="{B0EC0A60-F7A1-4071-A771-7EB6B88B79FF}" type="slidenum">
              <a:rPr lang="en-US" sz="1100" kern="1000" smtClean="0"/>
              <a:pPr>
                <a:lnSpc>
                  <a:spcPct val="90000"/>
                </a:lnSpc>
                <a:spcAft>
                  <a:spcPts val="600"/>
                </a:spcAft>
              </a:pPr>
              <a:t>5</a:t>
            </a:fld>
            <a:endParaRPr lang="en-US" sz="1100" kern="1000" dirty="0"/>
          </a:p>
        </p:txBody>
      </p:sp>
      <p:graphicFrame>
        <p:nvGraphicFramePr>
          <p:cNvPr id="7" name="Diagram 6">
            <a:extLst>
              <a:ext uri="{FF2B5EF4-FFF2-40B4-BE49-F238E27FC236}">
                <a16:creationId xmlns:a16="http://schemas.microsoft.com/office/drawing/2014/main" id="{3AB13717-B52D-475F-AD32-9941DA94231C}"/>
              </a:ext>
            </a:extLst>
          </p:cNvPr>
          <p:cNvGraphicFramePr/>
          <p:nvPr>
            <p:extLst>
              <p:ext uri="{D42A27DB-BD31-4B8C-83A1-F6EECF244321}">
                <p14:modId xmlns:p14="http://schemas.microsoft.com/office/powerpoint/2010/main" val="1574044805"/>
              </p:ext>
            </p:extLst>
          </p:nvPr>
        </p:nvGraphicFramePr>
        <p:xfrm>
          <a:off x="0" y="1186332"/>
          <a:ext cx="9017000" cy="3777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Arrow: Down 7">
            <a:extLst>
              <a:ext uri="{FF2B5EF4-FFF2-40B4-BE49-F238E27FC236}">
                <a16:creationId xmlns:a16="http://schemas.microsoft.com/office/drawing/2014/main" id="{AAE65889-D986-409B-B946-49127CF5EFEC}"/>
              </a:ext>
            </a:extLst>
          </p:cNvPr>
          <p:cNvSpPr/>
          <p:nvPr/>
        </p:nvSpPr>
        <p:spPr>
          <a:xfrm rot="16200000">
            <a:off x="5691579" y="1496318"/>
            <a:ext cx="543094" cy="1074272"/>
          </a:xfrm>
          <a:prstGeom prst="downArrow">
            <a:avLst/>
          </a:prstGeom>
          <a:solidFill>
            <a:schemeClr val="accent1">
              <a:lumMod val="50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6" name="Oval 5">
            <a:extLst>
              <a:ext uri="{FF2B5EF4-FFF2-40B4-BE49-F238E27FC236}">
                <a16:creationId xmlns:a16="http://schemas.microsoft.com/office/drawing/2014/main" id="{4E60E76E-1537-426F-AB01-BE8118AF5E7E}"/>
              </a:ext>
            </a:extLst>
          </p:cNvPr>
          <p:cNvSpPr/>
          <p:nvPr/>
        </p:nvSpPr>
        <p:spPr>
          <a:xfrm>
            <a:off x="604650" y="1657350"/>
            <a:ext cx="1872000" cy="914400"/>
          </a:xfrm>
          <a:prstGeom prst="ellipse">
            <a:avLst/>
          </a:prstGeom>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40 Participants</a:t>
            </a:r>
          </a:p>
        </p:txBody>
      </p:sp>
      <p:sp>
        <p:nvSpPr>
          <p:cNvPr id="11" name="Oval 10">
            <a:extLst>
              <a:ext uri="{FF2B5EF4-FFF2-40B4-BE49-F238E27FC236}">
                <a16:creationId xmlns:a16="http://schemas.microsoft.com/office/drawing/2014/main" id="{BB894C0B-9D31-4C9A-A86D-B212B7E35E54}"/>
              </a:ext>
            </a:extLst>
          </p:cNvPr>
          <p:cNvSpPr/>
          <p:nvPr/>
        </p:nvSpPr>
        <p:spPr>
          <a:xfrm>
            <a:off x="604650" y="3499968"/>
            <a:ext cx="2087750" cy="914400"/>
          </a:xfrm>
          <a:prstGeom prst="ellipse">
            <a:avLst/>
          </a:prstGeom>
          <a:solidFill>
            <a:schemeClr val="accent1">
              <a:lumMod val="50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27 Subjects</a:t>
            </a:r>
          </a:p>
        </p:txBody>
      </p:sp>
      <p:sp>
        <p:nvSpPr>
          <p:cNvPr id="12" name="Arrow: Down 11">
            <a:extLst>
              <a:ext uri="{FF2B5EF4-FFF2-40B4-BE49-F238E27FC236}">
                <a16:creationId xmlns:a16="http://schemas.microsoft.com/office/drawing/2014/main" id="{7B65F47F-E518-4BCA-BE69-33B1FE46D910}"/>
              </a:ext>
            </a:extLst>
          </p:cNvPr>
          <p:cNvSpPr/>
          <p:nvPr/>
        </p:nvSpPr>
        <p:spPr>
          <a:xfrm>
            <a:off x="1411978" y="2726321"/>
            <a:ext cx="536744" cy="632893"/>
          </a:xfrm>
          <a:prstGeom prst="downArrow">
            <a:avLst/>
          </a:prstGeom>
          <a:solidFill>
            <a:schemeClr val="accent6">
              <a:lumMod val="75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13" name="Arrow: Down 12">
            <a:extLst>
              <a:ext uri="{FF2B5EF4-FFF2-40B4-BE49-F238E27FC236}">
                <a16:creationId xmlns:a16="http://schemas.microsoft.com/office/drawing/2014/main" id="{549EC3FC-64F7-47C8-906E-AFEC2C009B0A}"/>
              </a:ext>
            </a:extLst>
          </p:cNvPr>
          <p:cNvSpPr/>
          <p:nvPr/>
        </p:nvSpPr>
        <p:spPr>
          <a:xfrm rot="16200000">
            <a:off x="2897879" y="3640721"/>
            <a:ext cx="536744" cy="632893"/>
          </a:xfrm>
          <a:prstGeom prst="downArrow">
            <a:avLst/>
          </a:prstGeom>
          <a:solidFill>
            <a:schemeClr val="accent2">
              <a:lumMod val="50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14" name="Oval 13">
            <a:extLst>
              <a:ext uri="{FF2B5EF4-FFF2-40B4-BE49-F238E27FC236}">
                <a16:creationId xmlns:a16="http://schemas.microsoft.com/office/drawing/2014/main" id="{37963699-4242-4A3C-B6B1-960F8482AE7A}"/>
              </a:ext>
            </a:extLst>
          </p:cNvPr>
          <p:cNvSpPr/>
          <p:nvPr/>
        </p:nvSpPr>
        <p:spPr>
          <a:xfrm>
            <a:off x="3528125" y="3499968"/>
            <a:ext cx="2087750" cy="914400"/>
          </a:xfrm>
          <a:prstGeom prst="ellipse">
            <a:avLst/>
          </a:prstGeom>
          <a:solidFill>
            <a:schemeClr val="bg2">
              <a:lumMod val="50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Video + CSV Data</a:t>
            </a:r>
          </a:p>
        </p:txBody>
      </p:sp>
      <p:sp>
        <p:nvSpPr>
          <p:cNvPr id="15" name="Arrow: Down 14">
            <a:extLst>
              <a:ext uri="{FF2B5EF4-FFF2-40B4-BE49-F238E27FC236}">
                <a16:creationId xmlns:a16="http://schemas.microsoft.com/office/drawing/2014/main" id="{348CAA0B-E1BF-43C8-B662-95F6B9CDA72E}"/>
              </a:ext>
            </a:extLst>
          </p:cNvPr>
          <p:cNvSpPr/>
          <p:nvPr/>
        </p:nvSpPr>
        <p:spPr>
          <a:xfrm rot="10800000">
            <a:off x="4129780" y="2722033"/>
            <a:ext cx="536744" cy="632893"/>
          </a:xfrm>
          <a:prstGeom prst="downArrow">
            <a:avLst/>
          </a:prstGeom>
          <a:solidFill>
            <a:schemeClr val="accent3">
              <a:lumMod val="50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16" name="Oval 15">
            <a:extLst>
              <a:ext uri="{FF2B5EF4-FFF2-40B4-BE49-F238E27FC236}">
                <a16:creationId xmlns:a16="http://schemas.microsoft.com/office/drawing/2014/main" id="{C521EF3F-30B0-40D3-9EAE-439A20790157}"/>
              </a:ext>
            </a:extLst>
          </p:cNvPr>
          <p:cNvSpPr/>
          <p:nvPr/>
        </p:nvSpPr>
        <p:spPr>
          <a:xfrm>
            <a:off x="3582232" y="1623760"/>
            <a:ext cx="1631840" cy="914400"/>
          </a:xfrm>
          <a:prstGeom prst="ellipse">
            <a:avLst/>
          </a:prstGeom>
          <a:solidFill>
            <a:schemeClr val="tx1">
              <a:lumMod val="95000"/>
              <a:lumOff val="5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10 Samples</a:t>
            </a:r>
          </a:p>
        </p:txBody>
      </p:sp>
      <p:sp>
        <p:nvSpPr>
          <p:cNvPr id="17" name="Oval 16">
            <a:extLst>
              <a:ext uri="{FF2B5EF4-FFF2-40B4-BE49-F238E27FC236}">
                <a16:creationId xmlns:a16="http://schemas.microsoft.com/office/drawing/2014/main" id="{5B54F432-C89B-4D83-8BF3-CA22DC9F7985}"/>
              </a:ext>
            </a:extLst>
          </p:cNvPr>
          <p:cNvSpPr/>
          <p:nvPr/>
        </p:nvSpPr>
        <p:spPr>
          <a:xfrm>
            <a:off x="6720956" y="1310227"/>
            <a:ext cx="2075348" cy="20447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Video/Image </a:t>
            </a:r>
          </a:p>
          <a:p>
            <a:pPr algn="ctr"/>
            <a:r>
              <a:rPr lang="en-US" dirty="0"/>
              <a:t>+</a:t>
            </a:r>
          </a:p>
          <a:p>
            <a:pPr algn="ctr"/>
            <a:r>
              <a:rPr lang="en-US" dirty="0"/>
              <a:t>Physiological </a:t>
            </a:r>
          </a:p>
          <a:p>
            <a:pPr algn="ctr"/>
            <a:r>
              <a:rPr lang="en-US" dirty="0"/>
              <a:t>Data</a:t>
            </a:r>
          </a:p>
        </p:txBody>
      </p:sp>
      <p:sp>
        <p:nvSpPr>
          <p:cNvPr id="18" name="Title 1">
            <a:extLst>
              <a:ext uri="{FF2B5EF4-FFF2-40B4-BE49-F238E27FC236}">
                <a16:creationId xmlns:a16="http://schemas.microsoft.com/office/drawing/2014/main" id="{0156D96C-B01E-46C5-8CB8-F3E3CDF7E37F}"/>
              </a:ext>
            </a:extLst>
          </p:cNvPr>
          <p:cNvSpPr txBox="1">
            <a:spLocks/>
          </p:cNvSpPr>
          <p:nvPr/>
        </p:nvSpPr>
        <p:spPr>
          <a:xfrm>
            <a:off x="0" y="4065"/>
            <a:ext cx="6545262" cy="596900"/>
          </a:xfrm>
          <a:prstGeom prst="rect">
            <a:avLst/>
          </a:prstGeom>
        </p:spPr>
        <p:txBody>
          <a:bodyPr vert="horz" lIns="91440" tIns="45720" rIns="91440" bIns="45720" rtlCol="0" anchor="b" anchorCtr="0">
            <a:noAutofit/>
          </a:bodyPr>
          <a:lstStyle>
            <a:lvl1pPr marL="0" marR="0" indent="0" algn="l" defTabSz="914400" rtl="0" eaLnBrk="1" fontAlgn="auto" latinLnBrk="0" hangingPunct="1">
              <a:lnSpc>
                <a:spcPct val="100000"/>
              </a:lnSpc>
              <a:spcBef>
                <a:spcPct val="0"/>
              </a:spcBef>
              <a:spcAft>
                <a:spcPts val="0"/>
              </a:spcAft>
              <a:buClrTx/>
              <a:buSzTx/>
              <a:buFontTx/>
              <a:buNone/>
              <a:tabLst/>
              <a:defRPr lang="en-US" sz="2400" b="0" kern="1200" cap="all" baseline="0">
                <a:solidFill>
                  <a:srgbClr val="86A315"/>
                </a:solidFill>
                <a:latin typeface="Frutiger 45 light" pitchFamily="34" charset="0"/>
                <a:ea typeface="+mj-ea"/>
                <a:cs typeface="+mj-cs"/>
              </a:defRPr>
            </a:lvl1pPr>
          </a:lstStyle>
          <a:p>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Data source</a:t>
            </a:r>
            <a:endParaRPr lang="en-US" dirty="0"/>
          </a:p>
        </p:txBody>
      </p:sp>
    </p:spTree>
    <p:extLst>
      <p:ext uri="{BB962C8B-B14F-4D97-AF65-F5344CB8AC3E}">
        <p14:creationId xmlns:p14="http://schemas.microsoft.com/office/powerpoint/2010/main" val="111537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11" grpId="0" animBg="1"/>
      <p:bldP spid="14"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9379-C6FE-4E0D-A2E6-116034D922CA}"/>
              </a:ext>
            </a:extLst>
          </p:cNvPr>
          <p:cNvSpPr>
            <a:spLocks noGrp="1"/>
          </p:cNvSpPr>
          <p:nvPr>
            <p:ph type="title"/>
          </p:nvPr>
        </p:nvSpPr>
        <p:spPr>
          <a:xfrm>
            <a:off x="628650" y="2021221"/>
            <a:ext cx="7886700" cy="994172"/>
          </a:xfrm>
        </p:spPr>
        <p:txBody>
          <a:bodyPr/>
          <a:lstStyle/>
          <a:p>
            <a:pPr algn="ctr">
              <a:lnSpc>
                <a:spcPct val="90000"/>
              </a:lnSpc>
            </a:pPr>
            <a:r>
              <a:rPr lang="en-US" sz="4400" dirty="0">
                <a:solidFill>
                  <a:schemeClr val="tx2">
                    <a:lumMod val="60000"/>
                    <a:lumOff val="40000"/>
                  </a:schemeClr>
                </a:solidFill>
                <a:latin typeface="Arial" panose="020B0604020202020204" pitchFamily="34" charset="0"/>
                <a:cs typeface="Arial" panose="020B0604020202020204" pitchFamily="34" charset="0"/>
              </a:rPr>
              <a:t>Design </a:t>
            </a:r>
            <a:br>
              <a:rPr lang="en-US" sz="4400" dirty="0">
                <a:solidFill>
                  <a:schemeClr val="tx2">
                    <a:lumMod val="60000"/>
                    <a:lumOff val="40000"/>
                  </a:schemeClr>
                </a:solidFill>
                <a:latin typeface="Arial" panose="020B0604020202020204" pitchFamily="34" charset="0"/>
                <a:cs typeface="Arial" panose="020B0604020202020204" pitchFamily="34" charset="0"/>
              </a:rPr>
            </a:br>
            <a:r>
              <a:rPr lang="en-US" sz="4400" dirty="0">
                <a:solidFill>
                  <a:schemeClr val="tx2">
                    <a:lumMod val="60000"/>
                    <a:lumOff val="40000"/>
                  </a:schemeClr>
                </a:solidFill>
                <a:latin typeface="Arial" panose="020B0604020202020204" pitchFamily="34" charset="0"/>
                <a:cs typeface="Arial" panose="020B0604020202020204" pitchFamily="34" charset="0"/>
              </a:rPr>
              <a:t>Approach</a:t>
            </a:r>
          </a:p>
        </p:txBody>
      </p:sp>
    </p:spTree>
    <p:extLst>
      <p:ext uri="{BB962C8B-B14F-4D97-AF65-F5344CB8AC3E}">
        <p14:creationId xmlns:p14="http://schemas.microsoft.com/office/powerpoint/2010/main" val="1486185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B5D3CFF-B3FE-4536-B88A-B2D50444472D}"/>
              </a:ext>
            </a:extLst>
          </p:cNvPr>
          <p:cNvSpPr/>
          <p:nvPr/>
        </p:nvSpPr>
        <p:spPr>
          <a:xfrm>
            <a:off x="2363464" y="2462682"/>
            <a:ext cx="5913177" cy="8035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latin typeface="Arial" panose="020B0604020202020204" pitchFamily="34" charset="0"/>
              <a:cs typeface="Arial" panose="020B0604020202020204" pitchFamily="34" charset="0"/>
            </a:endParaRPr>
          </a:p>
          <a:p>
            <a:pPr algn="ctr"/>
            <a:endParaRPr lang="en-US" sz="1200" dirty="0">
              <a:latin typeface="Arial" panose="020B0604020202020204" pitchFamily="34" charset="0"/>
              <a:cs typeface="Arial" panose="020B0604020202020204" pitchFamily="34" charset="0"/>
            </a:endParaRPr>
          </a:p>
          <a:p>
            <a:pPr algn="ctr"/>
            <a:r>
              <a:rPr lang="en-US" sz="1200" dirty="0">
                <a:latin typeface="Arial" panose="020B0604020202020204" pitchFamily="34" charset="0"/>
                <a:cs typeface="Arial" panose="020B0604020202020204" pitchFamily="34" charset="0"/>
              </a:rPr>
              <a:t>ML Model Manager</a:t>
            </a:r>
          </a:p>
          <a:p>
            <a:pPr algn="ctr"/>
            <a:endParaRPr lang="en-US" sz="1200" dirty="0">
              <a:latin typeface="Arial" panose="020B0604020202020204" pitchFamily="34" charset="0"/>
              <a:cs typeface="Arial" panose="020B0604020202020204" pitchFamily="34" charset="0"/>
            </a:endParaRPr>
          </a:p>
          <a:p>
            <a:pPr algn="ctr"/>
            <a:endParaRPr lang="en-US" sz="1200" dirty="0">
              <a:latin typeface="Arial" panose="020B0604020202020204" pitchFamily="34" charset="0"/>
              <a:cs typeface="Arial" panose="020B0604020202020204" pitchFamily="34" charset="0"/>
            </a:endParaRPr>
          </a:p>
          <a:p>
            <a:pPr algn="ctr"/>
            <a:endParaRPr lang="en-US" sz="1200" dirty="0">
              <a:latin typeface="Arial" panose="020B0604020202020204" pitchFamily="34" charset="0"/>
              <a:cs typeface="Arial" panose="020B0604020202020204" pitchFamily="34" charset="0"/>
            </a:endParaRPr>
          </a:p>
        </p:txBody>
      </p:sp>
      <p:sp>
        <p:nvSpPr>
          <p:cNvPr id="21" name="Scroll: Vertical 20">
            <a:extLst>
              <a:ext uri="{FF2B5EF4-FFF2-40B4-BE49-F238E27FC236}">
                <a16:creationId xmlns:a16="http://schemas.microsoft.com/office/drawing/2014/main" id="{F9F4037F-4834-40B8-AAE3-832311D5E712}"/>
              </a:ext>
            </a:extLst>
          </p:cNvPr>
          <p:cNvSpPr/>
          <p:nvPr/>
        </p:nvSpPr>
        <p:spPr>
          <a:xfrm>
            <a:off x="4219375" y="2894551"/>
            <a:ext cx="1874158" cy="304935"/>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Arial" panose="020B0604020202020204" pitchFamily="34" charset="0"/>
                <a:cs typeface="Arial" panose="020B0604020202020204" pitchFamily="34" charset="0"/>
              </a:rPr>
              <a:t>Train Model</a:t>
            </a:r>
          </a:p>
        </p:txBody>
      </p:sp>
      <p:sp>
        <p:nvSpPr>
          <p:cNvPr id="22" name="Scroll: Vertical 21">
            <a:extLst>
              <a:ext uri="{FF2B5EF4-FFF2-40B4-BE49-F238E27FC236}">
                <a16:creationId xmlns:a16="http://schemas.microsoft.com/office/drawing/2014/main" id="{BFB97F25-CD8B-4B0E-ACCD-7D532D69E6C0}"/>
              </a:ext>
            </a:extLst>
          </p:cNvPr>
          <p:cNvSpPr/>
          <p:nvPr/>
        </p:nvSpPr>
        <p:spPr>
          <a:xfrm>
            <a:off x="2458130" y="2866206"/>
            <a:ext cx="1465641" cy="285824"/>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Arial" panose="020B0604020202020204" pitchFamily="34" charset="0"/>
                <a:cs typeface="Arial" panose="020B0604020202020204" pitchFamily="34" charset="0"/>
              </a:rPr>
              <a:t>Apply Algorithm  </a:t>
            </a:r>
          </a:p>
        </p:txBody>
      </p:sp>
      <p:sp>
        <p:nvSpPr>
          <p:cNvPr id="23" name="Scroll: Vertical 22">
            <a:extLst>
              <a:ext uri="{FF2B5EF4-FFF2-40B4-BE49-F238E27FC236}">
                <a16:creationId xmlns:a16="http://schemas.microsoft.com/office/drawing/2014/main" id="{C23E2F62-20A2-49D2-A3AB-C4144D5F16A3}"/>
              </a:ext>
            </a:extLst>
          </p:cNvPr>
          <p:cNvSpPr/>
          <p:nvPr/>
        </p:nvSpPr>
        <p:spPr>
          <a:xfrm>
            <a:off x="6452476" y="2870540"/>
            <a:ext cx="1589360" cy="335452"/>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Arial" panose="020B0604020202020204" pitchFamily="34" charset="0"/>
                <a:cs typeface="Arial" panose="020B0604020202020204" pitchFamily="34" charset="0"/>
              </a:rPr>
              <a:t>Result</a:t>
            </a:r>
          </a:p>
        </p:txBody>
      </p:sp>
      <p:sp>
        <p:nvSpPr>
          <p:cNvPr id="24" name="Flowchart: Direct Access Storage 23">
            <a:extLst>
              <a:ext uri="{FF2B5EF4-FFF2-40B4-BE49-F238E27FC236}">
                <a16:creationId xmlns:a16="http://schemas.microsoft.com/office/drawing/2014/main" id="{B2A088EF-AACA-4B8F-BDEB-E283B72A5275}"/>
              </a:ext>
            </a:extLst>
          </p:cNvPr>
          <p:cNvSpPr/>
          <p:nvPr/>
        </p:nvSpPr>
        <p:spPr>
          <a:xfrm rot="16200000">
            <a:off x="121349" y="3079449"/>
            <a:ext cx="999875" cy="1145038"/>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latin typeface="Arial" panose="020B0604020202020204" pitchFamily="34" charset="0"/>
                <a:cs typeface="Arial" panose="020B0604020202020204" pitchFamily="34" charset="0"/>
              </a:rPr>
              <a:t>Data Source</a:t>
            </a:r>
          </a:p>
        </p:txBody>
      </p:sp>
      <p:sp>
        <p:nvSpPr>
          <p:cNvPr id="25" name="Flowchart: Multidocument 24">
            <a:extLst>
              <a:ext uri="{FF2B5EF4-FFF2-40B4-BE49-F238E27FC236}">
                <a16:creationId xmlns:a16="http://schemas.microsoft.com/office/drawing/2014/main" id="{113A96DC-BA13-4E22-A668-D5D982AED1D8}"/>
              </a:ext>
            </a:extLst>
          </p:cNvPr>
          <p:cNvSpPr/>
          <p:nvPr/>
        </p:nvSpPr>
        <p:spPr>
          <a:xfrm>
            <a:off x="2561112" y="954642"/>
            <a:ext cx="4919312" cy="581119"/>
          </a:xfrm>
          <a:prstGeom prst="flowChartMultidocumen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defTabSz="914126" fontAlgn="base">
              <a:spcBef>
                <a:spcPct val="50000"/>
              </a:spcBef>
              <a:spcAft>
                <a:spcPct val="0"/>
              </a:spcAft>
              <a:buClr>
                <a:srgbClr val="F0AB00"/>
              </a:buClr>
              <a:buSzPct val="80000"/>
            </a:pPr>
            <a:r>
              <a:rPr lang="en-US" sz="1200" kern="0" dirty="0">
                <a:solidFill>
                  <a:schemeClr val="tx1"/>
                </a:solidFill>
                <a:latin typeface="Arial" panose="020B0604020202020204" pitchFamily="34" charset="0"/>
                <a:ea typeface="Arial Unicode MS" pitchFamily="34" charset="-128"/>
                <a:cs typeface="Arial" panose="020B0604020202020204" pitchFamily="34" charset="0"/>
              </a:rPr>
              <a:t>Analytics Results</a:t>
            </a:r>
          </a:p>
        </p:txBody>
      </p:sp>
      <p:sp>
        <p:nvSpPr>
          <p:cNvPr id="26" name="Rectangle 25">
            <a:extLst>
              <a:ext uri="{FF2B5EF4-FFF2-40B4-BE49-F238E27FC236}">
                <a16:creationId xmlns:a16="http://schemas.microsoft.com/office/drawing/2014/main" id="{F9623587-F194-4E66-B39B-7EF3D3439A69}"/>
              </a:ext>
            </a:extLst>
          </p:cNvPr>
          <p:cNvSpPr/>
          <p:nvPr/>
        </p:nvSpPr>
        <p:spPr bwMode="gray">
          <a:xfrm>
            <a:off x="2046264" y="2359616"/>
            <a:ext cx="6509798" cy="2321294"/>
          </a:xfrm>
          <a:prstGeom prst="rect">
            <a:avLst/>
          </a:prstGeom>
          <a:noFill/>
          <a:ln w="2540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200" kern="0" dirty="0" err="1">
              <a:latin typeface="Arial" panose="020B0604020202020204" pitchFamily="34" charset="0"/>
              <a:ea typeface="Arial Unicode MS" pitchFamily="34" charset="-128"/>
              <a:cs typeface="Arial" panose="020B0604020202020204" pitchFamily="34" charset="0"/>
            </a:endParaRPr>
          </a:p>
        </p:txBody>
      </p:sp>
      <p:sp>
        <p:nvSpPr>
          <p:cNvPr id="27" name="Rectangle 26">
            <a:extLst>
              <a:ext uri="{FF2B5EF4-FFF2-40B4-BE49-F238E27FC236}">
                <a16:creationId xmlns:a16="http://schemas.microsoft.com/office/drawing/2014/main" id="{523E0F2E-7F4C-4223-8637-731CD847FDDB}"/>
              </a:ext>
            </a:extLst>
          </p:cNvPr>
          <p:cNvSpPr/>
          <p:nvPr/>
        </p:nvSpPr>
        <p:spPr bwMode="gray">
          <a:xfrm>
            <a:off x="2281264" y="3615543"/>
            <a:ext cx="1191920" cy="815590"/>
          </a:xfrm>
          <a:prstGeom prst="rect">
            <a:avLst/>
          </a:prstGeom>
          <a:noFill/>
          <a:ln w="2540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r>
              <a:rPr lang="en-US" sz="1200" kern="0" dirty="0">
                <a:latin typeface="Arial" panose="020B0604020202020204" pitchFamily="34" charset="0"/>
                <a:ea typeface="Arial Unicode MS" pitchFamily="34" charset="-128"/>
                <a:cs typeface="Arial" panose="020B0604020202020204" pitchFamily="34" charset="0"/>
              </a:rPr>
              <a:t>Connection Manager</a:t>
            </a:r>
          </a:p>
        </p:txBody>
      </p:sp>
      <p:sp>
        <p:nvSpPr>
          <p:cNvPr id="28" name="Flowchart: Multidocument 27">
            <a:extLst>
              <a:ext uri="{FF2B5EF4-FFF2-40B4-BE49-F238E27FC236}">
                <a16:creationId xmlns:a16="http://schemas.microsoft.com/office/drawing/2014/main" id="{F6FFAD6C-F94E-4966-B1CE-4995FA67DF1F}"/>
              </a:ext>
            </a:extLst>
          </p:cNvPr>
          <p:cNvSpPr/>
          <p:nvPr/>
        </p:nvSpPr>
        <p:spPr>
          <a:xfrm>
            <a:off x="5670893" y="3805527"/>
            <a:ext cx="1867880" cy="495919"/>
          </a:xfrm>
          <a:prstGeom prst="flowChartMultidocument">
            <a:avLst/>
          </a:prstGeom>
          <a:solidFill>
            <a:schemeClr val="accent1">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latin typeface="Arial" panose="020B0604020202020204" pitchFamily="34" charset="0"/>
                <a:cs typeface="Arial" panose="020B0604020202020204" pitchFamily="34" charset="0"/>
              </a:rPr>
              <a:t>Data Sets </a:t>
            </a:r>
          </a:p>
        </p:txBody>
      </p:sp>
      <p:sp>
        <p:nvSpPr>
          <p:cNvPr id="29" name="Flowchart: Card 28">
            <a:extLst>
              <a:ext uri="{FF2B5EF4-FFF2-40B4-BE49-F238E27FC236}">
                <a16:creationId xmlns:a16="http://schemas.microsoft.com/office/drawing/2014/main" id="{3538964A-5559-4BAD-A26B-629027B46DFC}"/>
              </a:ext>
            </a:extLst>
          </p:cNvPr>
          <p:cNvSpPr/>
          <p:nvPr/>
        </p:nvSpPr>
        <p:spPr>
          <a:xfrm>
            <a:off x="5639233" y="3512804"/>
            <a:ext cx="2637408" cy="857729"/>
          </a:xfrm>
          <a:prstGeom prst="flowChartPunchedCard">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solidFill>
                <a:schemeClr val="bg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95188766-C942-4602-BEAE-FB46AA050B94}"/>
              </a:ext>
            </a:extLst>
          </p:cNvPr>
          <p:cNvSpPr/>
          <p:nvPr/>
        </p:nvSpPr>
        <p:spPr>
          <a:xfrm>
            <a:off x="7301012" y="3609327"/>
            <a:ext cx="1202013" cy="461665"/>
          </a:xfrm>
          <a:prstGeom prst="rect">
            <a:avLst/>
          </a:prstGeom>
        </p:spPr>
        <p:txBody>
          <a:bodyPr wrap="square">
            <a:spAutoFit/>
          </a:bodyPr>
          <a:lstStyle/>
          <a:p>
            <a:pPr algn="ctr"/>
            <a:r>
              <a:rPr lang="en-US" sz="1200" kern="0" dirty="0">
                <a:latin typeface="Arial" panose="020B0604020202020204" pitchFamily="34" charset="0"/>
                <a:ea typeface="Arial Unicode MS" pitchFamily="34" charset="-128"/>
                <a:cs typeface="Arial" panose="020B0604020202020204" pitchFamily="34" charset="0"/>
              </a:rPr>
              <a:t>ML Data Manager</a:t>
            </a:r>
          </a:p>
        </p:txBody>
      </p:sp>
      <p:sp>
        <p:nvSpPr>
          <p:cNvPr id="31" name="Arrow: Up-Down 30">
            <a:extLst>
              <a:ext uri="{FF2B5EF4-FFF2-40B4-BE49-F238E27FC236}">
                <a16:creationId xmlns:a16="http://schemas.microsoft.com/office/drawing/2014/main" id="{8302B7A1-0494-46EB-B737-8797DFB1F71B}"/>
              </a:ext>
            </a:extLst>
          </p:cNvPr>
          <p:cNvSpPr/>
          <p:nvPr/>
        </p:nvSpPr>
        <p:spPr bwMode="gray">
          <a:xfrm>
            <a:off x="4620061" y="1525747"/>
            <a:ext cx="370207" cy="833869"/>
          </a:xfrm>
          <a:prstGeom prst="upDownArrow">
            <a:avLst/>
          </a:prstGeom>
          <a:solidFill>
            <a:schemeClr val="accent5">
              <a:lumMod val="60000"/>
              <a:lumOff val="40000"/>
            </a:schemeClr>
          </a:solidFill>
          <a:ln w="2540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200" kern="0" dirty="0" err="1">
              <a:latin typeface="Arial" panose="020B0604020202020204" pitchFamily="34" charset="0"/>
              <a:ea typeface="Arial Unicode MS" pitchFamily="34" charset="-128"/>
              <a:cs typeface="Arial" panose="020B0604020202020204" pitchFamily="34" charset="0"/>
            </a:endParaRPr>
          </a:p>
        </p:txBody>
      </p:sp>
      <p:sp>
        <p:nvSpPr>
          <p:cNvPr id="32" name="Arrow: Up-Down 31">
            <a:extLst>
              <a:ext uri="{FF2B5EF4-FFF2-40B4-BE49-F238E27FC236}">
                <a16:creationId xmlns:a16="http://schemas.microsoft.com/office/drawing/2014/main" id="{B03F64E6-6FB3-493B-A0CA-14CCFC8C55D1}"/>
              </a:ext>
            </a:extLst>
          </p:cNvPr>
          <p:cNvSpPr/>
          <p:nvPr/>
        </p:nvSpPr>
        <p:spPr bwMode="gray">
          <a:xfrm rot="5400000">
            <a:off x="1428325" y="3222602"/>
            <a:ext cx="365559" cy="834598"/>
          </a:xfrm>
          <a:prstGeom prst="upDownArrow">
            <a:avLst/>
          </a:prstGeom>
          <a:solidFill>
            <a:schemeClr val="accent1">
              <a:lumMod val="20000"/>
              <a:lumOff val="80000"/>
            </a:schemeClr>
          </a:solidFill>
          <a:ln w="2540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200" kern="0" dirty="0" err="1">
              <a:latin typeface="Arial" panose="020B0604020202020204" pitchFamily="34" charset="0"/>
              <a:ea typeface="Arial Unicode MS" pitchFamily="34" charset="-128"/>
              <a:cs typeface="Arial" panose="020B0604020202020204" pitchFamily="34" charset="0"/>
            </a:endParaRPr>
          </a:p>
        </p:txBody>
      </p:sp>
      <p:sp>
        <p:nvSpPr>
          <p:cNvPr id="33" name="Rectangle 32">
            <a:extLst>
              <a:ext uri="{FF2B5EF4-FFF2-40B4-BE49-F238E27FC236}">
                <a16:creationId xmlns:a16="http://schemas.microsoft.com/office/drawing/2014/main" id="{E7274B69-A2A1-4709-8D06-2D7CCE34453E}"/>
              </a:ext>
            </a:extLst>
          </p:cNvPr>
          <p:cNvSpPr/>
          <p:nvPr/>
        </p:nvSpPr>
        <p:spPr bwMode="gray">
          <a:xfrm>
            <a:off x="3785680" y="3615543"/>
            <a:ext cx="1668761" cy="803568"/>
          </a:xfrm>
          <a:prstGeom prst="rect">
            <a:avLst/>
          </a:prstGeom>
          <a:noFill/>
          <a:ln w="2540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r>
              <a:rPr lang="en-US" sz="1200" kern="0" dirty="0">
                <a:latin typeface="Arial" panose="020B0604020202020204" pitchFamily="34" charset="0"/>
                <a:ea typeface="Arial Unicode MS" pitchFamily="34" charset="-128"/>
                <a:cs typeface="Arial" panose="020B0604020202020204" pitchFamily="34" charset="0"/>
              </a:rPr>
              <a:t>Meta Data Manager</a:t>
            </a:r>
          </a:p>
          <a:p>
            <a:pPr algn="ctr" defTabSz="914126" fontAlgn="base">
              <a:spcBef>
                <a:spcPct val="50000"/>
              </a:spcBef>
              <a:spcAft>
                <a:spcPct val="0"/>
              </a:spcAft>
              <a:buClr>
                <a:srgbClr val="F0AB00"/>
              </a:buClr>
              <a:buSzPct val="80000"/>
            </a:pPr>
            <a:r>
              <a:rPr lang="en-US" sz="1200" kern="0" dirty="0">
                <a:latin typeface="Arial" panose="020B0604020202020204" pitchFamily="34" charset="0"/>
                <a:ea typeface="Arial Unicode MS" pitchFamily="34" charset="-128"/>
                <a:cs typeface="Arial" panose="020B0604020202020204" pitchFamily="34" charset="0"/>
              </a:rPr>
              <a:t> (Data Preprocessing)</a:t>
            </a:r>
          </a:p>
        </p:txBody>
      </p:sp>
      <p:sp>
        <p:nvSpPr>
          <p:cNvPr id="35" name="Footer Placeholder 3">
            <a:extLst>
              <a:ext uri="{FF2B5EF4-FFF2-40B4-BE49-F238E27FC236}">
                <a16:creationId xmlns:a16="http://schemas.microsoft.com/office/drawing/2014/main" id="{E53D82F9-E957-4462-8778-204647F58DB0}"/>
              </a:ext>
            </a:extLst>
          </p:cNvPr>
          <p:cNvSpPr>
            <a:spLocks noGrp="1"/>
          </p:cNvSpPr>
          <p:nvPr>
            <p:ph type="ftr" sz="quarter" idx="3"/>
          </p:nvPr>
        </p:nvSpPr>
        <p:spPr>
          <a:xfrm>
            <a:off x="-11796" y="4968000"/>
            <a:ext cx="1872000" cy="162000"/>
          </a:xfrm>
        </p:spPr>
        <p:txBody>
          <a:bodyPr anchor="ctr">
            <a:noAutofit/>
          </a:bodyPr>
          <a:lstStyle/>
          <a:p>
            <a:pPr>
              <a:lnSpc>
                <a:spcPct val="90000"/>
              </a:lnSpc>
              <a:spcAft>
                <a:spcPts val="600"/>
              </a:spcAft>
            </a:pPr>
            <a:r>
              <a:rPr lang="de-DE" sz="1200" kern="1000"/>
              <a:t>Seite </a:t>
            </a:r>
            <a:fld id="{B0EC0A60-F7A1-4071-A771-7EB6B88B79FF}" type="slidenum">
              <a:rPr lang="en-US" sz="1200" kern="1000" smtClean="0"/>
              <a:pPr>
                <a:lnSpc>
                  <a:spcPct val="90000"/>
                </a:lnSpc>
                <a:spcAft>
                  <a:spcPts val="600"/>
                </a:spcAft>
              </a:pPr>
              <a:t>7</a:t>
            </a:fld>
            <a:endParaRPr lang="en-US" sz="1200" kern="1000"/>
          </a:p>
        </p:txBody>
      </p:sp>
      <p:sp>
        <p:nvSpPr>
          <p:cNvPr id="51" name="Title 1">
            <a:extLst>
              <a:ext uri="{FF2B5EF4-FFF2-40B4-BE49-F238E27FC236}">
                <a16:creationId xmlns:a16="http://schemas.microsoft.com/office/drawing/2014/main" id="{F693AEDC-F7A0-4649-976B-F07775522C4E}"/>
              </a:ext>
            </a:extLst>
          </p:cNvPr>
          <p:cNvSpPr txBox="1">
            <a:spLocks/>
          </p:cNvSpPr>
          <p:nvPr/>
        </p:nvSpPr>
        <p:spPr>
          <a:xfrm>
            <a:off x="0" y="0"/>
            <a:ext cx="6545262" cy="596900"/>
          </a:xfrm>
          <a:prstGeom prst="rect">
            <a:avLst/>
          </a:prstGeom>
        </p:spPr>
        <p:txBody>
          <a:bodyPr vert="horz" lIns="91440" tIns="45720" rIns="91440" bIns="45720" rtlCol="0" anchor="b" anchorCtr="0">
            <a:noAutofit/>
          </a:bodyPr>
          <a:lstStyle>
            <a:lvl1pPr marL="0" marR="0" indent="0" algn="l" defTabSz="914400" rtl="0" eaLnBrk="1" fontAlgn="auto" latinLnBrk="0" hangingPunct="1">
              <a:lnSpc>
                <a:spcPct val="100000"/>
              </a:lnSpc>
              <a:spcBef>
                <a:spcPct val="0"/>
              </a:spcBef>
              <a:spcAft>
                <a:spcPts val="0"/>
              </a:spcAft>
              <a:buClrTx/>
              <a:buSzTx/>
              <a:buFontTx/>
              <a:buNone/>
              <a:tabLst/>
              <a:defRPr lang="en-US" sz="2400" b="0" kern="1200" cap="all" baseline="0">
                <a:solidFill>
                  <a:srgbClr val="86A315"/>
                </a:solidFill>
                <a:latin typeface="Frutiger 45 light" pitchFamily="34" charset="0"/>
                <a:ea typeface="+mj-ea"/>
                <a:cs typeface="+mj-cs"/>
              </a:defRPr>
            </a:lvl1pPr>
          </a:lstStyle>
          <a:p>
            <a:r>
              <a:rPr lang="en-US" dirty="0">
                <a:latin typeface="Arial" panose="020B0604020202020204" pitchFamily="34" charset="0"/>
                <a:cs typeface="Arial" panose="020B0604020202020204" pitchFamily="34" charset="0"/>
              </a:rPr>
              <a:t>Architectural Design</a:t>
            </a:r>
            <a:endParaRPr lang="en-US" dirty="0"/>
          </a:p>
        </p:txBody>
      </p:sp>
    </p:spTree>
    <p:extLst>
      <p:ext uri="{BB962C8B-B14F-4D97-AF65-F5344CB8AC3E}">
        <p14:creationId xmlns:p14="http://schemas.microsoft.com/office/powerpoint/2010/main" val="73255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anim calcmode="lin" valueType="num">
                                      <p:cBhvr>
                                        <p:cTn id="20" dur="1000" fill="hold"/>
                                        <p:tgtEl>
                                          <p:spTgt spid="26"/>
                                        </p:tgtEl>
                                        <p:attrNameLst>
                                          <p:attrName>ppt_x</p:attrName>
                                        </p:attrNameLst>
                                      </p:cBhvr>
                                      <p:tavLst>
                                        <p:tav tm="0">
                                          <p:val>
                                            <p:strVal val="#ppt_x"/>
                                          </p:val>
                                        </p:tav>
                                        <p:tav tm="100000">
                                          <p:val>
                                            <p:strVal val="#ppt_x"/>
                                          </p:val>
                                        </p:tav>
                                      </p:tavLst>
                                    </p:anim>
                                    <p:anim calcmode="lin" valueType="num">
                                      <p:cBhvr>
                                        <p:cTn id="21" dur="1000" fill="hold"/>
                                        <p:tgtEl>
                                          <p:spTgt spid="2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1000"/>
                                        <p:tgtEl>
                                          <p:spTgt spid="22"/>
                                        </p:tgtEl>
                                      </p:cBhvr>
                                    </p:animEffect>
                                    <p:anim calcmode="lin" valueType="num">
                                      <p:cBhvr>
                                        <p:cTn id="30" dur="1000" fill="hold"/>
                                        <p:tgtEl>
                                          <p:spTgt spid="22"/>
                                        </p:tgtEl>
                                        <p:attrNameLst>
                                          <p:attrName>ppt_x</p:attrName>
                                        </p:attrNameLst>
                                      </p:cBhvr>
                                      <p:tavLst>
                                        <p:tav tm="0">
                                          <p:val>
                                            <p:strVal val="#ppt_x"/>
                                          </p:val>
                                        </p:tav>
                                        <p:tav tm="100000">
                                          <p:val>
                                            <p:strVal val="#ppt_x"/>
                                          </p:val>
                                        </p:tav>
                                      </p:tavLst>
                                    </p:anim>
                                    <p:anim calcmode="lin" valueType="num">
                                      <p:cBhvr>
                                        <p:cTn id="31" dur="1000" fill="hold"/>
                                        <p:tgtEl>
                                          <p:spTgt spid="2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anim calcmode="lin" valueType="num">
                                      <p:cBhvr>
                                        <p:cTn id="35" dur="1000" fill="hold"/>
                                        <p:tgtEl>
                                          <p:spTgt spid="21"/>
                                        </p:tgtEl>
                                        <p:attrNameLst>
                                          <p:attrName>ppt_x</p:attrName>
                                        </p:attrNameLst>
                                      </p:cBhvr>
                                      <p:tavLst>
                                        <p:tav tm="0">
                                          <p:val>
                                            <p:strVal val="#ppt_x"/>
                                          </p:val>
                                        </p:tav>
                                        <p:tav tm="100000">
                                          <p:val>
                                            <p:strVal val="#ppt_x"/>
                                          </p:val>
                                        </p:tav>
                                      </p:tavLst>
                                    </p:anim>
                                    <p:anim calcmode="lin" valueType="num">
                                      <p:cBhvr>
                                        <p:cTn id="36" dur="1000" fill="hold"/>
                                        <p:tgtEl>
                                          <p:spTgt spid="2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1000"/>
                                        <p:tgtEl>
                                          <p:spTgt spid="33"/>
                                        </p:tgtEl>
                                      </p:cBhvr>
                                    </p:animEffect>
                                    <p:anim calcmode="lin" valueType="num">
                                      <p:cBhvr>
                                        <p:cTn id="45" dur="1000" fill="hold"/>
                                        <p:tgtEl>
                                          <p:spTgt spid="33"/>
                                        </p:tgtEl>
                                        <p:attrNameLst>
                                          <p:attrName>ppt_x</p:attrName>
                                        </p:attrNameLst>
                                      </p:cBhvr>
                                      <p:tavLst>
                                        <p:tav tm="0">
                                          <p:val>
                                            <p:strVal val="#ppt_x"/>
                                          </p:val>
                                        </p:tav>
                                        <p:tav tm="100000">
                                          <p:val>
                                            <p:strVal val="#ppt_x"/>
                                          </p:val>
                                        </p:tav>
                                      </p:tavLst>
                                    </p:anim>
                                    <p:anim calcmode="lin" valueType="num">
                                      <p:cBhvr>
                                        <p:cTn id="46" dur="1000" fill="hold"/>
                                        <p:tgtEl>
                                          <p:spTgt spid="3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000"/>
                                        <p:tgtEl>
                                          <p:spTgt spid="27"/>
                                        </p:tgtEl>
                                      </p:cBhvr>
                                    </p:animEffect>
                                    <p:anim calcmode="lin" valueType="num">
                                      <p:cBhvr>
                                        <p:cTn id="50" dur="1000" fill="hold"/>
                                        <p:tgtEl>
                                          <p:spTgt spid="27"/>
                                        </p:tgtEl>
                                        <p:attrNameLst>
                                          <p:attrName>ppt_x</p:attrName>
                                        </p:attrNameLst>
                                      </p:cBhvr>
                                      <p:tavLst>
                                        <p:tav tm="0">
                                          <p:val>
                                            <p:strVal val="#ppt_x"/>
                                          </p:val>
                                        </p:tav>
                                        <p:tav tm="100000">
                                          <p:val>
                                            <p:strVal val="#ppt_x"/>
                                          </p:val>
                                        </p:tav>
                                      </p:tavLst>
                                    </p:anim>
                                    <p:anim calcmode="lin" valueType="num">
                                      <p:cBhvr>
                                        <p:cTn id="51" dur="1000" fill="hold"/>
                                        <p:tgtEl>
                                          <p:spTgt spid="2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1000"/>
                                        <p:tgtEl>
                                          <p:spTgt spid="28"/>
                                        </p:tgtEl>
                                      </p:cBhvr>
                                    </p:animEffect>
                                    <p:anim calcmode="lin" valueType="num">
                                      <p:cBhvr>
                                        <p:cTn id="55" dur="1000" fill="hold"/>
                                        <p:tgtEl>
                                          <p:spTgt spid="28"/>
                                        </p:tgtEl>
                                        <p:attrNameLst>
                                          <p:attrName>ppt_x</p:attrName>
                                        </p:attrNameLst>
                                      </p:cBhvr>
                                      <p:tavLst>
                                        <p:tav tm="0">
                                          <p:val>
                                            <p:strVal val="#ppt_x"/>
                                          </p:val>
                                        </p:tav>
                                        <p:tav tm="100000">
                                          <p:val>
                                            <p:strVal val="#ppt_x"/>
                                          </p:val>
                                        </p:tav>
                                      </p:tavLst>
                                    </p:anim>
                                    <p:anim calcmode="lin" valueType="num">
                                      <p:cBhvr>
                                        <p:cTn id="56" dur="1000" fill="hold"/>
                                        <p:tgtEl>
                                          <p:spTgt spid="28"/>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anim calcmode="lin" valueType="num">
                                      <p:cBhvr>
                                        <p:cTn id="60" dur="1000" fill="hold"/>
                                        <p:tgtEl>
                                          <p:spTgt spid="30"/>
                                        </p:tgtEl>
                                        <p:attrNameLst>
                                          <p:attrName>ppt_x</p:attrName>
                                        </p:attrNameLst>
                                      </p:cBhvr>
                                      <p:tavLst>
                                        <p:tav tm="0">
                                          <p:val>
                                            <p:strVal val="#ppt_x"/>
                                          </p:val>
                                        </p:tav>
                                        <p:tav tm="100000">
                                          <p:val>
                                            <p:strVal val="#ppt_x"/>
                                          </p:val>
                                        </p:tav>
                                      </p:tavLst>
                                    </p:anim>
                                    <p:anim calcmode="lin" valueType="num">
                                      <p:cBhvr>
                                        <p:cTn id="61" dur="1000" fill="hold"/>
                                        <p:tgtEl>
                                          <p:spTgt spid="3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1000"/>
                                        <p:tgtEl>
                                          <p:spTgt spid="29"/>
                                        </p:tgtEl>
                                      </p:cBhvr>
                                    </p:animEffect>
                                    <p:anim calcmode="lin" valueType="num">
                                      <p:cBhvr>
                                        <p:cTn id="65" dur="1000" fill="hold"/>
                                        <p:tgtEl>
                                          <p:spTgt spid="29"/>
                                        </p:tgtEl>
                                        <p:attrNameLst>
                                          <p:attrName>ppt_x</p:attrName>
                                        </p:attrNameLst>
                                      </p:cBhvr>
                                      <p:tavLst>
                                        <p:tav tm="0">
                                          <p:val>
                                            <p:strVal val="#ppt_x"/>
                                          </p:val>
                                        </p:tav>
                                        <p:tav tm="100000">
                                          <p:val>
                                            <p:strVal val="#ppt_x"/>
                                          </p:val>
                                        </p:tav>
                                      </p:tavLst>
                                    </p:anim>
                                    <p:anim calcmode="lin" valueType="num">
                                      <p:cBhvr>
                                        <p:cTn id="6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1000"/>
                                        <p:tgtEl>
                                          <p:spTgt spid="31"/>
                                        </p:tgtEl>
                                      </p:cBhvr>
                                    </p:animEffect>
                                    <p:anim calcmode="lin" valueType="num">
                                      <p:cBhvr>
                                        <p:cTn id="72" dur="1000" fill="hold"/>
                                        <p:tgtEl>
                                          <p:spTgt spid="31"/>
                                        </p:tgtEl>
                                        <p:attrNameLst>
                                          <p:attrName>ppt_x</p:attrName>
                                        </p:attrNameLst>
                                      </p:cBhvr>
                                      <p:tavLst>
                                        <p:tav tm="0">
                                          <p:val>
                                            <p:strVal val="#ppt_x"/>
                                          </p:val>
                                        </p:tav>
                                        <p:tav tm="100000">
                                          <p:val>
                                            <p:strVal val="#ppt_x"/>
                                          </p:val>
                                        </p:tav>
                                      </p:tavLst>
                                    </p:anim>
                                    <p:anim calcmode="lin" valueType="num">
                                      <p:cBhvr>
                                        <p:cTn id="73" dur="1000" fill="hold"/>
                                        <p:tgtEl>
                                          <p:spTgt spid="3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1000"/>
                                        <p:tgtEl>
                                          <p:spTgt spid="25"/>
                                        </p:tgtEl>
                                      </p:cBhvr>
                                    </p:animEffect>
                                    <p:anim calcmode="lin" valueType="num">
                                      <p:cBhvr>
                                        <p:cTn id="77" dur="1000" fill="hold"/>
                                        <p:tgtEl>
                                          <p:spTgt spid="25"/>
                                        </p:tgtEl>
                                        <p:attrNameLst>
                                          <p:attrName>ppt_x</p:attrName>
                                        </p:attrNameLst>
                                      </p:cBhvr>
                                      <p:tavLst>
                                        <p:tav tm="0">
                                          <p:val>
                                            <p:strVal val="#ppt_x"/>
                                          </p:val>
                                        </p:tav>
                                        <p:tav tm="100000">
                                          <p:val>
                                            <p:strVal val="#ppt_x"/>
                                          </p:val>
                                        </p:tav>
                                      </p:tavLst>
                                    </p:anim>
                                    <p:anim calcmode="lin" valueType="num">
                                      <p:cBhvr>
                                        <p:cTn id="7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p:bldP spid="31" grpId="0" animBg="1"/>
      <p:bldP spid="32"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104F728-6320-4A52-999D-4CC8B23B6947}"/>
              </a:ext>
            </a:extLst>
          </p:cNvPr>
          <p:cNvSpPr>
            <a:spLocks noGrp="1"/>
          </p:cNvSpPr>
          <p:nvPr>
            <p:ph type="ftr" sz="quarter" idx="3"/>
          </p:nvPr>
        </p:nvSpPr>
        <p:spPr>
          <a:xfrm>
            <a:off x="12802" y="4982914"/>
            <a:ext cx="1693290" cy="147085"/>
          </a:xfrm>
        </p:spPr>
        <p:txBody>
          <a:bodyPr/>
          <a:lstStyle/>
          <a:p>
            <a:r>
              <a:rPr lang="de-DE" sz="1100" kern="1000" dirty="0"/>
              <a:t>Seite </a:t>
            </a:r>
            <a:fld id="{B0EC0A60-F7A1-4071-A771-7EB6B88B79FF}" type="slidenum">
              <a:rPr lang="en-US" sz="1100" kern="1000" smtClean="0"/>
              <a:pPr/>
              <a:t>8</a:t>
            </a:fld>
            <a:endParaRPr lang="en-US" sz="1100" kern="1000" dirty="0"/>
          </a:p>
        </p:txBody>
      </p:sp>
      <p:sp>
        <p:nvSpPr>
          <p:cNvPr id="11" name="Flowchart: Direct Access Storage 10">
            <a:extLst>
              <a:ext uri="{FF2B5EF4-FFF2-40B4-BE49-F238E27FC236}">
                <a16:creationId xmlns:a16="http://schemas.microsoft.com/office/drawing/2014/main" id="{5DD6E1A6-C168-4779-90FF-13475BD16C1C}"/>
              </a:ext>
            </a:extLst>
          </p:cNvPr>
          <p:cNvSpPr/>
          <p:nvPr/>
        </p:nvSpPr>
        <p:spPr>
          <a:xfrm rot="16200000">
            <a:off x="497770" y="3251784"/>
            <a:ext cx="900583" cy="1019572"/>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400" b="1" dirty="0">
                <a:latin typeface="Arial" panose="020B0604020202020204" pitchFamily="34" charset="0"/>
                <a:cs typeface="Arial" panose="020B0604020202020204" pitchFamily="34" charset="0"/>
              </a:rPr>
              <a:t>Physiological Data</a:t>
            </a:r>
          </a:p>
        </p:txBody>
      </p:sp>
      <p:sp>
        <p:nvSpPr>
          <p:cNvPr id="13" name="Rectangle 12">
            <a:extLst>
              <a:ext uri="{FF2B5EF4-FFF2-40B4-BE49-F238E27FC236}">
                <a16:creationId xmlns:a16="http://schemas.microsoft.com/office/drawing/2014/main" id="{2351B304-EF6D-485D-AA6B-E1FE8115CE64}"/>
              </a:ext>
            </a:extLst>
          </p:cNvPr>
          <p:cNvSpPr/>
          <p:nvPr/>
        </p:nvSpPr>
        <p:spPr>
          <a:xfrm>
            <a:off x="2373330" y="2380662"/>
            <a:ext cx="1678573" cy="523220"/>
          </a:xfrm>
          <a:prstGeom prst="rect">
            <a:avLst/>
          </a:prstGeom>
        </p:spPr>
        <p:txBody>
          <a:bodyPr wrap="square">
            <a:spAutoFit/>
          </a:bodyPr>
          <a:lstStyle/>
          <a:p>
            <a:pPr algn="ctr"/>
            <a:r>
              <a:rPr lang="en-US" sz="1400" b="1" kern="0" dirty="0">
                <a:latin typeface="Arial" panose="020B0604020202020204" pitchFamily="34" charset="0"/>
                <a:ea typeface="Arial Unicode MS" pitchFamily="34" charset="-128"/>
                <a:cs typeface="Arial" panose="020B0604020202020204" pitchFamily="34" charset="0"/>
              </a:rPr>
              <a:t>Star Schema</a:t>
            </a:r>
          </a:p>
          <a:p>
            <a:pPr algn="ctr"/>
            <a:r>
              <a:rPr lang="en-US" sz="1400" b="1" kern="0" dirty="0">
                <a:latin typeface="Arial" panose="020B0604020202020204" pitchFamily="34" charset="0"/>
                <a:ea typeface="Arial Unicode MS" pitchFamily="34" charset="-128"/>
                <a:cs typeface="Arial" panose="020B0604020202020204" pitchFamily="34" charset="0"/>
              </a:rPr>
              <a:t> Dimensions</a:t>
            </a:r>
          </a:p>
        </p:txBody>
      </p:sp>
      <p:sp>
        <p:nvSpPr>
          <p:cNvPr id="14" name="Arrow: Up-Down 13">
            <a:extLst>
              <a:ext uri="{FF2B5EF4-FFF2-40B4-BE49-F238E27FC236}">
                <a16:creationId xmlns:a16="http://schemas.microsoft.com/office/drawing/2014/main" id="{C6938BBD-D128-4D19-ADDC-354928AD61E8}"/>
              </a:ext>
            </a:extLst>
          </p:cNvPr>
          <p:cNvSpPr/>
          <p:nvPr/>
        </p:nvSpPr>
        <p:spPr bwMode="gray">
          <a:xfrm>
            <a:off x="7652584" y="3294574"/>
            <a:ext cx="329643" cy="678182"/>
          </a:xfrm>
          <a:prstGeom prst="upDownArrow">
            <a:avLst/>
          </a:prstGeom>
          <a:solidFill>
            <a:schemeClr val="accent5">
              <a:lumMod val="60000"/>
              <a:lumOff val="40000"/>
            </a:schemeClr>
          </a:solidFill>
          <a:ln w="2540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200" kern="0" dirty="0" err="1">
              <a:latin typeface="Arial" panose="020B0604020202020204" pitchFamily="34" charset="0"/>
              <a:ea typeface="Arial Unicode MS" pitchFamily="34" charset="-128"/>
              <a:cs typeface="Arial" panose="020B0604020202020204" pitchFamily="34" charset="0"/>
            </a:endParaRPr>
          </a:p>
        </p:txBody>
      </p:sp>
      <p:sp>
        <p:nvSpPr>
          <p:cNvPr id="15" name="Flowchart: Direct Access Storage 14">
            <a:extLst>
              <a:ext uri="{FF2B5EF4-FFF2-40B4-BE49-F238E27FC236}">
                <a16:creationId xmlns:a16="http://schemas.microsoft.com/office/drawing/2014/main" id="{BEA75E3A-E821-4012-B345-D0DE37C465C3}"/>
              </a:ext>
            </a:extLst>
          </p:cNvPr>
          <p:cNvSpPr/>
          <p:nvPr/>
        </p:nvSpPr>
        <p:spPr>
          <a:xfrm rot="16200000">
            <a:off x="497771" y="1110267"/>
            <a:ext cx="900583" cy="1019572"/>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400" b="1" dirty="0">
                <a:latin typeface="Arial" panose="020B0604020202020204" pitchFamily="34" charset="0"/>
                <a:cs typeface="Arial" panose="020B0604020202020204" pitchFamily="34" charset="0"/>
              </a:rPr>
              <a:t>Webcam Data</a:t>
            </a:r>
          </a:p>
        </p:txBody>
      </p:sp>
      <p:sp>
        <p:nvSpPr>
          <p:cNvPr id="16" name="Arrow: Right 15">
            <a:extLst>
              <a:ext uri="{FF2B5EF4-FFF2-40B4-BE49-F238E27FC236}">
                <a16:creationId xmlns:a16="http://schemas.microsoft.com/office/drawing/2014/main" id="{CD1ABF3E-7F9A-4A39-839B-40799DF73258}"/>
              </a:ext>
            </a:extLst>
          </p:cNvPr>
          <p:cNvSpPr/>
          <p:nvPr/>
        </p:nvSpPr>
        <p:spPr>
          <a:xfrm>
            <a:off x="1478609" y="1475800"/>
            <a:ext cx="894721" cy="301073"/>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F917CE23-EB61-4CFA-A2A5-35C6F398428B}"/>
              </a:ext>
            </a:extLst>
          </p:cNvPr>
          <p:cNvSpPr/>
          <p:nvPr/>
        </p:nvSpPr>
        <p:spPr>
          <a:xfrm>
            <a:off x="1457849" y="3618059"/>
            <a:ext cx="811804" cy="32487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DE9279F-AA97-4880-834E-26B2B1E44346}"/>
              </a:ext>
            </a:extLst>
          </p:cNvPr>
          <p:cNvSpPr/>
          <p:nvPr/>
        </p:nvSpPr>
        <p:spPr bwMode="gray">
          <a:xfrm>
            <a:off x="2383512" y="1165600"/>
            <a:ext cx="1678573" cy="832097"/>
          </a:xfrm>
          <a:prstGeom prst="rect">
            <a:avLst/>
          </a:prstGeom>
          <a:solidFill>
            <a:schemeClr val="bg2">
              <a:lumMod val="75000"/>
            </a:schemeClr>
          </a:solidFill>
          <a:ln w="2540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r>
              <a:rPr lang="en-US" sz="1400" b="1" kern="0" dirty="0">
                <a:latin typeface="Arial" panose="020B0604020202020204" pitchFamily="34" charset="0"/>
                <a:ea typeface="Arial Unicode MS" pitchFamily="34" charset="-128"/>
                <a:cs typeface="Arial" panose="020B0604020202020204" pitchFamily="34" charset="0"/>
              </a:rPr>
              <a:t>Emotion Recognition from Model</a:t>
            </a:r>
          </a:p>
        </p:txBody>
      </p:sp>
      <p:sp>
        <p:nvSpPr>
          <p:cNvPr id="19" name="Flowchart: Direct Access Storage 18">
            <a:extLst>
              <a:ext uri="{FF2B5EF4-FFF2-40B4-BE49-F238E27FC236}">
                <a16:creationId xmlns:a16="http://schemas.microsoft.com/office/drawing/2014/main" id="{D0266821-5D65-4F3E-AC6E-6DE5D8E1EE87}"/>
              </a:ext>
            </a:extLst>
          </p:cNvPr>
          <p:cNvSpPr/>
          <p:nvPr/>
        </p:nvSpPr>
        <p:spPr>
          <a:xfrm rot="16200000">
            <a:off x="5058595" y="2226433"/>
            <a:ext cx="900583" cy="1303906"/>
          </a:xfrm>
          <a:prstGeom prst="flowChartMagneticDrum">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400" b="1" dirty="0">
                <a:latin typeface="Arial" panose="020B0604020202020204" pitchFamily="34" charset="0"/>
                <a:cs typeface="Arial" panose="020B0604020202020204" pitchFamily="34" charset="0"/>
              </a:rPr>
              <a:t>Preprocessed</a:t>
            </a:r>
          </a:p>
          <a:p>
            <a:pPr algn="ctr"/>
            <a:r>
              <a:rPr lang="en-US" sz="1400" b="1" dirty="0">
                <a:latin typeface="Arial" panose="020B0604020202020204" pitchFamily="34" charset="0"/>
                <a:cs typeface="Arial" panose="020B0604020202020204" pitchFamily="34" charset="0"/>
              </a:rPr>
              <a:t>Data</a:t>
            </a:r>
          </a:p>
        </p:txBody>
      </p:sp>
      <p:sp>
        <p:nvSpPr>
          <p:cNvPr id="20" name="Arrow: Right 19">
            <a:extLst>
              <a:ext uri="{FF2B5EF4-FFF2-40B4-BE49-F238E27FC236}">
                <a16:creationId xmlns:a16="http://schemas.microsoft.com/office/drawing/2014/main" id="{7050EAC0-368C-48BB-BF73-077FFA9E479A}"/>
              </a:ext>
            </a:extLst>
          </p:cNvPr>
          <p:cNvSpPr/>
          <p:nvPr/>
        </p:nvSpPr>
        <p:spPr>
          <a:xfrm>
            <a:off x="6160841" y="2724073"/>
            <a:ext cx="792740" cy="329348"/>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0406986-E6AB-4B32-9075-E18F789F7D85}"/>
              </a:ext>
            </a:extLst>
          </p:cNvPr>
          <p:cNvSpPr/>
          <p:nvPr/>
        </p:nvSpPr>
        <p:spPr bwMode="gray">
          <a:xfrm>
            <a:off x="2269653" y="2380662"/>
            <a:ext cx="1983847" cy="2396821"/>
          </a:xfrm>
          <a:prstGeom prst="rect">
            <a:avLst/>
          </a:prstGeom>
          <a:noFill/>
          <a:ln w="2540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200" kern="0" dirty="0">
              <a:latin typeface="Arial" panose="020B0604020202020204" pitchFamily="34" charset="0"/>
              <a:ea typeface="Arial Unicode MS" pitchFamily="34" charset="-128"/>
              <a:cs typeface="Arial" panose="020B0604020202020204" pitchFamily="34" charset="0"/>
            </a:endParaRPr>
          </a:p>
        </p:txBody>
      </p:sp>
      <p:sp>
        <p:nvSpPr>
          <p:cNvPr id="24" name="Rectangle 23">
            <a:extLst>
              <a:ext uri="{FF2B5EF4-FFF2-40B4-BE49-F238E27FC236}">
                <a16:creationId xmlns:a16="http://schemas.microsoft.com/office/drawing/2014/main" id="{72CCB7AF-7303-41B3-B65F-4606ACFB0749}"/>
              </a:ext>
            </a:extLst>
          </p:cNvPr>
          <p:cNvSpPr/>
          <p:nvPr/>
        </p:nvSpPr>
        <p:spPr bwMode="gray">
          <a:xfrm>
            <a:off x="6975073" y="2556105"/>
            <a:ext cx="1571199" cy="734599"/>
          </a:xfrm>
          <a:prstGeom prst="rect">
            <a:avLst/>
          </a:prstGeom>
          <a:solidFill>
            <a:schemeClr val="accent3"/>
          </a:solidFill>
          <a:ln w="2540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r>
              <a:rPr lang="en-US" sz="1400" b="1" kern="0" dirty="0">
                <a:latin typeface="Arial" panose="020B0604020202020204" pitchFamily="34" charset="0"/>
                <a:ea typeface="Arial Unicode MS" pitchFamily="34" charset="-128"/>
                <a:cs typeface="Arial" panose="020B0604020202020204" pitchFamily="34" charset="0"/>
              </a:rPr>
              <a:t>Trained Model</a:t>
            </a:r>
          </a:p>
        </p:txBody>
      </p:sp>
      <p:sp>
        <p:nvSpPr>
          <p:cNvPr id="25" name="Arrow: Bent-Up 24">
            <a:extLst>
              <a:ext uri="{FF2B5EF4-FFF2-40B4-BE49-F238E27FC236}">
                <a16:creationId xmlns:a16="http://schemas.microsoft.com/office/drawing/2014/main" id="{463BC51B-0353-4F0C-99D4-C3F894AE4EE1}"/>
              </a:ext>
            </a:extLst>
          </p:cNvPr>
          <p:cNvSpPr/>
          <p:nvPr/>
        </p:nvSpPr>
        <p:spPr>
          <a:xfrm>
            <a:off x="4253501" y="3328679"/>
            <a:ext cx="1491744" cy="900584"/>
          </a:xfrm>
          <a:prstGeom prst="bentUp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F41715B5-14A6-4D9E-8E07-000836F0CB9C}"/>
              </a:ext>
            </a:extLst>
          </p:cNvPr>
          <p:cNvSpPr/>
          <p:nvPr/>
        </p:nvSpPr>
        <p:spPr>
          <a:xfrm>
            <a:off x="6874347" y="3989248"/>
            <a:ext cx="1777429" cy="73459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kern="0" dirty="0">
              <a:solidFill>
                <a:schemeClr val="tx1"/>
              </a:solidFill>
              <a:latin typeface="Arial" panose="020B0604020202020204" pitchFamily="34" charset="0"/>
              <a:ea typeface="Arial Unicode MS" pitchFamily="34" charset="-128"/>
              <a:cs typeface="Arial" panose="020B0604020202020204" pitchFamily="34" charset="0"/>
            </a:endParaRPr>
          </a:p>
          <a:p>
            <a:pPr algn="ctr"/>
            <a:r>
              <a:rPr lang="en-US" sz="1800" b="1" kern="0" dirty="0">
                <a:solidFill>
                  <a:schemeClr val="tx1"/>
                </a:solidFill>
                <a:latin typeface="Arial" panose="020B0604020202020204" pitchFamily="34" charset="0"/>
                <a:ea typeface="Arial Unicode MS" pitchFamily="34" charset="-128"/>
                <a:cs typeface="Arial" panose="020B0604020202020204" pitchFamily="34" charset="0"/>
              </a:rPr>
              <a:t>Analytics Results</a:t>
            </a:r>
          </a:p>
          <a:p>
            <a:pPr algn="ctr"/>
            <a:endParaRPr lang="en-US" b="1" dirty="0"/>
          </a:p>
        </p:txBody>
      </p:sp>
      <p:sp>
        <p:nvSpPr>
          <p:cNvPr id="27" name="Arrow: Right 26">
            <a:extLst>
              <a:ext uri="{FF2B5EF4-FFF2-40B4-BE49-F238E27FC236}">
                <a16:creationId xmlns:a16="http://schemas.microsoft.com/office/drawing/2014/main" id="{1904B0C8-3F1D-40C8-AEDE-27E0CC476D0A}"/>
              </a:ext>
            </a:extLst>
          </p:cNvPr>
          <p:cNvSpPr/>
          <p:nvPr/>
        </p:nvSpPr>
        <p:spPr>
          <a:xfrm>
            <a:off x="4072267" y="1324573"/>
            <a:ext cx="906649" cy="483678"/>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Direct Access Storage 27">
            <a:extLst>
              <a:ext uri="{FF2B5EF4-FFF2-40B4-BE49-F238E27FC236}">
                <a16:creationId xmlns:a16="http://schemas.microsoft.com/office/drawing/2014/main" id="{36E77A70-890D-4A1D-A1DB-98C3945E0C7A}"/>
              </a:ext>
            </a:extLst>
          </p:cNvPr>
          <p:cNvSpPr/>
          <p:nvPr/>
        </p:nvSpPr>
        <p:spPr>
          <a:xfrm rot="16200000">
            <a:off x="4998447" y="894963"/>
            <a:ext cx="981029" cy="1019574"/>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400" b="1" dirty="0">
                <a:latin typeface="Arial" panose="020B0604020202020204" pitchFamily="34" charset="0"/>
                <a:cs typeface="Arial" panose="020B0604020202020204" pitchFamily="34" charset="0"/>
              </a:rPr>
              <a:t>Image Flow/ Immersion</a:t>
            </a:r>
          </a:p>
        </p:txBody>
      </p:sp>
      <p:sp>
        <p:nvSpPr>
          <p:cNvPr id="29" name="Arrow: Right 28">
            <a:extLst>
              <a:ext uri="{FF2B5EF4-FFF2-40B4-BE49-F238E27FC236}">
                <a16:creationId xmlns:a16="http://schemas.microsoft.com/office/drawing/2014/main" id="{E91BEB08-3FB9-4F75-8F39-75622F464C7C}"/>
              </a:ext>
            </a:extLst>
          </p:cNvPr>
          <p:cNvSpPr/>
          <p:nvPr/>
        </p:nvSpPr>
        <p:spPr>
          <a:xfrm rot="5400000">
            <a:off x="5249360" y="1974420"/>
            <a:ext cx="532829" cy="374520"/>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Multidocument 31">
            <a:extLst>
              <a:ext uri="{FF2B5EF4-FFF2-40B4-BE49-F238E27FC236}">
                <a16:creationId xmlns:a16="http://schemas.microsoft.com/office/drawing/2014/main" id="{863EACCE-0F69-4129-99EB-EBD41B7FFFA1}"/>
              </a:ext>
            </a:extLst>
          </p:cNvPr>
          <p:cNvSpPr/>
          <p:nvPr/>
        </p:nvSpPr>
        <p:spPr>
          <a:xfrm>
            <a:off x="2549661" y="2899827"/>
            <a:ext cx="1502242" cy="494648"/>
          </a:xfrm>
          <a:prstGeom prst="flowChartMultidocument">
            <a:avLst/>
          </a:prstGeom>
          <a:solidFill>
            <a:schemeClr val="accent1">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Dimension Data1 </a:t>
            </a:r>
          </a:p>
        </p:txBody>
      </p:sp>
      <p:sp>
        <p:nvSpPr>
          <p:cNvPr id="34" name="Flowchart: Multidocument 33">
            <a:extLst>
              <a:ext uri="{FF2B5EF4-FFF2-40B4-BE49-F238E27FC236}">
                <a16:creationId xmlns:a16="http://schemas.microsoft.com/office/drawing/2014/main" id="{E4B774EF-F415-412B-8108-D0DD1110C835}"/>
              </a:ext>
            </a:extLst>
          </p:cNvPr>
          <p:cNvSpPr/>
          <p:nvPr/>
        </p:nvSpPr>
        <p:spPr>
          <a:xfrm>
            <a:off x="2519137" y="3467382"/>
            <a:ext cx="1502242" cy="494648"/>
          </a:xfrm>
          <a:prstGeom prst="flowChartMultidocument">
            <a:avLst/>
          </a:prstGeom>
          <a:solidFill>
            <a:schemeClr val="accent1">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Dimension Data2</a:t>
            </a:r>
          </a:p>
        </p:txBody>
      </p:sp>
      <p:sp>
        <p:nvSpPr>
          <p:cNvPr id="35" name="Flowchart: Multidocument 34">
            <a:extLst>
              <a:ext uri="{FF2B5EF4-FFF2-40B4-BE49-F238E27FC236}">
                <a16:creationId xmlns:a16="http://schemas.microsoft.com/office/drawing/2014/main" id="{2BB07326-F00A-4DB5-AB9F-2EB405A4180D}"/>
              </a:ext>
            </a:extLst>
          </p:cNvPr>
          <p:cNvSpPr/>
          <p:nvPr/>
        </p:nvSpPr>
        <p:spPr>
          <a:xfrm>
            <a:off x="2519136" y="4156214"/>
            <a:ext cx="1502242" cy="494648"/>
          </a:xfrm>
          <a:prstGeom prst="flowChartMultidocument">
            <a:avLst/>
          </a:prstGeom>
          <a:solidFill>
            <a:schemeClr val="accent1">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Dimension Data3</a:t>
            </a:r>
          </a:p>
        </p:txBody>
      </p:sp>
      <p:sp>
        <p:nvSpPr>
          <p:cNvPr id="36" name="Title 1">
            <a:extLst>
              <a:ext uri="{FF2B5EF4-FFF2-40B4-BE49-F238E27FC236}">
                <a16:creationId xmlns:a16="http://schemas.microsoft.com/office/drawing/2014/main" id="{42D29C60-28D4-4A6B-BDAA-41AAF760D414}"/>
              </a:ext>
            </a:extLst>
          </p:cNvPr>
          <p:cNvSpPr txBox="1">
            <a:spLocks/>
          </p:cNvSpPr>
          <p:nvPr/>
        </p:nvSpPr>
        <p:spPr>
          <a:xfrm>
            <a:off x="-11055" y="355"/>
            <a:ext cx="6545262" cy="596900"/>
          </a:xfrm>
          <a:prstGeom prst="rect">
            <a:avLst/>
          </a:prstGeom>
        </p:spPr>
        <p:txBody>
          <a:bodyPr vert="horz" lIns="91440" tIns="45720" rIns="91440" bIns="45720" rtlCol="0" anchor="b" anchorCtr="0">
            <a:noAutofit/>
          </a:bodyPr>
          <a:lstStyle>
            <a:lvl1pPr marL="0" marR="0" indent="0" algn="l" defTabSz="914400" rtl="0" eaLnBrk="1" fontAlgn="auto" latinLnBrk="0" hangingPunct="1">
              <a:lnSpc>
                <a:spcPct val="100000"/>
              </a:lnSpc>
              <a:spcBef>
                <a:spcPct val="0"/>
              </a:spcBef>
              <a:spcAft>
                <a:spcPts val="0"/>
              </a:spcAft>
              <a:buClrTx/>
              <a:buSzTx/>
              <a:buFontTx/>
              <a:buNone/>
              <a:tabLst/>
              <a:defRPr lang="en-US" sz="2400" b="0" kern="1200" cap="all" baseline="0">
                <a:solidFill>
                  <a:srgbClr val="86A315"/>
                </a:solidFill>
                <a:latin typeface="Frutiger 45 light" pitchFamily="34" charset="0"/>
                <a:ea typeface="+mj-ea"/>
                <a:cs typeface="+mj-cs"/>
              </a:defRPr>
            </a:lvl1pPr>
          </a:lstStyle>
          <a:p>
            <a:r>
              <a:rPr lang="en-US" dirty="0">
                <a:latin typeface="Arial" panose="020B0604020202020204" pitchFamily="34" charset="0"/>
                <a:cs typeface="Arial" panose="020B0604020202020204" pitchFamily="34" charset="0"/>
              </a:rPr>
              <a:t>Data pipeline</a:t>
            </a:r>
            <a:endParaRPr lang="en-US" dirty="0"/>
          </a:p>
        </p:txBody>
      </p:sp>
    </p:spTree>
    <p:extLst>
      <p:ext uri="{BB962C8B-B14F-4D97-AF65-F5344CB8AC3E}">
        <p14:creationId xmlns:p14="http://schemas.microsoft.com/office/powerpoint/2010/main" val="243617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1000"/>
                                        <p:tgtEl>
                                          <p:spTgt spid="32"/>
                                        </p:tgtEl>
                                      </p:cBhvr>
                                    </p:animEffect>
                                    <p:anim calcmode="lin" valueType="num">
                                      <p:cBhvr>
                                        <p:cTn id="23" dur="1000" fill="hold"/>
                                        <p:tgtEl>
                                          <p:spTgt spid="32"/>
                                        </p:tgtEl>
                                        <p:attrNameLst>
                                          <p:attrName>ppt_x</p:attrName>
                                        </p:attrNameLst>
                                      </p:cBhvr>
                                      <p:tavLst>
                                        <p:tav tm="0">
                                          <p:val>
                                            <p:strVal val="#ppt_x"/>
                                          </p:val>
                                        </p:tav>
                                        <p:tav tm="100000">
                                          <p:val>
                                            <p:strVal val="#ppt_x"/>
                                          </p:val>
                                        </p:tav>
                                      </p:tavLst>
                                    </p:anim>
                                    <p:anim calcmode="lin" valueType="num">
                                      <p:cBhvr>
                                        <p:cTn id="24" dur="1000" fill="hold"/>
                                        <p:tgtEl>
                                          <p:spTgt spid="3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1000"/>
                                        <p:tgtEl>
                                          <p:spTgt spid="34"/>
                                        </p:tgtEl>
                                      </p:cBhvr>
                                    </p:animEffect>
                                    <p:anim calcmode="lin" valueType="num">
                                      <p:cBhvr>
                                        <p:cTn id="28" dur="1000" fill="hold"/>
                                        <p:tgtEl>
                                          <p:spTgt spid="34"/>
                                        </p:tgtEl>
                                        <p:attrNameLst>
                                          <p:attrName>ppt_x</p:attrName>
                                        </p:attrNameLst>
                                      </p:cBhvr>
                                      <p:tavLst>
                                        <p:tav tm="0">
                                          <p:val>
                                            <p:strVal val="#ppt_x"/>
                                          </p:val>
                                        </p:tav>
                                        <p:tav tm="100000">
                                          <p:val>
                                            <p:strVal val="#ppt_x"/>
                                          </p:val>
                                        </p:tav>
                                      </p:tavLst>
                                    </p:anim>
                                    <p:anim calcmode="lin" valueType="num">
                                      <p:cBhvr>
                                        <p:cTn id="29" dur="1000" fill="hold"/>
                                        <p:tgtEl>
                                          <p:spTgt spid="3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1000"/>
                                        <p:tgtEl>
                                          <p:spTgt spid="35"/>
                                        </p:tgtEl>
                                      </p:cBhvr>
                                    </p:animEffect>
                                    <p:anim calcmode="lin" valueType="num">
                                      <p:cBhvr>
                                        <p:cTn id="33" dur="1000" fill="hold"/>
                                        <p:tgtEl>
                                          <p:spTgt spid="35"/>
                                        </p:tgtEl>
                                        <p:attrNameLst>
                                          <p:attrName>ppt_x</p:attrName>
                                        </p:attrNameLst>
                                      </p:cBhvr>
                                      <p:tavLst>
                                        <p:tav tm="0">
                                          <p:val>
                                            <p:strVal val="#ppt_x"/>
                                          </p:val>
                                        </p:tav>
                                        <p:tav tm="100000">
                                          <p:val>
                                            <p:strVal val="#ppt_x"/>
                                          </p:val>
                                        </p:tav>
                                      </p:tavLst>
                                    </p:anim>
                                    <p:anim calcmode="lin" valueType="num">
                                      <p:cBhvr>
                                        <p:cTn id="34" dur="1000" fill="hold"/>
                                        <p:tgtEl>
                                          <p:spTgt spid="3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anim calcmode="lin" valueType="num">
                                      <p:cBhvr>
                                        <p:cTn id="43" dur="1000" fill="hold"/>
                                        <p:tgtEl>
                                          <p:spTgt spid="25"/>
                                        </p:tgtEl>
                                        <p:attrNameLst>
                                          <p:attrName>ppt_x</p:attrName>
                                        </p:attrNameLst>
                                      </p:cBhvr>
                                      <p:tavLst>
                                        <p:tav tm="0">
                                          <p:val>
                                            <p:strVal val="#ppt_x"/>
                                          </p:val>
                                        </p:tav>
                                        <p:tav tm="100000">
                                          <p:val>
                                            <p:strVal val="#ppt_x"/>
                                          </p:val>
                                        </p:tav>
                                      </p:tavLst>
                                    </p:anim>
                                    <p:anim calcmode="lin" valueType="num">
                                      <p:cBhvr>
                                        <p:cTn id="4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1000"/>
                                        <p:tgtEl>
                                          <p:spTgt spid="29"/>
                                        </p:tgtEl>
                                      </p:cBhvr>
                                    </p:animEffect>
                                    <p:anim calcmode="lin" valueType="num">
                                      <p:cBhvr>
                                        <p:cTn id="66" dur="1000" fill="hold"/>
                                        <p:tgtEl>
                                          <p:spTgt spid="29"/>
                                        </p:tgtEl>
                                        <p:attrNameLst>
                                          <p:attrName>ppt_x</p:attrName>
                                        </p:attrNameLst>
                                      </p:cBhvr>
                                      <p:tavLst>
                                        <p:tav tm="0">
                                          <p:val>
                                            <p:strVal val="#ppt_x"/>
                                          </p:val>
                                        </p:tav>
                                        <p:tav tm="100000">
                                          <p:val>
                                            <p:strVal val="#ppt_x"/>
                                          </p:val>
                                        </p:tav>
                                      </p:tavLst>
                                    </p:anim>
                                    <p:anim calcmode="lin" valueType="num">
                                      <p:cBhvr>
                                        <p:cTn id="67" dur="1000" fill="hold"/>
                                        <p:tgtEl>
                                          <p:spTgt spid="29"/>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1000"/>
                                        <p:tgtEl>
                                          <p:spTgt spid="19"/>
                                        </p:tgtEl>
                                      </p:cBhvr>
                                    </p:animEffect>
                                    <p:anim calcmode="lin" valueType="num">
                                      <p:cBhvr>
                                        <p:cTn id="71" dur="1000" fill="hold"/>
                                        <p:tgtEl>
                                          <p:spTgt spid="19"/>
                                        </p:tgtEl>
                                        <p:attrNameLst>
                                          <p:attrName>ppt_x</p:attrName>
                                        </p:attrNameLst>
                                      </p:cBhvr>
                                      <p:tavLst>
                                        <p:tav tm="0">
                                          <p:val>
                                            <p:strVal val="#ppt_x"/>
                                          </p:val>
                                        </p:tav>
                                        <p:tav tm="100000">
                                          <p:val>
                                            <p:strVal val="#ppt_x"/>
                                          </p:val>
                                        </p:tav>
                                      </p:tavLst>
                                    </p:anim>
                                    <p:anim calcmode="lin" valueType="num">
                                      <p:cBhvr>
                                        <p:cTn id="7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14"/>
                                        </p:tgtEl>
                                        <p:attrNameLst>
                                          <p:attrName>style.visibility</p:attrName>
                                        </p:attrNameLst>
                                      </p:cBhvr>
                                      <p:to>
                                        <p:strVal val="visible"/>
                                      </p:to>
                                    </p:set>
                                    <p:anim calcmode="lin" valueType="num">
                                      <p:cBhvr>
                                        <p:cTn id="83" dur="500" fill="hold"/>
                                        <p:tgtEl>
                                          <p:spTgt spid="14"/>
                                        </p:tgtEl>
                                        <p:attrNameLst>
                                          <p:attrName>ppt_w</p:attrName>
                                        </p:attrNameLst>
                                      </p:cBhvr>
                                      <p:tavLst>
                                        <p:tav tm="0">
                                          <p:val>
                                            <p:fltVal val="0"/>
                                          </p:val>
                                        </p:tav>
                                        <p:tav tm="100000">
                                          <p:val>
                                            <p:strVal val="#ppt_w"/>
                                          </p:val>
                                        </p:tav>
                                      </p:tavLst>
                                    </p:anim>
                                    <p:anim calcmode="lin" valueType="num">
                                      <p:cBhvr>
                                        <p:cTn id="84" dur="500" fill="hold"/>
                                        <p:tgtEl>
                                          <p:spTgt spid="14"/>
                                        </p:tgtEl>
                                        <p:attrNameLst>
                                          <p:attrName>ppt_h</p:attrName>
                                        </p:attrNameLst>
                                      </p:cBhvr>
                                      <p:tavLst>
                                        <p:tav tm="0">
                                          <p:val>
                                            <p:fltVal val="0"/>
                                          </p:val>
                                        </p:tav>
                                        <p:tav tm="100000">
                                          <p:val>
                                            <p:strVal val="#ppt_h"/>
                                          </p:val>
                                        </p:tav>
                                      </p:tavLst>
                                    </p:anim>
                                    <p:animEffect transition="in" filter="fade">
                                      <p:cBhvr>
                                        <p:cTn id="85" dur="500"/>
                                        <p:tgtEl>
                                          <p:spTgt spid="14"/>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26"/>
                                        </p:tgtEl>
                                        <p:attrNameLst>
                                          <p:attrName>style.visibility</p:attrName>
                                        </p:attrNameLst>
                                      </p:cBhvr>
                                      <p:to>
                                        <p:strVal val="visible"/>
                                      </p:to>
                                    </p:set>
                                    <p:anim calcmode="lin" valueType="num">
                                      <p:cBhvr>
                                        <p:cTn id="88" dur="500" fill="hold"/>
                                        <p:tgtEl>
                                          <p:spTgt spid="26"/>
                                        </p:tgtEl>
                                        <p:attrNameLst>
                                          <p:attrName>ppt_w</p:attrName>
                                        </p:attrNameLst>
                                      </p:cBhvr>
                                      <p:tavLst>
                                        <p:tav tm="0">
                                          <p:val>
                                            <p:fltVal val="0"/>
                                          </p:val>
                                        </p:tav>
                                        <p:tav tm="100000">
                                          <p:val>
                                            <p:strVal val="#ppt_w"/>
                                          </p:val>
                                        </p:tav>
                                      </p:tavLst>
                                    </p:anim>
                                    <p:anim calcmode="lin" valueType="num">
                                      <p:cBhvr>
                                        <p:cTn id="89" dur="500" fill="hold"/>
                                        <p:tgtEl>
                                          <p:spTgt spid="26"/>
                                        </p:tgtEl>
                                        <p:attrNameLst>
                                          <p:attrName>ppt_h</p:attrName>
                                        </p:attrNameLst>
                                      </p:cBhvr>
                                      <p:tavLst>
                                        <p:tav tm="0">
                                          <p:val>
                                            <p:fltVal val="0"/>
                                          </p:val>
                                        </p:tav>
                                        <p:tav tm="100000">
                                          <p:val>
                                            <p:strVal val="#ppt_h"/>
                                          </p:val>
                                        </p:tav>
                                      </p:tavLst>
                                    </p:anim>
                                    <p:animEffect transition="in" filter="fade">
                                      <p:cBhvr>
                                        <p:cTn id="9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4" grpId="0" animBg="1"/>
      <p:bldP spid="15" grpId="0" animBg="1"/>
      <p:bldP spid="16" grpId="0" animBg="1"/>
      <p:bldP spid="17" grpId="0" animBg="1"/>
      <p:bldP spid="18" grpId="0" animBg="1"/>
      <p:bldP spid="19" grpId="0" animBg="1"/>
      <p:bldP spid="20" grpId="0" animBg="1"/>
      <p:bldP spid="21" grpId="0" animBg="1"/>
      <p:bldP spid="24" grpId="0" animBg="1"/>
      <p:bldP spid="25" grpId="0" animBg="1"/>
      <p:bldP spid="26" grpId="0" animBg="1"/>
      <p:bldP spid="27" grpId="0" animBg="1"/>
      <p:bldP spid="28" grpId="0" animBg="1"/>
      <p:bldP spid="29" grpId="0" animBg="1"/>
      <p:bldP spid="32" grpId="0" animBg="1"/>
      <p:bldP spid="34"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9379-C6FE-4E0D-A2E6-116034D922CA}"/>
              </a:ext>
            </a:extLst>
          </p:cNvPr>
          <p:cNvSpPr>
            <a:spLocks noGrp="1"/>
          </p:cNvSpPr>
          <p:nvPr>
            <p:ph type="title"/>
          </p:nvPr>
        </p:nvSpPr>
        <p:spPr>
          <a:xfrm>
            <a:off x="628650" y="2021221"/>
            <a:ext cx="7886700" cy="994172"/>
          </a:xfrm>
        </p:spPr>
        <p:txBody>
          <a:bodyPr/>
          <a:lstStyle/>
          <a:p>
            <a:pPr algn="ctr">
              <a:lnSpc>
                <a:spcPct val="90000"/>
              </a:lnSpc>
            </a:pPr>
            <a:r>
              <a:rPr lang="en-US" sz="4400" dirty="0">
                <a:solidFill>
                  <a:schemeClr val="tx2">
                    <a:lumMod val="60000"/>
                    <a:lumOff val="40000"/>
                  </a:schemeClr>
                </a:solidFill>
                <a:latin typeface="Arial" panose="020B0604020202020204" pitchFamily="34" charset="0"/>
                <a:cs typeface="Arial" panose="020B0604020202020204" pitchFamily="34" charset="0"/>
              </a:rPr>
              <a:t>Implementation Approach</a:t>
            </a:r>
          </a:p>
        </p:txBody>
      </p:sp>
    </p:spTree>
    <p:extLst>
      <p:ext uri="{BB962C8B-B14F-4D97-AF65-F5344CB8AC3E}">
        <p14:creationId xmlns:p14="http://schemas.microsoft.com/office/powerpoint/2010/main" val="1502404756"/>
      </p:ext>
    </p:extLst>
  </p:cSld>
  <p:clrMapOvr>
    <a:masterClrMapping/>
  </p:clrMapOvr>
</p:sld>
</file>

<file path=ppt/theme/theme1.xml><?xml version="1.0" encoding="utf-8"?>
<a:theme xmlns:a="http://schemas.openxmlformats.org/drawingml/2006/main" name="SRH Holding">
  <a:themeElements>
    <a:clrScheme name="SRH Holding">
      <a:dk1>
        <a:sysClr val="windowText" lastClr="000000"/>
      </a:dk1>
      <a:lt1>
        <a:sysClr val="window" lastClr="FFFFFF"/>
      </a:lt1>
      <a:dk2>
        <a:srgbClr val="0C3A78"/>
      </a:dk2>
      <a:lt2>
        <a:srgbClr val="F08300"/>
      </a:lt2>
      <a:accent1>
        <a:srgbClr val="909C09"/>
      </a:accent1>
      <a:accent2>
        <a:srgbClr val="717F80"/>
      </a:accent2>
      <a:accent3>
        <a:srgbClr val="860830"/>
      </a:accent3>
      <a:accent4>
        <a:srgbClr val="2E63AC"/>
      </a:accent4>
      <a:accent5>
        <a:srgbClr val="FEC958"/>
      </a:accent5>
      <a:accent6>
        <a:srgbClr val="EDAB33"/>
      </a:accent6>
      <a:hlink>
        <a:srgbClr val="0000FF"/>
      </a:hlink>
      <a:folHlink>
        <a:srgbClr val="800080"/>
      </a:folHlink>
    </a:clrScheme>
    <a:fontScheme name="SRH Bildung">
      <a:majorFont>
        <a:latin typeface="Frutiger 45 light"/>
        <a:ea typeface=""/>
        <a:cs typeface=""/>
      </a:majorFont>
      <a:minorFont>
        <a:latin typeface="Frutiger 45 light"/>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12987</TotalTime>
  <Words>3136</Words>
  <Application>Microsoft Office PowerPoint</Application>
  <PresentationFormat>On-screen Show (16:9)</PresentationFormat>
  <Paragraphs>332</Paragraphs>
  <Slides>33</Slides>
  <Notes>28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Arial</vt:lpstr>
      <vt:lpstr>Calibri</vt:lpstr>
      <vt:lpstr>Frutiger 45 Light</vt:lpstr>
      <vt:lpstr>Frutiger 45 Light</vt:lpstr>
      <vt:lpstr>Frutiger LT Std 45 Light</vt:lpstr>
      <vt:lpstr>Frutiger LT Std 47 Light Cn</vt:lpstr>
      <vt:lpstr>Frutiger LT Std 57 Cn</vt:lpstr>
      <vt:lpstr>LinLibertineT</vt:lpstr>
      <vt:lpstr>Segoe UI</vt:lpstr>
      <vt:lpstr>SFRM1200</vt:lpstr>
      <vt:lpstr>Times New Roman</vt:lpstr>
      <vt:lpstr>SRH Holding</vt:lpstr>
      <vt:lpstr>       Master Thesis Presentation  An analysis of Physiological Data with ML/AI/DL  in the context of Flow and Immersion  21.04.2021   By Sankar Chinna SHANMugam Matriculation Number: 11012443    Supervisors Prof. Dr. Barbara Sprick M.Sc. Ehm Kannegieser </vt:lpstr>
      <vt:lpstr>    Agenda</vt:lpstr>
      <vt:lpstr>    Introduction</vt:lpstr>
      <vt:lpstr>   Related work</vt:lpstr>
      <vt:lpstr>PowerPoint Presentation</vt:lpstr>
      <vt:lpstr>Design  Approach</vt:lpstr>
      <vt:lpstr>PowerPoint Presentation</vt:lpstr>
      <vt:lpstr>PowerPoint Presentation</vt:lpstr>
      <vt:lpstr>Implementation Approach</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Evaluation</vt:lpstr>
      <vt:lpstr>PowerPoint Presentation</vt:lpstr>
      <vt:lpstr>PowerPoint Presentation</vt:lpstr>
      <vt:lpstr>PowerPoint Presentation</vt:lpstr>
      <vt:lpstr>PowerPoint Presentation</vt:lpstr>
      <vt:lpstr>PowerPoint Presentation</vt:lpstr>
      <vt:lpstr>PowerPoint Presentation</vt:lpstr>
      <vt:lpstr>Q &amp; A’s</vt:lpstr>
      <vt:lpstr>PowerPoint Presentation</vt:lpstr>
      <vt:lpstr>Appendix</vt:lpstr>
      <vt:lpstr>PowerPoint Presentation</vt:lpstr>
      <vt:lpstr>Physiological Data Features</vt:lpstr>
      <vt:lpstr>Face features extractions Points indications</vt:lpstr>
      <vt:lpstr>Naming OF Emotions</vt:lpstr>
      <vt:lpstr>Conversion OF Emotions States</vt:lpstr>
      <vt:lpstr>spearman Correlation Method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SRH Kliniken PPT Master</dc:title>
  <dc:creator>SRH Holding</dc:creator>
  <cp:lastModifiedBy>Sankar CS</cp:lastModifiedBy>
  <cp:revision>914</cp:revision>
  <cp:lastPrinted>2019-01-11T08:11:17Z</cp:lastPrinted>
  <dcterms:created xsi:type="dcterms:W3CDTF">2011-07-17T14:24:41Z</dcterms:created>
  <dcterms:modified xsi:type="dcterms:W3CDTF">2021-04-21T06:14:31Z</dcterms:modified>
</cp:coreProperties>
</file>