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62" r:id="rId4"/>
    <p:sldId id="271" r:id="rId5"/>
    <p:sldId id="272" r:id="rId6"/>
    <p:sldId id="263" r:id="rId7"/>
    <p:sldId id="275" r:id="rId8"/>
    <p:sldId id="276" r:id="rId9"/>
    <p:sldId id="273" r:id="rId10"/>
    <p:sldId id="27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97FC7E-8CAF-4C1A-9B20-9AC7E1A5E1CC}">
          <p14:sldIdLst>
            <p14:sldId id="261"/>
            <p14:sldId id="257"/>
            <p14:sldId id="262"/>
            <p14:sldId id="271"/>
          </p14:sldIdLst>
        </p14:section>
        <p14:section name="Untitled Section" id="{4D6A6BE6-04FB-4891-B64A-D16656C9FB4D}">
          <p14:sldIdLst>
            <p14:sldId id="272"/>
            <p14:sldId id="263"/>
            <p14:sldId id="275"/>
            <p14:sldId id="276"/>
            <p14:sldId id="273"/>
            <p14:sldId id="274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91A6C-0C77-4AA6-A5E5-747CDFD24495}" v="49" dt="2020-03-10T11:25:34.641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706" autoAdjust="0"/>
  </p:normalViewPr>
  <p:slideViewPr>
    <p:cSldViewPr>
      <p:cViewPr>
        <p:scale>
          <a:sx n="150" d="100"/>
          <a:sy n="150" d="100"/>
        </p:scale>
        <p:origin x="1752" y="12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sh kumar dontha" userId="433f226624fc78cf" providerId="LiveId" clId="{3BA91A6C-0C77-4AA6-A5E5-747CDFD24495}"/>
    <pc:docChg chg="undo custSel addSld delSld modSld addSection modSection">
      <pc:chgData name="suresh kumar dontha" userId="433f226624fc78cf" providerId="LiveId" clId="{3BA91A6C-0C77-4AA6-A5E5-747CDFD24495}" dt="2020-03-10T11:27:14.361" v="1288" actId="20577"/>
      <pc:docMkLst>
        <pc:docMk/>
      </pc:docMkLst>
      <pc:sldChg chg="modSp mod">
        <pc:chgData name="suresh kumar dontha" userId="433f226624fc78cf" providerId="LiveId" clId="{3BA91A6C-0C77-4AA6-A5E5-747CDFD24495}" dt="2020-03-10T11:27:14.361" v="1288" actId="20577"/>
        <pc:sldMkLst>
          <pc:docMk/>
          <pc:sldMk cId="3984617762" sldId="257"/>
        </pc:sldMkLst>
        <pc:spChg chg="mod">
          <ac:chgData name="suresh kumar dontha" userId="433f226624fc78cf" providerId="LiveId" clId="{3BA91A6C-0C77-4AA6-A5E5-747CDFD24495}" dt="2020-03-10T10:03:21.519" v="858" actId="20577"/>
          <ac:spMkLst>
            <pc:docMk/>
            <pc:sldMk cId="3984617762" sldId="257"/>
            <ac:spMk id="2" creationId="{00000000-0000-0000-0000-000000000000}"/>
          </ac:spMkLst>
        </pc:spChg>
        <pc:spChg chg="mod">
          <ac:chgData name="suresh kumar dontha" userId="433f226624fc78cf" providerId="LiveId" clId="{3BA91A6C-0C77-4AA6-A5E5-747CDFD24495}" dt="2020-03-10T11:27:14.361" v="1288" actId="20577"/>
          <ac:spMkLst>
            <pc:docMk/>
            <pc:sldMk cId="3984617762" sldId="257"/>
            <ac:spMk id="3" creationId="{00000000-0000-0000-0000-000000000000}"/>
          </ac:spMkLst>
        </pc:spChg>
      </pc:sldChg>
      <pc:sldChg chg="delSp modSp mod">
        <pc:chgData name="suresh kumar dontha" userId="433f226624fc78cf" providerId="LiveId" clId="{3BA91A6C-0C77-4AA6-A5E5-747CDFD24495}" dt="2020-03-10T11:26:48.472" v="1278" actId="478"/>
        <pc:sldMkLst>
          <pc:docMk/>
          <pc:sldMk cId="106904919" sldId="261"/>
        </pc:sldMkLst>
        <pc:spChg chg="del mod">
          <ac:chgData name="suresh kumar dontha" userId="433f226624fc78cf" providerId="LiveId" clId="{3BA91A6C-0C77-4AA6-A5E5-747CDFD24495}" dt="2020-03-10T11:26:48.472" v="1278" actId="478"/>
          <ac:spMkLst>
            <pc:docMk/>
            <pc:sldMk cId="106904919" sldId="261"/>
            <ac:spMk id="3" creationId="{00000000-0000-0000-0000-000000000000}"/>
          </ac:spMkLst>
        </pc:spChg>
      </pc:sldChg>
      <pc:sldChg chg="addSp delSp modSp mod">
        <pc:chgData name="suresh kumar dontha" userId="433f226624fc78cf" providerId="LiveId" clId="{3BA91A6C-0C77-4AA6-A5E5-747CDFD24495}" dt="2020-03-10T10:10:58.201" v="1043" actId="1440"/>
        <pc:sldMkLst>
          <pc:docMk/>
          <pc:sldMk cId="1476019738" sldId="262"/>
        </pc:sldMkLst>
        <pc:spChg chg="mod">
          <ac:chgData name="suresh kumar dontha" userId="433f226624fc78cf" providerId="LiveId" clId="{3BA91A6C-0C77-4AA6-A5E5-747CDFD24495}" dt="2020-03-10T10:08:09.896" v="1009" actId="1076"/>
          <ac:spMkLst>
            <pc:docMk/>
            <pc:sldMk cId="1476019738" sldId="262"/>
            <ac:spMk id="2" creationId="{00000000-0000-0000-0000-000000000000}"/>
          </ac:spMkLst>
        </pc:spChg>
        <pc:spChg chg="del mod">
          <ac:chgData name="suresh kumar dontha" userId="433f226624fc78cf" providerId="LiveId" clId="{3BA91A6C-0C77-4AA6-A5E5-747CDFD24495}" dt="2020-03-10T10:07:19.712" v="1001" actId="478"/>
          <ac:spMkLst>
            <pc:docMk/>
            <pc:sldMk cId="1476019738" sldId="262"/>
            <ac:spMk id="3" creationId="{00000000-0000-0000-0000-000000000000}"/>
          </ac:spMkLst>
        </pc:spChg>
        <pc:spChg chg="add del mod">
          <ac:chgData name="suresh kumar dontha" userId="433f226624fc78cf" providerId="LiveId" clId="{3BA91A6C-0C77-4AA6-A5E5-747CDFD24495}" dt="2020-03-10T10:07:26.541" v="1003" actId="478"/>
          <ac:spMkLst>
            <pc:docMk/>
            <pc:sldMk cId="1476019738" sldId="262"/>
            <ac:spMk id="5" creationId="{C249979A-9EF2-4D80-B967-017D2B91DB2F}"/>
          </ac:spMkLst>
        </pc:spChg>
        <pc:spChg chg="add mod">
          <ac:chgData name="suresh kumar dontha" userId="433f226624fc78cf" providerId="LiveId" clId="{3BA91A6C-0C77-4AA6-A5E5-747CDFD24495}" dt="2020-03-10T10:10:48.445" v="1042" actId="27636"/>
          <ac:spMkLst>
            <pc:docMk/>
            <pc:sldMk cId="1476019738" sldId="262"/>
            <ac:spMk id="6" creationId="{38FBD358-E637-4955-AE3F-C831E8964731}"/>
          </ac:spMkLst>
        </pc:spChg>
        <pc:picChg chg="add mod">
          <ac:chgData name="suresh kumar dontha" userId="433f226624fc78cf" providerId="LiveId" clId="{3BA91A6C-0C77-4AA6-A5E5-747CDFD24495}" dt="2020-03-10T10:10:58.201" v="1043" actId="1440"/>
          <ac:picMkLst>
            <pc:docMk/>
            <pc:sldMk cId="1476019738" sldId="262"/>
            <ac:picMk id="7" creationId="{67AB8360-3977-43EF-A3F5-0F5BF72A5B08}"/>
          </ac:picMkLst>
        </pc:picChg>
      </pc:sldChg>
      <pc:sldChg chg="addSp modSp mod">
        <pc:chgData name="suresh kumar dontha" userId="433f226624fc78cf" providerId="LiveId" clId="{3BA91A6C-0C77-4AA6-A5E5-747CDFD24495}" dt="2020-03-10T09:19:45.182" v="410" actId="1076"/>
        <pc:sldMkLst>
          <pc:docMk/>
          <pc:sldMk cId="2475092730" sldId="263"/>
        </pc:sldMkLst>
        <pc:spChg chg="add mod">
          <ac:chgData name="suresh kumar dontha" userId="433f226624fc78cf" providerId="LiveId" clId="{3BA91A6C-0C77-4AA6-A5E5-747CDFD24495}" dt="2020-03-10T09:19:45.182" v="410" actId="1076"/>
          <ac:spMkLst>
            <pc:docMk/>
            <pc:sldMk cId="2475092730" sldId="263"/>
            <ac:spMk id="3" creationId="{56EE7179-2489-4EAC-AFCD-62BBD995AAC7}"/>
          </ac:spMkLst>
        </pc:spChg>
        <pc:spChg chg="add mod">
          <ac:chgData name="suresh kumar dontha" userId="433f226624fc78cf" providerId="LiveId" clId="{3BA91A6C-0C77-4AA6-A5E5-747CDFD24495}" dt="2020-03-10T09:19:35.234" v="408" actId="113"/>
          <ac:spMkLst>
            <pc:docMk/>
            <pc:sldMk cId="2475092730" sldId="263"/>
            <ac:spMk id="9" creationId="{86331785-1289-4774-A2E7-C9AD6407E5CC}"/>
          </ac:spMkLst>
        </pc:spChg>
        <pc:picChg chg="mod">
          <ac:chgData name="suresh kumar dontha" userId="433f226624fc78cf" providerId="LiveId" clId="{3BA91A6C-0C77-4AA6-A5E5-747CDFD24495}" dt="2020-03-10T09:19:08.386" v="402" actId="1076"/>
          <ac:picMkLst>
            <pc:docMk/>
            <pc:sldMk cId="2475092730" sldId="263"/>
            <ac:picMk id="7" creationId="{00000000-0000-0000-0000-000000000000}"/>
          </ac:picMkLst>
        </pc:picChg>
        <pc:picChg chg="mod">
          <ac:chgData name="suresh kumar dontha" userId="433f226624fc78cf" providerId="LiveId" clId="{3BA91A6C-0C77-4AA6-A5E5-747CDFD24495}" dt="2020-03-10T09:19:21.030" v="405" actId="14100"/>
          <ac:picMkLst>
            <pc:docMk/>
            <pc:sldMk cId="2475092730" sldId="263"/>
            <ac:picMk id="8" creationId="{00000000-0000-0000-0000-000000000000}"/>
          </ac:picMkLst>
        </pc:picChg>
      </pc:sldChg>
      <pc:sldChg chg="modSp del mod">
        <pc:chgData name="suresh kumar dontha" userId="433f226624fc78cf" providerId="LiveId" clId="{3BA91A6C-0C77-4AA6-A5E5-747CDFD24495}" dt="2020-03-10T11:25:37.078" v="1266" actId="47"/>
        <pc:sldMkLst>
          <pc:docMk/>
          <pc:sldMk cId="2761515851" sldId="264"/>
        </pc:sldMkLst>
        <pc:picChg chg="mod">
          <ac:chgData name="suresh kumar dontha" userId="433f226624fc78cf" providerId="LiveId" clId="{3BA91A6C-0C77-4AA6-A5E5-747CDFD24495}" dt="2020-03-10T11:17:04.472" v="1151" actId="1076"/>
          <ac:picMkLst>
            <pc:docMk/>
            <pc:sldMk cId="2761515851" sldId="264"/>
            <ac:picMk id="5" creationId="{00000000-0000-0000-0000-000000000000}"/>
          </ac:picMkLst>
        </pc:picChg>
      </pc:sldChg>
      <pc:sldChg chg="del">
        <pc:chgData name="suresh kumar dontha" userId="433f226624fc78cf" providerId="LiveId" clId="{3BA91A6C-0C77-4AA6-A5E5-747CDFD24495}" dt="2020-03-10T11:18:20.502" v="1158" actId="47"/>
        <pc:sldMkLst>
          <pc:docMk/>
          <pc:sldMk cId="2362296366" sldId="265"/>
        </pc:sldMkLst>
      </pc:sldChg>
      <pc:sldChg chg="del">
        <pc:chgData name="suresh kumar dontha" userId="433f226624fc78cf" providerId="LiveId" clId="{3BA91A6C-0C77-4AA6-A5E5-747CDFD24495}" dt="2020-03-10T11:18:29.227" v="1159" actId="47"/>
        <pc:sldMkLst>
          <pc:docMk/>
          <pc:sldMk cId="3229171051" sldId="266"/>
        </pc:sldMkLst>
      </pc:sldChg>
      <pc:sldChg chg="addSp modSp mod">
        <pc:chgData name="suresh kumar dontha" userId="433f226624fc78cf" providerId="LiveId" clId="{3BA91A6C-0C77-4AA6-A5E5-747CDFD24495}" dt="2020-03-10T11:21:27.061" v="1196" actId="14100"/>
        <pc:sldMkLst>
          <pc:docMk/>
          <pc:sldMk cId="452733939" sldId="267"/>
        </pc:sldMkLst>
        <pc:spChg chg="mod">
          <ac:chgData name="suresh kumar dontha" userId="433f226624fc78cf" providerId="LiveId" clId="{3BA91A6C-0C77-4AA6-A5E5-747CDFD24495}" dt="2020-03-10T11:18:46.569" v="1172" actId="14100"/>
          <ac:spMkLst>
            <pc:docMk/>
            <pc:sldMk cId="452733939" sldId="267"/>
            <ac:spMk id="2" creationId="{00000000-0000-0000-0000-000000000000}"/>
          </ac:spMkLst>
        </pc:spChg>
        <pc:spChg chg="add mod">
          <ac:chgData name="suresh kumar dontha" userId="433f226624fc78cf" providerId="LiveId" clId="{3BA91A6C-0C77-4AA6-A5E5-747CDFD24495}" dt="2020-03-10T11:21:27.061" v="1196" actId="14100"/>
          <ac:spMkLst>
            <pc:docMk/>
            <pc:sldMk cId="452733939" sldId="267"/>
            <ac:spMk id="3" creationId="{EB03F744-C5E3-4B20-ADA4-4DB60D9F36CC}"/>
          </ac:spMkLst>
        </pc:spChg>
      </pc:sldChg>
      <pc:sldChg chg="del">
        <pc:chgData name="suresh kumar dontha" userId="433f226624fc78cf" providerId="LiveId" clId="{3BA91A6C-0C77-4AA6-A5E5-747CDFD24495}" dt="2020-03-10T11:21:37.389" v="1199" actId="47"/>
        <pc:sldMkLst>
          <pc:docMk/>
          <pc:sldMk cId="1544302913" sldId="268"/>
        </pc:sldMkLst>
      </pc:sldChg>
      <pc:sldChg chg="del">
        <pc:chgData name="suresh kumar dontha" userId="433f226624fc78cf" providerId="LiveId" clId="{3BA91A6C-0C77-4AA6-A5E5-747CDFD24495}" dt="2020-03-10T11:21:34.889" v="1197" actId="47"/>
        <pc:sldMkLst>
          <pc:docMk/>
          <pc:sldMk cId="4101607575" sldId="269"/>
        </pc:sldMkLst>
      </pc:sldChg>
      <pc:sldChg chg="del">
        <pc:chgData name="suresh kumar dontha" userId="433f226624fc78cf" providerId="LiveId" clId="{3BA91A6C-0C77-4AA6-A5E5-747CDFD24495}" dt="2020-03-10T11:21:36.389" v="1198" actId="47"/>
        <pc:sldMkLst>
          <pc:docMk/>
          <pc:sldMk cId="2794409471" sldId="270"/>
        </pc:sldMkLst>
      </pc:sldChg>
      <pc:sldChg chg="addSp delSp modSp mod">
        <pc:chgData name="suresh kumar dontha" userId="433f226624fc78cf" providerId="LiveId" clId="{3BA91A6C-0C77-4AA6-A5E5-747CDFD24495}" dt="2020-03-10T11:24:44.220" v="1239" actId="14100"/>
        <pc:sldMkLst>
          <pc:docMk/>
          <pc:sldMk cId="2782776331" sldId="271"/>
        </pc:sldMkLst>
        <pc:spChg chg="mod">
          <ac:chgData name="suresh kumar dontha" userId="433f226624fc78cf" providerId="LiveId" clId="{3BA91A6C-0C77-4AA6-A5E5-747CDFD24495}" dt="2020-03-10T11:24:44.220" v="1239" actId="14100"/>
          <ac:spMkLst>
            <pc:docMk/>
            <pc:sldMk cId="2782776331" sldId="271"/>
            <ac:spMk id="2" creationId="{00000000-0000-0000-0000-000000000000}"/>
          </ac:spMkLst>
        </pc:spChg>
        <pc:spChg chg="add del mod">
          <ac:chgData name="suresh kumar dontha" userId="433f226624fc78cf" providerId="LiveId" clId="{3BA91A6C-0C77-4AA6-A5E5-747CDFD24495}" dt="2020-03-10T09:45:02.869" v="796" actId="478"/>
          <ac:spMkLst>
            <pc:docMk/>
            <pc:sldMk cId="2782776331" sldId="271"/>
            <ac:spMk id="5" creationId="{A31CC849-5DF3-4697-8162-3ED6810915CA}"/>
          </ac:spMkLst>
        </pc:spChg>
        <pc:spChg chg="add mod">
          <ac:chgData name="suresh kumar dontha" userId="433f226624fc78cf" providerId="LiveId" clId="{3BA91A6C-0C77-4AA6-A5E5-747CDFD24495}" dt="2020-03-10T10:57:08.341" v="1062" actId="14100"/>
          <ac:spMkLst>
            <pc:docMk/>
            <pc:sldMk cId="2782776331" sldId="271"/>
            <ac:spMk id="6" creationId="{A2E25701-69F8-4CF8-84A4-731E9082116E}"/>
          </ac:spMkLst>
        </pc:spChg>
        <pc:picChg chg="add mod">
          <ac:chgData name="suresh kumar dontha" userId="433f226624fc78cf" providerId="LiveId" clId="{3BA91A6C-0C77-4AA6-A5E5-747CDFD24495}" dt="2020-03-10T11:23:59.688" v="1216" actId="1076"/>
          <ac:picMkLst>
            <pc:docMk/>
            <pc:sldMk cId="2782776331" sldId="271"/>
            <ac:picMk id="3" creationId="{495CE44D-15A4-4240-ACA5-6CCDC3793F10}"/>
          </ac:picMkLst>
        </pc:picChg>
        <pc:picChg chg="mod">
          <ac:chgData name="suresh kumar dontha" userId="433f226624fc78cf" providerId="LiveId" clId="{3BA91A6C-0C77-4AA6-A5E5-747CDFD24495}" dt="2020-03-10T11:23:59.688" v="1216" actId="1076"/>
          <ac:picMkLst>
            <pc:docMk/>
            <pc:sldMk cId="2782776331" sldId="271"/>
            <ac:picMk id="4" creationId="{00000000-0000-0000-0000-000000000000}"/>
          </ac:picMkLst>
        </pc:picChg>
        <pc:picChg chg="add mod">
          <ac:chgData name="suresh kumar dontha" userId="433f226624fc78cf" providerId="LiveId" clId="{3BA91A6C-0C77-4AA6-A5E5-747CDFD24495}" dt="2020-03-10T11:23:52.465" v="1215" actId="1076"/>
          <ac:picMkLst>
            <pc:docMk/>
            <pc:sldMk cId="2782776331" sldId="271"/>
            <ac:picMk id="7" creationId="{267CBBB7-30EB-4245-B220-CD5E76F1CE9C}"/>
          </ac:picMkLst>
        </pc:picChg>
        <pc:picChg chg="add mod">
          <ac:chgData name="suresh kumar dontha" userId="433f226624fc78cf" providerId="LiveId" clId="{3BA91A6C-0C77-4AA6-A5E5-747CDFD24495}" dt="2020-03-10T11:23:52.465" v="1215" actId="1076"/>
          <ac:picMkLst>
            <pc:docMk/>
            <pc:sldMk cId="2782776331" sldId="271"/>
            <ac:picMk id="8" creationId="{FC28F78F-D66A-4C56-90DE-DDE8DAD989A7}"/>
          </ac:picMkLst>
        </pc:picChg>
      </pc:sldChg>
      <pc:sldChg chg="addSp delSp modSp mod">
        <pc:chgData name="suresh kumar dontha" userId="433f226624fc78cf" providerId="LiveId" clId="{3BA91A6C-0C77-4AA6-A5E5-747CDFD24495}" dt="2020-03-10T09:58:14.872" v="816" actId="1076"/>
        <pc:sldMkLst>
          <pc:docMk/>
          <pc:sldMk cId="2528361776" sldId="272"/>
        </pc:sldMkLst>
        <pc:spChg chg="mod">
          <ac:chgData name="suresh kumar dontha" userId="433f226624fc78cf" providerId="LiveId" clId="{3BA91A6C-0C77-4AA6-A5E5-747CDFD24495}" dt="2020-03-10T09:44:31.431" v="791" actId="14100"/>
          <ac:spMkLst>
            <pc:docMk/>
            <pc:sldMk cId="2528361776" sldId="272"/>
            <ac:spMk id="2" creationId="{00000000-0000-0000-0000-000000000000}"/>
          </ac:spMkLst>
        </pc:spChg>
        <pc:spChg chg="add del mod">
          <ac:chgData name="suresh kumar dontha" userId="433f226624fc78cf" providerId="LiveId" clId="{3BA91A6C-0C77-4AA6-A5E5-747CDFD24495}" dt="2020-03-10T09:09:40.439" v="50" actId="478"/>
          <ac:spMkLst>
            <pc:docMk/>
            <pc:sldMk cId="2528361776" sldId="272"/>
            <ac:spMk id="3" creationId="{8B3298E1-B28A-4E51-A7E4-66FC7959A804}"/>
          </ac:spMkLst>
        </pc:spChg>
        <pc:spChg chg="add del mod">
          <ac:chgData name="suresh kumar dontha" userId="433f226624fc78cf" providerId="LiveId" clId="{3BA91A6C-0C77-4AA6-A5E5-747CDFD24495}" dt="2020-03-10T09:12:02.292" v="220" actId="478"/>
          <ac:spMkLst>
            <pc:docMk/>
            <pc:sldMk cId="2528361776" sldId="272"/>
            <ac:spMk id="6" creationId="{C6351BDB-48BB-41D6-ABDE-8858965C115B}"/>
          </ac:spMkLst>
        </pc:spChg>
        <pc:spChg chg="add del mod">
          <ac:chgData name="suresh kumar dontha" userId="433f226624fc78cf" providerId="LiveId" clId="{3BA91A6C-0C77-4AA6-A5E5-747CDFD24495}" dt="2020-03-10T09:20:14.928" v="418" actId="478"/>
          <ac:spMkLst>
            <pc:docMk/>
            <pc:sldMk cId="2528361776" sldId="272"/>
            <ac:spMk id="10" creationId="{A37810E7-A68D-4E27-9014-C8ABEEAB59BA}"/>
          </ac:spMkLst>
        </pc:spChg>
        <pc:spChg chg="add del mod">
          <ac:chgData name="suresh kumar dontha" userId="433f226624fc78cf" providerId="LiveId" clId="{3BA91A6C-0C77-4AA6-A5E5-747CDFD24495}" dt="2020-03-10T09:22:54.274" v="423"/>
          <ac:spMkLst>
            <pc:docMk/>
            <pc:sldMk cId="2528361776" sldId="272"/>
            <ac:spMk id="11" creationId="{48F72773-A451-47BC-AAF7-5FC818C97DB6}"/>
          </ac:spMkLst>
        </pc:spChg>
        <pc:spChg chg="add del mod">
          <ac:chgData name="suresh kumar dontha" userId="433f226624fc78cf" providerId="LiveId" clId="{3BA91A6C-0C77-4AA6-A5E5-747CDFD24495}" dt="2020-03-10T09:24:47.483" v="442"/>
          <ac:spMkLst>
            <pc:docMk/>
            <pc:sldMk cId="2528361776" sldId="272"/>
            <ac:spMk id="12" creationId="{E77A6F06-8542-4D1D-917A-6586F47B489A}"/>
          </ac:spMkLst>
        </pc:spChg>
        <pc:spChg chg="add del mod">
          <ac:chgData name="suresh kumar dontha" userId="433f226624fc78cf" providerId="LiveId" clId="{3BA91A6C-0C77-4AA6-A5E5-747CDFD24495}" dt="2020-03-10T09:38:03.133" v="512" actId="478"/>
          <ac:spMkLst>
            <pc:docMk/>
            <pc:sldMk cId="2528361776" sldId="272"/>
            <ac:spMk id="13" creationId="{0CF8FBF9-6C00-489B-81BE-A2E71F699EBD}"/>
          </ac:spMkLst>
        </pc:spChg>
        <pc:spChg chg="add mod">
          <ac:chgData name="suresh kumar dontha" userId="433f226624fc78cf" providerId="LiveId" clId="{3BA91A6C-0C77-4AA6-A5E5-747CDFD24495}" dt="2020-03-10T09:43:34.436" v="785" actId="1076"/>
          <ac:spMkLst>
            <pc:docMk/>
            <pc:sldMk cId="2528361776" sldId="272"/>
            <ac:spMk id="14" creationId="{049C1BF9-D336-4EEB-8481-E92D6CED85B2}"/>
          </ac:spMkLst>
        </pc:spChg>
        <pc:graphicFrameChg chg="add del">
          <ac:chgData name="suresh kumar dontha" userId="433f226624fc78cf" providerId="LiveId" clId="{3BA91A6C-0C77-4AA6-A5E5-747CDFD24495}" dt="2020-03-10T09:08:54.382" v="46"/>
          <ac:graphicFrameMkLst>
            <pc:docMk/>
            <pc:sldMk cId="2528361776" sldId="272"/>
            <ac:graphicFrameMk id="4" creationId="{B41AFA2A-E35C-4896-BBEE-4B2765D0FF9D}"/>
          </ac:graphicFrameMkLst>
        </pc:graphicFrameChg>
        <pc:picChg chg="add del mod">
          <ac:chgData name="suresh kumar dontha" userId="433f226624fc78cf" providerId="LiveId" clId="{3BA91A6C-0C77-4AA6-A5E5-747CDFD24495}" dt="2020-03-10T09:43:03.639" v="782" actId="478"/>
          <ac:picMkLst>
            <pc:docMk/>
            <pc:sldMk cId="2528361776" sldId="272"/>
            <ac:picMk id="5" creationId="{CB231B67-CDD7-406A-B905-343C09442C06}"/>
          </ac:picMkLst>
        </pc:picChg>
        <pc:picChg chg="add del">
          <ac:chgData name="suresh kumar dontha" userId="433f226624fc78cf" providerId="LiveId" clId="{3BA91A6C-0C77-4AA6-A5E5-747CDFD24495}" dt="2020-03-10T09:12:12.228" v="223" actId="478"/>
          <ac:picMkLst>
            <pc:docMk/>
            <pc:sldMk cId="2528361776" sldId="272"/>
            <ac:picMk id="7" creationId="{4E2FC58B-C7FC-4B66-B2FB-B175CD611196}"/>
          </ac:picMkLst>
        </pc:picChg>
        <pc:picChg chg="add mod">
          <ac:chgData name="suresh kumar dontha" userId="433f226624fc78cf" providerId="LiveId" clId="{3BA91A6C-0C77-4AA6-A5E5-747CDFD24495}" dt="2020-03-10T09:58:14.872" v="816" actId="1076"/>
          <ac:picMkLst>
            <pc:docMk/>
            <pc:sldMk cId="2528361776" sldId="272"/>
            <ac:picMk id="8" creationId="{3BBC3469-93AC-46B8-920A-A05D261E3BDC}"/>
          </ac:picMkLst>
        </pc:picChg>
        <pc:picChg chg="add mod">
          <ac:chgData name="suresh kumar dontha" userId="433f226624fc78cf" providerId="LiveId" clId="{3BA91A6C-0C77-4AA6-A5E5-747CDFD24495}" dt="2020-03-10T09:58:14.872" v="816" actId="1076"/>
          <ac:picMkLst>
            <pc:docMk/>
            <pc:sldMk cId="2528361776" sldId="272"/>
            <ac:picMk id="9" creationId="{20B20FF1-6790-4C2A-8F5A-BDB5E4A88FB8}"/>
          </ac:picMkLst>
        </pc:picChg>
        <pc:picChg chg="mod">
          <ac:chgData name="suresh kumar dontha" userId="433f226624fc78cf" providerId="LiveId" clId="{3BA91A6C-0C77-4AA6-A5E5-747CDFD24495}" dt="2020-03-10T09:43:24.659" v="784" actId="1076"/>
          <ac:picMkLst>
            <pc:docMk/>
            <pc:sldMk cId="2528361776" sldId="272"/>
            <ac:picMk id="1028" creationId="{00000000-0000-0000-0000-000000000000}"/>
          </ac:picMkLst>
        </pc:picChg>
      </pc:sldChg>
      <pc:sldChg chg="addSp delSp modSp add mod">
        <pc:chgData name="suresh kumar dontha" userId="433f226624fc78cf" providerId="LiveId" clId="{3BA91A6C-0C77-4AA6-A5E5-747CDFD24495}" dt="2020-03-10T11:26:35.582" v="1276" actId="1440"/>
        <pc:sldMkLst>
          <pc:docMk/>
          <pc:sldMk cId="2778719193" sldId="273"/>
        </pc:sldMkLst>
        <pc:spChg chg="mod">
          <ac:chgData name="suresh kumar dontha" userId="433f226624fc78cf" providerId="LiveId" clId="{3BA91A6C-0C77-4AA6-A5E5-747CDFD24495}" dt="2020-03-10T11:01:45.091" v="1095" actId="20577"/>
          <ac:spMkLst>
            <pc:docMk/>
            <pc:sldMk cId="2778719193" sldId="273"/>
            <ac:spMk id="2" creationId="{00000000-0000-0000-0000-000000000000}"/>
          </ac:spMkLst>
        </pc:spChg>
        <pc:spChg chg="add del mod">
          <ac:chgData name="suresh kumar dontha" userId="433f226624fc78cf" providerId="LiveId" clId="{3BA91A6C-0C77-4AA6-A5E5-747CDFD24495}" dt="2020-03-10T11:01:52.436" v="1096" actId="478"/>
          <ac:spMkLst>
            <pc:docMk/>
            <pc:sldMk cId="2778719193" sldId="273"/>
            <ac:spMk id="4" creationId="{D63DFF6B-C3F1-45E9-A580-047361165E55}"/>
          </ac:spMkLst>
        </pc:spChg>
        <pc:picChg chg="del">
          <ac:chgData name="suresh kumar dontha" userId="433f226624fc78cf" providerId="LiveId" clId="{3BA91A6C-0C77-4AA6-A5E5-747CDFD24495}" dt="2020-03-10T11:01:07.228" v="1076" actId="478"/>
          <ac:picMkLst>
            <pc:docMk/>
            <pc:sldMk cId="2778719193" sldId="273"/>
            <ac:picMk id="5" creationId="{00000000-0000-0000-0000-000000000000}"/>
          </ac:picMkLst>
        </pc:picChg>
        <pc:picChg chg="add mod">
          <ac:chgData name="suresh kumar dontha" userId="433f226624fc78cf" providerId="LiveId" clId="{3BA91A6C-0C77-4AA6-A5E5-747CDFD24495}" dt="2020-03-10T11:26:35.582" v="1276" actId="1440"/>
          <ac:picMkLst>
            <pc:docMk/>
            <pc:sldMk cId="2778719193" sldId="273"/>
            <ac:picMk id="6" creationId="{F94BCA70-77DF-4FD2-B086-C9561D944CF1}"/>
          </ac:picMkLst>
        </pc:picChg>
      </pc:sldChg>
      <pc:sldChg chg="addSp delSp modSp add mod">
        <pc:chgData name="suresh kumar dontha" userId="433f226624fc78cf" providerId="LiveId" clId="{3BA91A6C-0C77-4AA6-A5E5-747CDFD24495}" dt="2020-03-10T11:11:16.730" v="1144" actId="1076"/>
        <pc:sldMkLst>
          <pc:docMk/>
          <pc:sldMk cId="2144338207" sldId="274"/>
        </pc:sldMkLst>
        <pc:spChg chg="mod">
          <ac:chgData name="suresh kumar dontha" userId="433f226624fc78cf" providerId="LiveId" clId="{3BA91A6C-0C77-4AA6-A5E5-747CDFD24495}" dt="2020-03-10T11:08:16.033" v="1128" actId="1076"/>
          <ac:spMkLst>
            <pc:docMk/>
            <pc:sldMk cId="2144338207" sldId="274"/>
            <ac:spMk id="2" creationId="{00000000-0000-0000-0000-000000000000}"/>
          </ac:spMkLst>
        </pc:spChg>
        <pc:spChg chg="add mod">
          <ac:chgData name="suresh kumar dontha" userId="433f226624fc78cf" providerId="LiveId" clId="{3BA91A6C-0C77-4AA6-A5E5-747CDFD24495}" dt="2020-03-10T11:10:30.106" v="1138" actId="1076"/>
          <ac:spMkLst>
            <pc:docMk/>
            <pc:sldMk cId="2144338207" sldId="274"/>
            <ac:spMk id="7" creationId="{C72D89D0-FA8E-4EE7-9C1B-71121255C726}"/>
          </ac:spMkLst>
        </pc:spChg>
        <pc:picChg chg="add mod">
          <ac:chgData name="suresh kumar dontha" userId="433f226624fc78cf" providerId="LiveId" clId="{3BA91A6C-0C77-4AA6-A5E5-747CDFD24495}" dt="2020-03-10T11:10:42.945" v="1140" actId="1076"/>
          <ac:picMkLst>
            <pc:docMk/>
            <pc:sldMk cId="2144338207" sldId="274"/>
            <ac:picMk id="3" creationId="{8B52817C-711A-43B6-87E9-1858AEE81C0D}"/>
          </ac:picMkLst>
        </pc:picChg>
        <pc:picChg chg="add mod">
          <ac:chgData name="suresh kumar dontha" userId="433f226624fc78cf" providerId="LiveId" clId="{3BA91A6C-0C77-4AA6-A5E5-747CDFD24495}" dt="2020-03-10T11:11:16.730" v="1144" actId="1076"/>
          <ac:picMkLst>
            <pc:docMk/>
            <pc:sldMk cId="2144338207" sldId="274"/>
            <ac:picMk id="4" creationId="{A831DC9E-7EFD-4B0A-82D5-8618B4D859CC}"/>
          </ac:picMkLst>
        </pc:picChg>
        <pc:picChg chg="add mod">
          <ac:chgData name="suresh kumar dontha" userId="433f226624fc78cf" providerId="LiveId" clId="{3BA91A6C-0C77-4AA6-A5E5-747CDFD24495}" dt="2020-03-10T11:10:35.866" v="1139" actId="1076"/>
          <ac:picMkLst>
            <pc:docMk/>
            <pc:sldMk cId="2144338207" sldId="274"/>
            <ac:picMk id="5" creationId="{87C32846-2835-4314-B9CD-C6C9EBC84AE9}"/>
          </ac:picMkLst>
        </pc:picChg>
        <pc:picChg chg="del">
          <ac:chgData name="suresh kumar dontha" userId="433f226624fc78cf" providerId="LiveId" clId="{3BA91A6C-0C77-4AA6-A5E5-747CDFD24495}" dt="2020-03-10T11:03:53.299" v="1109" actId="478"/>
          <ac:picMkLst>
            <pc:docMk/>
            <pc:sldMk cId="2144338207" sldId="274"/>
            <ac:picMk id="6" creationId="{F94BCA70-77DF-4FD2-B086-C9561D944CF1}"/>
          </ac:picMkLst>
        </pc:picChg>
        <pc:picChg chg="add mod">
          <ac:chgData name="suresh kumar dontha" userId="433f226624fc78cf" providerId="LiveId" clId="{3BA91A6C-0C77-4AA6-A5E5-747CDFD24495}" dt="2020-03-10T11:10:51.525" v="1142" actId="1440"/>
          <ac:picMkLst>
            <pc:docMk/>
            <pc:sldMk cId="2144338207" sldId="274"/>
            <ac:picMk id="8" creationId="{9A30E2EE-1467-4A0A-8B14-81FEC703D376}"/>
          </ac:picMkLst>
        </pc:picChg>
      </pc:sldChg>
      <pc:sldChg chg="addSp delSp modSp add mod">
        <pc:chgData name="suresh kumar dontha" userId="433f226624fc78cf" providerId="LiveId" clId="{3BA91A6C-0C77-4AA6-A5E5-747CDFD24495}" dt="2020-03-10T11:26:21.985" v="1274" actId="1076"/>
        <pc:sldMkLst>
          <pc:docMk/>
          <pc:sldMk cId="366954837" sldId="275"/>
        </pc:sldMkLst>
        <pc:spChg chg="mod">
          <ac:chgData name="suresh kumar dontha" userId="433f226624fc78cf" providerId="LiveId" clId="{3BA91A6C-0C77-4AA6-A5E5-747CDFD24495}" dt="2020-03-10T11:25:26.170" v="1264" actId="1076"/>
          <ac:spMkLst>
            <pc:docMk/>
            <pc:sldMk cId="366954837" sldId="275"/>
            <ac:spMk id="2" creationId="{00000000-0000-0000-0000-000000000000}"/>
          </ac:spMkLst>
        </pc:spChg>
        <pc:spChg chg="add del mod">
          <ac:chgData name="suresh kumar dontha" userId="433f226624fc78cf" providerId="LiveId" clId="{3BA91A6C-0C77-4AA6-A5E5-747CDFD24495}" dt="2020-03-10T11:16:48.108" v="1149" actId="478"/>
          <ac:spMkLst>
            <pc:docMk/>
            <pc:sldMk cId="366954837" sldId="275"/>
            <ac:spMk id="4" creationId="{9716DF24-5EA5-4656-9FFF-0CD25AFFB8A8}"/>
          </ac:spMkLst>
        </pc:spChg>
        <pc:picChg chg="del">
          <ac:chgData name="suresh kumar dontha" userId="433f226624fc78cf" providerId="LiveId" clId="{3BA91A6C-0C77-4AA6-A5E5-747CDFD24495}" dt="2020-03-10T11:15:11.173" v="1146" actId="478"/>
          <ac:picMkLst>
            <pc:docMk/>
            <pc:sldMk cId="366954837" sldId="275"/>
            <ac:picMk id="5" creationId="{00000000-0000-0000-0000-000000000000}"/>
          </ac:picMkLst>
        </pc:picChg>
        <pc:picChg chg="add mod">
          <ac:chgData name="suresh kumar dontha" userId="433f226624fc78cf" providerId="LiveId" clId="{3BA91A6C-0C77-4AA6-A5E5-747CDFD24495}" dt="2020-03-10T11:26:21.985" v="1274" actId="1076"/>
          <ac:picMkLst>
            <pc:docMk/>
            <pc:sldMk cId="366954837" sldId="275"/>
            <ac:picMk id="6" creationId="{AF320C15-9004-4C07-9885-2AC321F54407}"/>
          </ac:picMkLst>
        </pc:picChg>
        <pc:picChg chg="add mod">
          <ac:chgData name="suresh kumar dontha" userId="433f226624fc78cf" providerId="LiveId" clId="{3BA91A6C-0C77-4AA6-A5E5-747CDFD24495}" dt="2020-03-10T11:26:21.985" v="1274" actId="1076"/>
          <ac:picMkLst>
            <pc:docMk/>
            <pc:sldMk cId="366954837" sldId="275"/>
            <ac:picMk id="7" creationId="{CAFCB4CE-9682-4380-A3EE-3F233AC6EAD5}"/>
          </ac:picMkLst>
        </pc:picChg>
      </pc:sldChg>
      <pc:sldChg chg="modSp add mod">
        <pc:chgData name="suresh kumar dontha" userId="433f226624fc78cf" providerId="LiveId" clId="{3BA91A6C-0C77-4AA6-A5E5-747CDFD24495}" dt="2020-03-10T11:26:31.536" v="1275" actId="1440"/>
        <pc:sldMkLst>
          <pc:docMk/>
          <pc:sldMk cId="4284342307" sldId="276"/>
        </pc:sldMkLst>
        <pc:picChg chg="mod">
          <ac:chgData name="suresh kumar dontha" userId="433f226624fc78cf" providerId="LiveId" clId="{3BA91A6C-0C77-4AA6-A5E5-747CDFD24495}" dt="2020-03-10T11:26:31.536" v="1275" actId="1440"/>
          <ac:picMkLst>
            <pc:docMk/>
            <pc:sldMk cId="4284342307" sldId="276"/>
            <ac:picMk id="5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3/10/2020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6.05409.pdf" TargetMode="External"/><Relationship Id="rId2" Type="http://schemas.openxmlformats.org/officeDocument/2006/relationships/hyperlink" Target="https://www.kaggle.com/sobhanmoosavi/us-accidents#US_Accidents_Dec19.csv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rxiv.org/pdf/1909.09638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obhanmoosavi/us-accid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achinelearningmastery.com/decompose-time-series-data-trend-seasonalit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104088"/>
          </a:xfrm>
        </p:spPr>
        <p:txBody>
          <a:bodyPr>
            <a:normAutofit/>
          </a:bodyPr>
          <a:lstStyle/>
          <a:p>
            <a:pPr algn="ctr"/>
            <a:r>
              <a:rPr lang="en-US" sz="2000" b="0" dirty="0"/>
              <a:t>Data Practicum I</a:t>
            </a:r>
            <a:br>
              <a:rPr lang="en-US" sz="2000" b="0" dirty="0"/>
            </a:br>
            <a:br>
              <a:rPr lang="en-US" sz="2000" b="0" dirty="0"/>
            </a:br>
            <a:br>
              <a:rPr lang="en-US" sz="2000" b="0" dirty="0"/>
            </a:br>
            <a:br>
              <a:rPr lang="en-US" sz="3600" b="0" dirty="0"/>
            </a:br>
            <a:r>
              <a:rPr lang="en-US" sz="1200" b="0" dirty="0"/>
              <a:t>Suresh Kumar Dontha</a:t>
            </a:r>
            <a:endParaRPr lang="en-US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7FA8C4-C7C9-4CF0-A7F2-11B93C76A3C5}"/>
              </a:ext>
            </a:extLst>
          </p:cNvPr>
          <p:cNvSpPr txBox="1">
            <a:spLocks/>
          </p:cNvSpPr>
          <p:nvPr/>
        </p:nvSpPr>
        <p:spPr>
          <a:xfrm>
            <a:off x="1293845" y="701970"/>
            <a:ext cx="9604310" cy="10742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76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0" dirty="0"/>
              <a:t>TEXAS Accidents </a:t>
            </a:r>
            <a:br>
              <a:rPr lang="en-US" sz="3600" b="0" dirty="0"/>
            </a:br>
            <a:r>
              <a:rPr lang="en-US" sz="3600" b="0" dirty="0"/>
              <a:t>Data Analysis and Visualization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032"/>
            <a:ext cx="4114800" cy="550247"/>
          </a:xfrm>
        </p:spPr>
        <p:txBody>
          <a:bodyPr/>
          <a:lstStyle/>
          <a:p>
            <a:pPr fontAlgn="base"/>
            <a:r>
              <a:rPr lang="en-US" dirty="0"/>
              <a:t>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2817C-711A-43B6-87E9-1858AEE81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4618120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31DC9E-7EFD-4B0A-82D5-8618B4D8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941299"/>
            <a:ext cx="3337849" cy="236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2D89D0-FA8E-4EE7-9C1B-71121255C726}"/>
              </a:ext>
            </a:extLst>
          </p:cNvPr>
          <p:cNvSpPr txBox="1">
            <a:spLocks/>
          </p:cNvSpPr>
          <p:nvPr/>
        </p:nvSpPr>
        <p:spPr>
          <a:xfrm>
            <a:off x="7239462" y="2701736"/>
            <a:ext cx="4114800" cy="550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k</a:t>
            </a:r>
            <a:r>
              <a:rPr lang="en-US" dirty="0"/>
              <a:t>-nearest neighbors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32846-2835-4314-B9CD-C6C9EBC84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276600"/>
            <a:ext cx="5334462" cy="2255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30E2EE-1467-4A0A-8B14-81FEC703D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342" y="5638800"/>
            <a:ext cx="2994920" cy="327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33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2971800" cy="562947"/>
          </a:xfrm>
        </p:spPr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03F744-C5E3-4B20-ADA4-4DB60D9F36CC}"/>
              </a:ext>
            </a:extLst>
          </p:cNvPr>
          <p:cNvSpPr/>
          <p:nvPr/>
        </p:nvSpPr>
        <p:spPr>
          <a:xfrm>
            <a:off x="1066800" y="1219200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• US Accidents (3.0 million records) </a:t>
            </a:r>
          </a:p>
          <a:p>
            <a:r>
              <a:rPr lang="en-US" dirty="0">
                <a:solidFill>
                  <a:srgbClr val="0366D6"/>
                </a:solidFill>
                <a:latin typeface="-apple-system"/>
                <a:hlinkClick r:id="rId2"/>
              </a:rPr>
              <a:t>https://www.kaggle.com/sobhanmoosavi/us-accidents#US_Accidents_Dec19.csv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• A Countrywide Traffic Accident Dataset∗ </a:t>
            </a:r>
          </a:p>
          <a:p>
            <a:r>
              <a:rPr lang="en-US" dirty="0">
                <a:solidFill>
                  <a:srgbClr val="0366D6"/>
                </a:solidFill>
                <a:latin typeface="-apple-system"/>
                <a:hlinkClick r:id="rId3"/>
              </a:rPr>
              <a:t>https://arxiv.org/pdf/1906.05409.pdf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• Accident Risk Prediction based on Heterogeneous Sparse Data: New Dataset and Insights </a:t>
            </a:r>
          </a:p>
          <a:p>
            <a:r>
              <a:rPr lang="en-US" dirty="0">
                <a:solidFill>
                  <a:srgbClr val="0366D6"/>
                </a:solidFill>
                <a:latin typeface="-apple-system"/>
                <a:hlinkClick r:id="rId4"/>
              </a:rPr>
              <a:t>https://arxiv.org/pdf/1909.09638.pdf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15347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9601200" cy="3809999"/>
          </a:xfrm>
        </p:spPr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Visualizations</a:t>
            </a:r>
          </a:p>
          <a:p>
            <a:r>
              <a:rPr lang="en-US" dirty="0"/>
              <a:t>Time </a:t>
            </a:r>
            <a:r>
              <a:rPr lang="en-US"/>
              <a:t>series Analysis</a:t>
            </a:r>
            <a:endParaRPr lang="en-US" dirty="0"/>
          </a:p>
          <a:p>
            <a:r>
              <a:rPr lang="en-US" dirty="0"/>
              <a:t>Linear Regression</a:t>
            </a:r>
          </a:p>
          <a:p>
            <a:r>
              <a:rPr lang="en-US" dirty="0"/>
              <a:t>K Nearest Neighbor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685800"/>
            <a:ext cx="2895600" cy="4699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FBD358-E637-4955-AE3F-C831E8964731}"/>
              </a:ext>
            </a:extLst>
          </p:cNvPr>
          <p:cNvSpPr txBox="1">
            <a:spLocks/>
          </p:cNvSpPr>
          <p:nvPr/>
        </p:nvSpPr>
        <p:spPr>
          <a:xfrm>
            <a:off x="1066800" y="1447800"/>
            <a:ext cx="103632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  <a:tabLst>
                <a:tab pos="284163" algn="l"/>
              </a:tabLst>
            </a:pPr>
            <a:r>
              <a:rPr lang="en-US" sz="2600" dirty="0"/>
              <a:t>Kaggle – US Accidents Data (3.0 Million Observations)</a:t>
            </a:r>
          </a:p>
          <a:p>
            <a:pPr marL="230188" lvl="1" indent="-230188">
              <a:buFont typeface="Arial" panose="020B0604020202020204" pitchFamily="34" charset="0"/>
              <a:buChar char="•"/>
            </a:pPr>
            <a:r>
              <a:rPr lang="en-US" sz="2600" dirty="0"/>
              <a:t>A Countrywide Traffic Accident Dataset (2016 – 2019)</a:t>
            </a:r>
          </a:p>
          <a:p>
            <a:pPr marL="230188" lvl="1" indent="-230188">
              <a:buFont typeface="Arial" panose="020B0604020202020204" pitchFamily="34" charset="0"/>
              <a:buChar char="•"/>
            </a:pPr>
            <a:r>
              <a:rPr lang="en-US" sz="2600" dirty="0"/>
              <a:t>Extracted the Texas State data from the original dataset (~300K Observation)</a:t>
            </a:r>
          </a:p>
          <a:p>
            <a:pPr marL="230188" lvl="1" indent="-230188">
              <a:buFont typeface="Arial" panose="020B0604020202020204" pitchFamily="34" charset="0"/>
              <a:buChar char="•"/>
            </a:pPr>
            <a:r>
              <a:rPr lang="en-US" sz="2600" dirty="0"/>
              <a:t>51 Variables</a:t>
            </a:r>
          </a:p>
          <a:p>
            <a:pPr marL="230188" lvl="1" indent="-230188">
              <a:buFont typeface="Arial" panose="020B0604020202020204" pitchFamily="34" charset="0"/>
              <a:buChar char="•"/>
            </a:pPr>
            <a:r>
              <a:rPr lang="en-US" sz="2600" dirty="0"/>
              <a:t>60 MB File data.</a:t>
            </a:r>
          </a:p>
          <a:p>
            <a:pPr marL="230188" lvl="1" indent="-230188">
              <a:buFont typeface="Arial" panose="020B0604020202020204" pitchFamily="34" charset="0"/>
              <a:buChar char="•"/>
            </a:pPr>
            <a:r>
              <a:rPr lang="en-US" sz="2600" dirty="0">
                <a:hlinkClick r:id="rId2"/>
              </a:rPr>
              <a:t>https://www.kaggle.com/sobhanmoosavi/us-accidents</a:t>
            </a:r>
            <a:endParaRPr lang="en-US" sz="2600" dirty="0"/>
          </a:p>
          <a:p>
            <a:pPr lvl="1"/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B8360-3977-43EF-A3F5-0F5BF72A5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45" y="4724400"/>
            <a:ext cx="5646909" cy="579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5448"/>
            <a:ext cx="8610600" cy="515620"/>
          </a:xfrm>
        </p:spPr>
        <p:txBody>
          <a:bodyPr>
            <a:normAutofit fontScale="90000"/>
          </a:bodyPr>
          <a:lstStyle/>
          <a:p>
            <a:r>
              <a:rPr lang="en-US" dirty="0"/>
              <a:t>EDA and Choropleth Map of the Accidents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8040" y="2549252"/>
            <a:ext cx="4114842" cy="3543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E25701-69F8-4CF8-84A4-731E9082116E}"/>
              </a:ext>
            </a:extLst>
          </p:cNvPr>
          <p:cNvSpPr txBox="1">
            <a:spLocks/>
          </p:cNvSpPr>
          <p:nvPr/>
        </p:nvSpPr>
        <p:spPr>
          <a:xfrm>
            <a:off x="533400" y="1485900"/>
            <a:ext cx="5349240" cy="323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CE44D-15A4-4240-ACA5-6CCDC3793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5474626"/>
            <a:ext cx="5791200" cy="617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7CBBB7-30EB-4245-B220-CD5E76F1C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485900"/>
            <a:ext cx="3715006" cy="3505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28F78F-D66A-4C56-90DE-DDE8DAD98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717" y="1485900"/>
            <a:ext cx="4519052" cy="617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77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769620"/>
            <a:ext cx="7528560" cy="481712"/>
          </a:xfrm>
        </p:spPr>
        <p:txBody>
          <a:bodyPr>
            <a:normAutofit fontScale="90000"/>
          </a:bodyPr>
          <a:lstStyle/>
          <a:p>
            <a:r>
              <a:rPr lang="en-US" dirty="0"/>
              <a:t>Shapefile and Accident points (geocodes)</a:t>
            </a:r>
          </a:p>
        </p:txBody>
      </p:sp>
      <p:pic>
        <p:nvPicPr>
          <p:cNvPr id="1028" name="Picture 4" descr="Texas_Harris_County_Map_and_Accident_geopoint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54" y="1667672"/>
            <a:ext cx="5056471" cy="3719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BC3469-93AC-46B8-920A-A05D261E3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74" y="4191000"/>
            <a:ext cx="6370872" cy="632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B20FF1-6790-4C2A-8F5A-BDB5E4A88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75" y="4899756"/>
            <a:ext cx="6370872" cy="7315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9C1BF9-D336-4EEB-8481-E92D6CED85B2}"/>
              </a:ext>
            </a:extLst>
          </p:cNvPr>
          <p:cNvSpPr txBox="1"/>
          <p:nvPr/>
        </p:nvSpPr>
        <p:spPr>
          <a:xfrm>
            <a:off x="694974" y="1748222"/>
            <a:ext cx="54010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Texas state shapefile by 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Texas Accident data has 213 counties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where from 1 to 98886 Accidents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Harris County – 98886 accidents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Dallas County – 68063 accidents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Travis County – 63509 accidents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6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75647"/>
          </a:xfrm>
        </p:spPr>
        <p:txBody>
          <a:bodyPr/>
          <a:lstStyle/>
          <a:p>
            <a:r>
              <a:rPr lang="en-US" dirty="0"/>
              <a:t>Pie charts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9692" y="1440179"/>
            <a:ext cx="3682776" cy="3475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6837" y="1440179"/>
            <a:ext cx="3835903" cy="3475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7747000" y="6248399"/>
            <a:ext cx="406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https://machinelearningmastery.com/decompose-time-series-data-trend-seasonality/</a:t>
            </a:r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E7179-2489-4EAC-AFCD-62BBD995AAC7}"/>
              </a:ext>
            </a:extLst>
          </p:cNvPr>
          <p:cNvSpPr txBox="1"/>
          <p:nvPr/>
        </p:nvSpPr>
        <p:spPr>
          <a:xfrm>
            <a:off x="1229054" y="5014287"/>
            <a:ext cx="35734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Accident sides L- Left and R-Right side of the road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31785-1289-4774-A2E7-C9AD6407E5CC}"/>
              </a:ext>
            </a:extLst>
          </p:cNvPr>
          <p:cNvSpPr txBox="1"/>
          <p:nvPr/>
        </p:nvSpPr>
        <p:spPr>
          <a:xfrm>
            <a:off x="7575956" y="5014287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Accident severity from 1 to 4.</a:t>
            </a: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377" y="457200"/>
            <a:ext cx="5410200" cy="550247"/>
          </a:xfrm>
        </p:spPr>
        <p:txBody>
          <a:bodyPr/>
          <a:lstStyle/>
          <a:p>
            <a:pPr fontAlgn="base"/>
            <a:r>
              <a:rPr lang="en-US" dirty="0"/>
              <a:t>Accidents Data Timeline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20C15-9004-4C07-9885-2AC321F54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084" y="3657600"/>
            <a:ext cx="6614733" cy="1150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CB4CE-9682-4380-A3EE-3F233AC6E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19200"/>
            <a:ext cx="8268417" cy="22938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5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50247"/>
          </a:xfrm>
        </p:spPr>
        <p:txBody>
          <a:bodyPr/>
          <a:lstStyle/>
          <a:p>
            <a:pPr fontAlgn="base"/>
            <a:r>
              <a:rPr lang="en-US" dirty="0"/>
              <a:t>Time Series Decomposition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5812791" cy="292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34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50247"/>
          </a:xfrm>
        </p:spPr>
        <p:txBody>
          <a:bodyPr/>
          <a:lstStyle/>
          <a:p>
            <a:pPr fontAlgn="base"/>
            <a:r>
              <a:rPr lang="en-US" dirty="0"/>
              <a:t>Plot Diagnostics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4BCA70-77DF-4FD2-B086-C9561D94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39" y="1143000"/>
            <a:ext cx="8634122" cy="4807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87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339</TotalTime>
  <Words>247</Words>
  <Application>Microsoft Office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-apple-system</vt:lpstr>
      <vt:lpstr>Arial</vt:lpstr>
      <vt:lpstr>Diamond Grid 16x9</vt:lpstr>
      <vt:lpstr>Data Practicum I    Suresh Kumar Dontha</vt:lpstr>
      <vt:lpstr>Content</vt:lpstr>
      <vt:lpstr>Data Collection</vt:lpstr>
      <vt:lpstr>EDA and Choropleth Map of the Accidents Data</vt:lpstr>
      <vt:lpstr>Shapefile and Accident points (geocodes)</vt:lpstr>
      <vt:lpstr>Pie charts</vt:lpstr>
      <vt:lpstr>Accidents Data Timeline</vt:lpstr>
      <vt:lpstr>Time Series Decomposition</vt:lpstr>
      <vt:lpstr>Plot Diagnostics</vt:lpstr>
      <vt:lpstr>Logistic regression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Practicum I    Suresh Kumar Dontha</dc:title>
  <dc:creator>suresh kumar dontha</dc:creator>
  <cp:lastModifiedBy>suresh kumar dontha</cp:lastModifiedBy>
  <cp:revision>21</cp:revision>
  <dcterms:created xsi:type="dcterms:W3CDTF">2020-03-09T10:33:45Z</dcterms:created>
  <dcterms:modified xsi:type="dcterms:W3CDTF">2020-03-10T11:27:15Z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