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5118be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5118be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a5118be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a5118be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Comprehensive Mapping of </a:t>
            </a:r>
            <a:r>
              <a:rPr lang="en"/>
              <a:t>Pedestrian Spaces</a:t>
            </a:r>
            <a:r>
              <a:rPr lang="en"/>
              <a:t>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the proposal?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Highlevel Proposal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Partnership and benefits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